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929" r:id="rId1"/>
  </p:sldMasterIdLst>
  <p:notesMasterIdLst>
    <p:notesMasterId r:id="rId30"/>
  </p:notesMasterIdLst>
  <p:sldIdLst>
    <p:sldId id="256" r:id="rId2"/>
    <p:sldId id="257" r:id="rId3"/>
    <p:sldId id="327" r:id="rId4"/>
    <p:sldId id="328" r:id="rId5"/>
    <p:sldId id="326" r:id="rId6"/>
    <p:sldId id="297" r:id="rId7"/>
    <p:sldId id="329" r:id="rId8"/>
    <p:sldId id="298" r:id="rId9"/>
    <p:sldId id="330" r:id="rId10"/>
    <p:sldId id="331" r:id="rId11"/>
    <p:sldId id="261" r:id="rId12"/>
    <p:sldId id="305" r:id="rId13"/>
    <p:sldId id="299" r:id="rId14"/>
    <p:sldId id="320" r:id="rId15"/>
    <p:sldId id="332" r:id="rId16"/>
    <p:sldId id="333" r:id="rId17"/>
    <p:sldId id="321" r:id="rId18"/>
    <p:sldId id="301" r:id="rId19"/>
    <p:sldId id="334" r:id="rId20"/>
    <p:sldId id="311" r:id="rId21"/>
    <p:sldId id="303" r:id="rId22"/>
    <p:sldId id="312" r:id="rId23"/>
    <p:sldId id="307" r:id="rId24"/>
    <p:sldId id="313" r:id="rId25"/>
    <p:sldId id="308" r:id="rId26"/>
    <p:sldId id="309" r:id="rId27"/>
    <p:sldId id="310" r:id="rId28"/>
    <p:sldId id="268" r:id="rId2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76718D5-4753-4077-8740-1EA3015C06D9}">
  <a:tblStyle styleId="{E76718D5-4753-4077-8740-1EA3015C06D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94660"/>
  </p:normalViewPr>
  <p:slideViewPr>
    <p:cSldViewPr>
      <p:cViewPr varScale="1">
        <p:scale>
          <a:sx n="80" d="100"/>
          <a:sy n="80" d="100"/>
        </p:scale>
        <p:origin x="888" y="-18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1484745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6039a3cf85_1_150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6039a3cf85_1_150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6039a3cf85_1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6039a3cf85_1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g6039a3cf85_1_6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7" name="Google Shape;1027;g6039a3cf85_1_6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2240554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914400"/>
            <a:ext cx="7543800" cy="1614488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2531618"/>
            <a:ext cx="6172200" cy="51435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2/11/2025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 dirty="0">
              <a:solidFill>
                <a:schemeClr val="accent1">
                  <a:tint val="20000"/>
                </a:schemeClr>
              </a:solidFill>
            </a:endParaRPr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2/11/2025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 dirty="0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3055873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3200526"/>
            <a:ext cx="3733800" cy="54864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2/11/2025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428750"/>
            <a:ext cx="6035040" cy="1762506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2/11/2025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493776"/>
            <a:ext cx="3273552" cy="2571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493777"/>
            <a:ext cx="3273552" cy="25741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496482"/>
            <a:ext cx="3273552" cy="47982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028700"/>
            <a:ext cx="3276600" cy="20574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496482"/>
            <a:ext cx="3273552" cy="47982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028700"/>
            <a:ext cx="3273552" cy="20574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39014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0280" y="39014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2/11/2025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 dirty="0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2/11/2025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 dirty="0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2/11/2025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 dirty="0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330941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14351"/>
            <a:ext cx="4343400" cy="257175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514351"/>
            <a:ext cx="2590800" cy="257175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2/11/2025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459582"/>
            <a:ext cx="6705600" cy="1910239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2589785"/>
            <a:ext cx="5029200" cy="540603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2498598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2/11/2025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1"/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514351"/>
            <a:ext cx="5791200" cy="2628899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457201"/>
            <a:ext cx="2133600" cy="3886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514351"/>
            <a:ext cx="5029200" cy="34290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ULLET POINTS">
  <p:cSld name="TITLE + BULLET POINT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 txBox="1">
            <a:spLocks noGrp="1"/>
          </p:cNvSpPr>
          <p:nvPr>
            <p:ph type="ctrTitle"/>
          </p:nvPr>
        </p:nvSpPr>
        <p:spPr>
          <a:xfrm>
            <a:off x="939525" y="516850"/>
            <a:ext cx="7290300" cy="73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Permanent Marker"/>
              <a:buNone/>
              <a:defRPr sz="2400"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  <p:sp>
        <p:nvSpPr>
          <p:cNvPr id="39" name="Google Shape;39;p3"/>
          <p:cNvSpPr txBox="1">
            <a:spLocks noGrp="1"/>
          </p:cNvSpPr>
          <p:nvPr>
            <p:ph type="body" idx="1"/>
          </p:nvPr>
        </p:nvSpPr>
        <p:spPr>
          <a:xfrm>
            <a:off x="939525" y="1476375"/>
            <a:ext cx="6063900" cy="30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Comfortaa"/>
              <a:buChar char="●"/>
              <a:defRPr sz="1000">
                <a:latin typeface="Comfortaa"/>
                <a:ea typeface="Comfortaa"/>
                <a:cs typeface="Comfortaa"/>
                <a:sym typeface="Comfortaa"/>
              </a:defRPr>
            </a:lvl1pPr>
            <a:lvl2pPr marL="914400" lvl="1" indent="-2921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Comfortaa"/>
              <a:buChar char="○"/>
              <a:defRPr sz="1000">
                <a:latin typeface="Comfortaa"/>
                <a:ea typeface="Comfortaa"/>
                <a:cs typeface="Comfortaa"/>
                <a:sym typeface="Comfortaa"/>
              </a:defRPr>
            </a:lvl2pPr>
            <a:lvl3pPr marL="1371600" lvl="2" indent="-2921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Comfortaa"/>
              <a:buChar char="■"/>
              <a:defRPr sz="1000">
                <a:latin typeface="Comfortaa"/>
                <a:ea typeface="Comfortaa"/>
                <a:cs typeface="Comfortaa"/>
                <a:sym typeface="Comfortaa"/>
              </a:defRPr>
            </a:lvl3pPr>
            <a:lvl4pPr marL="1828800" lvl="3" indent="-2921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Comfortaa"/>
              <a:buChar char="●"/>
              <a:defRPr sz="1000">
                <a:latin typeface="Comfortaa"/>
                <a:ea typeface="Comfortaa"/>
                <a:cs typeface="Comfortaa"/>
                <a:sym typeface="Comfortaa"/>
              </a:defRPr>
            </a:lvl4pPr>
            <a:lvl5pPr marL="2286000" lvl="4" indent="-2921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Comfortaa"/>
              <a:buChar char="○"/>
              <a:defRPr sz="1000">
                <a:latin typeface="Comfortaa"/>
                <a:ea typeface="Comfortaa"/>
                <a:cs typeface="Comfortaa"/>
                <a:sym typeface="Comfortaa"/>
              </a:defRPr>
            </a:lvl5pPr>
            <a:lvl6pPr marL="2743200" lvl="5" indent="-2921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Comfortaa"/>
              <a:buChar char="■"/>
              <a:defRPr sz="1000">
                <a:latin typeface="Comfortaa"/>
                <a:ea typeface="Comfortaa"/>
                <a:cs typeface="Comfortaa"/>
                <a:sym typeface="Comfortaa"/>
              </a:defRPr>
            </a:lvl6pPr>
            <a:lvl7pPr marL="3200400" lvl="6" indent="-2921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Comfortaa"/>
              <a:buChar char="●"/>
              <a:defRPr sz="1000">
                <a:latin typeface="Comfortaa"/>
                <a:ea typeface="Comfortaa"/>
                <a:cs typeface="Comfortaa"/>
                <a:sym typeface="Comfortaa"/>
              </a:defRPr>
            </a:lvl7pPr>
            <a:lvl8pPr marL="3657600" lvl="7" indent="-2921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Comfortaa"/>
              <a:buChar char="○"/>
              <a:defRPr sz="1000">
                <a:latin typeface="Comfortaa"/>
                <a:ea typeface="Comfortaa"/>
                <a:cs typeface="Comfortaa"/>
                <a:sym typeface="Comfortaa"/>
              </a:defRPr>
            </a:lvl8pPr>
            <a:lvl9pPr marL="4114800" lvl="8" indent="-2921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000"/>
              <a:buFont typeface="Comfortaa"/>
              <a:buChar char="■"/>
              <a:defRPr sz="1000"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</p:spTree>
  </p:cSld>
  <p:clrMapOvr>
    <a:masterClrMapping/>
  </p:clrMapOvr>
  <p:transition>
    <p:blinds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"/>
          <p:cNvSpPr txBox="1">
            <a:spLocks noGrp="1"/>
          </p:cNvSpPr>
          <p:nvPr>
            <p:ph type="ctrTitle"/>
          </p:nvPr>
        </p:nvSpPr>
        <p:spPr>
          <a:xfrm>
            <a:off x="2008800" y="3897038"/>
            <a:ext cx="5126400" cy="38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Font typeface="Comfortaa"/>
              <a:buNone/>
              <a:defRPr sz="1100">
                <a:latin typeface="Comfortaa"/>
                <a:ea typeface="Comfortaa"/>
                <a:cs typeface="Comfortaa"/>
                <a:sym typeface="Comforta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Comfortaa"/>
              <a:buNone/>
              <a:defRPr sz="3000">
                <a:latin typeface="Comfortaa"/>
                <a:ea typeface="Comfortaa"/>
                <a:cs typeface="Comfortaa"/>
                <a:sym typeface="Comforta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Comfortaa"/>
              <a:buNone/>
              <a:defRPr sz="3000">
                <a:latin typeface="Comfortaa"/>
                <a:ea typeface="Comfortaa"/>
                <a:cs typeface="Comfortaa"/>
                <a:sym typeface="Comforta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Comfortaa"/>
              <a:buNone/>
              <a:defRPr sz="3000">
                <a:latin typeface="Comfortaa"/>
                <a:ea typeface="Comfortaa"/>
                <a:cs typeface="Comfortaa"/>
                <a:sym typeface="Comforta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Comfortaa"/>
              <a:buNone/>
              <a:defRPr sz="3000">
                <a:latin typeface="Comfortaa"/>
                <a:ea typeface="Comfortaa"/>
                <a:cs typeface="Comfortaa"/>
                <a:sym typeface="Comforta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Comfortaa"/>
              <a:buNone/>
              <a:defRPr sz="3000">
                <a:latin typeface="Comfortaa"/>
                <a:ea typeface="Comfortaa"/>
                <a:cs typeface="Comfortaa"/>
                <a:sym typeface="Comforta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Comfortaa"/>
              <a:buNone/>
              <a:defRPr sz="3000">
                <a:latin typeface="Comfortaa"/>
                <a:ea typeface="Comfortaa"/>
                <a:cs typeface="Comfortaa"/>
                <a:sym typeface="Comforta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Comfortaa"/>
              <a:buNone/>
              <a:defRPr sz="3000">
                <a:latin typeface="Comfortaa"/>
                <a:ea typeface="Comfortaa"/>
                <a:cs typeface="Comfortaa"/>
                <a:sym typeface="Comforta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Comfortaa"/>
              <a:buNone/>
              <a:defRPr sz="3000"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  <p:sp>
        <p:nvSpPr>
          <p:cNvPr id="95" name="Google Shape;95;p6"/>
          <p:cNvSpPr txBox="1">
            <a:spLocks noGrp="1"/>
          </p:cNvSpPr>
          <p:nvPr>
            <p:ph type="subTitle" idx="1"/>
          </p:nvPr>
        </p:nvSpPr>
        <p:spPr>
          <a:xfrm>
            <a:off x="1914750" y="1401975"/>
            <a:ext cx="5314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ermanent Marker"/>
              <a:buNone/>
              <a:defRPr sz="2400"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  <p:transition>
    <p:blinds dir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2">
  <p:cSld name="TITLE + TEXT 2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7"/>
          <p:cNvSpPr txBox="1">
            <a:spLocks noGrp="1"/>
          </p:cNvSpPr>
          <p:nvPr>
            <p:ph type="ctrTitle"/>
          </p:nvPr>
        </p:nvSpPr>
        <p:spPr>
          <a:xfrm>
            <a:off x="2008800" y="516850"/>
            <a:ext cx="5126400" cy="73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Permanent Marker"/>
              <a:buNone/>
              <a:defRPr sz="2400"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  <p:sp>
        <p:nvSpPr>
          <p:cNvPr id="111" name="Google Shape;111;p7"/>
          <p:cNvSpPr txBox="1">
            <a:spLocks noGrp="1"/>
          </p:cNvSpPr>
          <p:nvPr>
            <p:ph type="subTitle" idx="1"/>
          </p:nvPr>
        </p:nvSpPr>
        <p:spPr>
          <a:xfrm>
            <a:off x="3114000" y="2054550"/>
            <a:ext cx="29160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blinds dir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 2">
  <p:cSld name="TITLE + DESIGN 2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5"/>
          <p:cNvSpPr txBox="1">
            <a:spLocks noGrp="1"/>
          </p:cNvSpPr>
          <p:nvPr>
            <p:ph type="ctrTitle"/>
          </p:nvPr>
        </p:nvSpPr>
        <p:spPr>
          <a:xfrm>
            <a:off x="2008800" y="516850"/>
            <a:ext cx="5126400" cy="73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Permanent Marker"/>
              <a:buNone/>
              <a:defRPr sz="2400"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</p:spTree>
  </p:cSld>
  <p:clrMapOvr>
    <a:masterClrMapping/>
  </p:clrMapOvr>
  <p:transition>
    <p:blinds dir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S">
  <p:cSld name="BIG NUMBERS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1"/>
          <p:cNvSpPr txBox="1">
            <a:spLocks noGrp="1"/>
          </p:cNvSpPr>
          <p:nvPr>
            <p:ph type="title" hasCustomPrompt="1"/>
          </p:nvPr>
        </p:nvSpPr>
        <p:spPr>
          <a:xfrm>
            <a:off x="2501250" y="700988"/>
            <a:ext cx="4141500" cy="5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173" name="Google Shape;173;p11"/>
          <p:cNvSpPr txBox="1">
            <a:spLocks noGrp="1"/>
          </p:cNvSpPr>
          <p:nvPr>
            <p:ph type="title" idx="2" hasCustomPrompt="1"/>
          </p:nvPr>
        </p:nvSpPr>
        <p:spPr>
          <a:xfrm>
            <a:off x="2501250" y="2110688"/>
            <a:ext cx="4141500" cy="5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174" name="Google Shape;174;p11"/>
          <p:cNvSpPr txBox="1">
            <a:spLocks noGrp="1"/>
          </p:cNvSpPr>
          <p:nvPr>
            <p:ph type="title" idx="3" hasCustomPrompt="1"/>
          </p:nvPr>
        </p:nvSpPr>
        <p:spPr>
          <a:xfrm>
            <a:off x="2501250" y="3520388"/>
            <a:ext cx="4141500" cy="5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</p:spTree>
  </p:cSld>
  <p:clrMapOvr>
    <a:masterClrMapping/>
  </p:clrMapOvr>
  <p:transition>
    <p:blinds dir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 rot="19724275">
            <a:off x="1373221" y="778831"/>
            <a:ext cx="7240620" cy="4280240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 rot="17656910">
            <a:off x="418098" y="314349"/>
            <a:ext cx="4153854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 rot="19724275">
            <a:off x="3277955" y="87641"/>
            <a:ext cx="6479362" cy="3566068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3657600"/>
            <a:ext cx="7543800" cy="685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514351"/>
            <a:ext cx="6096000" cy="2743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461605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2/11/2025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4616054"/>
            <a:ext cx="457200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4381500"/>
            <a:ext cx="2133600" cy="2286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sz="1000" b="0" dirty="0">
              <a:solidFill>
                <a:schemeClr val="tx1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  <p:sldLayoutId id="2147483935" r:id="rId6"/>
    <p:sldLayoutId id="2147483936" r:id="rId7"/>
    <p:sldLayoutId id="2147483937" r:id="rId8"/>
    <p:sldLayoutId id="2147483938" r:id="rId9"/>
    <p:sldLayoutId id="2147483939" r:id="rId10"/>
    <p:sldLayoutId id="2147483940" r:id="rId11"/>
    <p:sldLayoutId id="2147483941" r:id="rId12"/>
    <p:sldLayoutId id="2147483944" r:id="rId13"/>
    <p:sldLayoutId id="2147483945" r:id="rId14"/>
    <p:sldLayoutId id="2147483946" r:id="rId15"/>
    <p:sldLayoutId id="2147483947" r:id="rId16"/>
    <p:sldLayoutId id="2147483948" r:id="rId17"/>
  </p:sldLayoutIdLst>
  <p:transition>
    <p:blinds dir="vert"/>
  </p:transition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8.jpg"/><Relationship Id="rId4" Type="http://schemas.openxmlformats.org/officeDocument/2006/relationships/image" Target="../media/image5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9.jpg"/><Relationship Id="rId4" Type="http://schemas.openxmlformats.org/officeDocument/2006/relationships/image" Target="../media/image68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3.jpg"/><Relationship Id="rId4" Type="http://schemas.openxmlformats.org/officeDocument/2006/relationships/image" Target="../media/image7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7.jpg"/><Relationship Id="rId4" Type="http://schemas.openxmlformats.org/officeDocument/2006/relationships/image" Target="../media/image76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3"/>
          <p:cNvSpPr txBox="1">
            <a:spLocks noGrp="1"/>
          </p:cNvSpPr>
          <p:nvPr>
            <p:ph type="ctrTitle"/>
          </p:nvPr>
        </p:nvSpPr>
        <p:spPr>
          <a:xfrm>
            <a:off x="907044" y="1066291"/>
            <a:ext cx="7772400" cy="133508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70C0"/>
                </a:solidFill>
                <a:latin typeface="Ravie" panose="04040805050809020602" pitchFamily="82" charset="0"/>
              </a:rPr>
              <a:t>IV A   IV</a:t>
            </a:r>
            <a:r>
              <a:rPr lang="bg-BG" dirty="0">
                <a:solidFill>
                  <a:srgbClr val="0070C0"/>
                </a:solidFill>
                <a:latin typeface="Ravie" panose="04040805050809020602" pitchFamily="82" charset="0"/>
              </a:rPr>
              <a:t> </a:t>
            </a:r>
            <a:r>
              <a:rPr lang="bg-BG" b="1" dirty="0">
                <a:solidFill>
                  <a:srgbClr val="0070C0"/>
                </a:solidFill>
                <a:latin typeface="Ravie" panose="04040805050809020602" pitchFamily="82" charset="0"/>
              </a:rPr>
              <a:t>б</a:t>
            </a:r>
            <a:r>
              <a:rPr lang="bg-BG" dirty="0">
                <a:solidFill>
                  <a:srgbClr val="0070C0"/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  <a:latin typeface="Ravie" panose="04040805050809020602" pitchFamily="82" charset="0"/>
              </a:rPr>
              <a:t>  </a:t>
            </a:r>
            <a:br>
              <a:rPr lang="en-US" dirty="0">
                <a:solidFill>
                  <a:srgbClr val="0070C0"/>
                </a:solidFill>
                <a:latin typeface="Ravie" panose="04040805050809020602" pitchFamily="82" charset="0"/>
              </a:rPr>
            </a:br>
            <a:r>
              <a:rPr lang="en-US" dirty="0">
                <a:solidFill>
                  <a:srgbClr val="0070C0"/>
                </a:solidFill>
                <a:latin typeface="Ravie" panose="04040805050809020602" pitchFamily="82" charset="0"/>
              </a:rPr>
              <a:t>IV B</a:t>
            </a:r>
            <a:r>
              <a:rPr lang="bg-BG" dirty="0">
                <a:solidFill>
                  <a:srgbClr val="0070C0"/>
                </a:solidFill>
                <a:latin typeface="Ravie" panose="04040805050809020602" pitchFamily="82" charset="0"/>
              </a:rPr>
              <a:t>  </a:t>
            </a:r>
            <a:r>
              <a:rPr lang="en-US" dirty="0">
                <a:solidFill>
                  <a:srgbClr val="0070C0"/>
                </a:solidFill>
                <a:latin typeface="Ravie" panose="04040805050809020602" pitchFamily="82" charset="0"/>
              </a:rPr>
              <a:t>   IV</a:t>
            </a:r>
            <a:r>
              <a:rPr lang="bg-BG" dirty="0">
                <a:solidFill>
                  <a:srgbClr val="0070C0"/>
                </a:solidFill>
                <a:latin typeface="Ravie" panose="04040805050809020602" pitchFamily="82" charset="0"/>
              </a:rPr>
              <a:t> </a:t>
            </a:r>
            <a:r>
              <a:rPr lang="bg-BG" b="1" dirty="0">
                <a:solidFill>
                  <a:srgbClr val="0070C0"/>
                </a:solidFill>
                <a:latin typeface="Ravie" panose="04040805050809020602" pitchFamily="82" charset="0"/>
              </a:rPr>
              <a:t>г</a:t>
            </a:r>
            <a:r>
              <a:rPr lang="bg-BG" dirty="0">
                <a:solidFill>
                  <a:srgbClr val="0070C0"/>
                </a:solidFill>
                <a:latin typeface="Ravie" panose="04040805050809020602" pitchFamily="82" charset="0"/>
              </a:rPr>
              <a:t>  </a:t>
            </a:r>
            <a:endParaRPr dirty="0">
              <a:solidFill>
                <a:srgbClr val="0070C0"/>
              </a:solidFill>
              <a:latin typeface="Ravie" panose="04040805050809020602" pitchFamily="82" charset="0"/>
            </a:endParaRPr>
          </a:p>
        </p:txBody>
      </p:sp>
      <p:sp>
        <p:nvSpPr>
          <p:cNvPr id="329" name="Google Shape;329;p23"/>
          <p:cNvSpPr txBox="1">
            <a:spLocks noGrp="1"/>
          </p:cNvSpPr>
          <p:nvPr>
            <p:ph type="subTitle" idx="1"/>
          </p:nvPr>
        </p:nvSpPr>
        <p:spPr>
          <a:xfrm>
            <a:off x="1540386" y="2567830"/>
            <a:ext cx="6400800" cy="110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400" b="1" dirty="0">
                <a:solidFill>
                  <a:srgbClr val="FF0000"/>
                </a:solidFill>
                <a:latin typeface="Segoe Script" panose="030B0504020000000003" pitchFamily="66" charset="0"/>
                <a:ea typeface="Comfortaa Regular"/>
                <a:cs typeface="Comfortaa Regular"/>
                <a:sym typeface="Comfortaa Regular"/>
              </a:rPr>
              <a:t>Учебна  2024/2025г</a:t>
            </a:r>
            <a:r>
              <a:rPr lang="bg-BG" sz="2400" b="1" dirty="0">
                <a:latin typeface="Comfortaa Regular"/>
                <a:ea typeface="Comfortaa Regular"/>
                <a:cs typeface="Comfortaa Regular"/>
                <a:sym typeface="Comfortaa Regular"/>
              </a:rPr>
              <a:t>.</a:t>
            </a:r>
            <a:endParaRPr sz="2400" b="1" dirty="0">
              <a:latin typeface="Comfortaa Regular"/>
              <a:ea typeface="Comfortaa Regular"/>
              <a:cs typeface="Comfortaa Regular"/>
              <a:sym typeface="Comfortaa Regular"/>
            </a:endParaRPr>
          </a:p>
        </p:txBody>
      </p:sp>
      <p:grpSp>
        <p:nvGrpSpPr>
          <p:cNvPr id="330" name="Google Shape;330;p23"/>
          <p:cNvGrpSpPr/>
          <p:nvPr/>
        </p:nvGrpSpPr>
        <p:grpSpPr>
          <a:xfrm>
            <a:off x="647925" y="2365667"/>
            <a:ext cx="772313" cy="497910"/>
            <a:chOff x="-75881" y="2283499"/>
            <a:chExt cx="772313" cy="497910"/>
          </a:xfrm>
        </p:grpSpPr>
        <p:sp>
          <p:nvSpPr>
            <p:cNvPr id="331" name="Google Shape;331;p23"/>
            <p:cNvSpPr/>
            <p:nvPr/>
          </p:nvSpPr>
          <p:spPr>
            <a:xfrm>
              <a:off x="36336" y="2283499"/>
              <a:ext cx="627897" cy="471965"/>
            </a:xfrm>
            <a:custGeom>
              <a:avLst/>
              <a:gdLst/>
              <a:ahLst/>
              <a:cxnLst/>
              <a:rect l="l" t="t" r="r" b="b"/>
              <a:pathLst>
                <a:path w="18974" h="14262" extrusionOk="0">
                  <a:moveTo>
                    <a:pt x="2988" y="1"/>
                  </a:moveTo>
                  <a:cubicBezTo>
                    <a:pt x="2525" y="1"/>
                    <a:pt x="2056" y="123"/>
                    <a:pt x="1593" y="416"/>
                  </a:cubicBezTo>
                  <a:cubicBezTo>
                    <a:pt x="1" y="1425"/>
                    <a:pt x="39" y="3716"/>
                    <a:pt x="350" y="5361"/>
                  </a:cubicBezTo>
                  <a:cubicBezTo>
                    <a:pt x="797" y="7721"/>
                    <a:pt x="2174" y="9760"/>
                    <a:pt x="3820" y="11461"/>
                  </a:cubicBezTo>
                  <a:cubicBezTo>
                    <a:pt x="5052" y="12735"/>
                    <a:pt x="6440" y="14261"/>
                    <a:pt x="8322" y="14261"/>
                  </a:cubicBezTo>
                  <a:cubicBezTo>
                    <a:pt x="8371" y="14261"/>
                    <a:pt x="8421" y="14260"/>
                    <a:pt x="8470" y="14258"/>
                  </a:cubicBezTo>
                  <a:cubicBezTo>
                    <a:pt x="12386" y="14096"/>
                    <a:pt x="16661" y="11734"/>
                    <a:pt x="18086" y="7966"/>
                  </a:cubicBezTo>
                  <a:cubicBezTo>
                    <a:pt x="18657" y="6462"/>
                    <a:pt x="18974" y="4192"/>
                    <a:pt x="17952" y="2803"/>
                  </a:cubicBezTo>
                  <a:cubicBezTo>
                    <a:pt x="17453" y="2124"/>
                    <a:pt x="16710" y="1879"/>
                    <a:pt x="15917" y="1879"/>
                  </a:cubicBezTo>
                  <a:cubicBezTo>
                    <a:pt x="15596" y="1879"/>
                    <a:pt x="15266" y="1919"/>
                    <a:pt x="14941" y="1987"/>
                  </a:cubicBezTo>
                  <a:cubicBezTo>
                    <a:pt x="14900" y="1970"/>
                    <a:pt x="14860" y="1956"/>
                    <a:pt x="14817" y="1944"/>
                  </a:cubicBezTo>
                  <a:cubicBezTo>
                    <a:pt x="14573" y="1878"/>
                    <a:pt x="14346" y="1848"/>
                    <a:pt x="14131" y="1848"/>
                  </a:cubicBezTo>
                  <a:cubicBezTo>
                    <a:pt x="13095" y="1848"/>
                    <a:pt x="12355" y="2550"/>
                    <a:pt x="11556" y="3329"/>
                  </a:cubicBezTo>
                  <a:cubicBezTo>
                    <a:pt x="10541" y="4317"/>
                    <a:pt x="9538" y="5315"/>
                    <a:pt x="8535" y="6314"/>
                  </a:cubicBezTo>
                  <a:cubicBezTo>
                    <a:pt x="8423" y="4413"/>
                    <a:pt x="7620" y="2785"/>
                    <a:pt x="6213" y="1454"/>
                  </a:cubicBezTo>
                  <a:cubicBezTo>
                    <a:pt x="6087" y="1333"/>
                    <a:pt x="5935" y="1244"/>
                    <a:pt x="5767" y="1194"/>
                  </a:cubicBezTo>
                  <a:cubicBezTo>
                    <a:pt x="4945" y="560"/>
                    <a:pt x="3980" y="1"/>
                    <a:pt x="2988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2" name="Google Shape;332;p23"/>
            <p:cNvSpPr/>
            <p:nvPr/>
          </p:nvSpPr>
          <p:spPr>
            <a:xfrm>
              <a:off x="-75881" y="2283664"/>
              <a:ext cx="772313" cy="497744"/>
            </a:xfrm>
            <a:custGeom>
              <a:avLst/>
              <a:gdLst/>
              <a:ahLst/>
              <a:cxnLst/>
              <a:rect l="l" t="t" r="r" b="b"/>
              <a:pathLst>
                <a:path w="23338" h="15041" extrusionOk="0">
                  <a:moveTo>
                    <a:pt x="7095" y="721"/>
                  </a:moveTo>
                  <a:cubicBezTo>
                    <a:pt x="7622" y="721"/>
                    <a:pt x="8178" y="845"/>
                    <a:pt x="8741" y="1117"/>
                  </a:cubicBezTo>
                  <a:cubicBezTo>
                    <a:pt x="10751" y="2088"/>
                    <a:pt x="11547" y="4287"/>
                    <a:pt x="11823" y="6364"/>
                  </a:cubicBezTo>
                  <a:cubicBezTo>
                    <a:pt x="11672" y="6627"/>
                    <a:pt x="11920" y="6868"/>
                    <a:pt x="12174" y="6868"/>
                  </a:cubicBezTo>
                  <a:cubicBezTo>
                    <a:pt x="12290" y="6868"/>
                    <a:pt x="12407" y="6819"/>
                    <a:pt x="12489" y="6699"/>
                  </a:cubicBezTo>
                  <a:cubicBezTo>
                    <a:pt x="13875" y="4691"/>
                    <a:pt x="15594" y="2216"/>
                    <a:pt x="18283" y="2043"/>
                  </a:cubicBezTo>
                  <a:cubicBezTo>
                    <a:pt x="18379" y="2037"/>
                    <a:pt x="18473" y="2034"/>
                    <a:pt x="18566" y="2034"/>
                  </a:cubicBezTo>
                  <a:cubicBezTo>
                    <a:pt x="21416" y="2034"/>
                    <a:pt x="22590" y="4930"/>
                    <a:pt x="21547" y="7369"/>
                  </a:cubicBezTo>
                  <a:cubicBezTo>
                    <a:pt x="19845" y="11346"/>
                    <a:pt x="14967" y="13248"/>
                    <a:pt x="11085" y="14216"/>
                  </a:cubicBezTo>
                  <a:cubicBezTo>
                    <a:pt x="11079" y="14216"/>
                    <a:pt x="11075" y="14221"/>
                    <a:pt x="11071" y="14222"/>
                  </a:cubicBezTo>
                  <a:cubicBezTo>
                    <a:pt x="8029" y="12032"/>
                    <a:pt x="3303" y="8519"/>
                    <a:pt x="3592" y="4333"/>
                  </a:cubicBezTo>
                  <a:cubicBezTo>
                    <a:pt x="3735" y="2272"/>
                    <a:pt x="5232" y="721"/>
                    <a:pt x="7095" y="721"/>
                  </a:cubicBezTo>
                  <a:close/>
                  <a:moveTo>
                    <a:pt x="6988" y="1"/>
                  </a:moveTo>
                  <a:cubicBezTo>
                    <a:pt x="5758" y="1"/>
                    <a:pt x="4566" y="507"/>
                    <a:pt x="3767" y="1587"/>
                  </a:cubicBezTo>
                  <a:cubicBezTo>
                    <a:pt x="1" y="6676"/>
                    <a:pt x="7237" y="12429"/>
                    <a:pt x="10797" y="14970"/>
                  </a:cubicBezTo>
                  <a:cubicBezTo>
                    <a:pt x="10866" y="15019"/>
                    <a:pt x="10933" y="15041"/>
                    <a:pt x="10996" y="15041"/>
                  </a:cubicBezTo>
                  <a:cubicBezTo>
                    <a:pt x="11172" y="15041"/>
                    <a:pt x="11310" y="14876"/>
                    <a:pt x="11337" y="14691"/>
                  </a:cubicBezTo>
                  <a:cubicBezTo>
                    <a:pt x="15885" y="14101"/>
                    <a:pt x="23337" y="10392"/>
                    <a:pt x="22676" y="4904"/>
                  </a:cubicBezTo>
                  <a:cubicBezTo>
                    <a:pt x="22413" y="2733"/>
                    <a:pt x="20731" y="1287"/>
                    <a:pt x="18602" y="1287"/>
                  </a:cubicBezTo>
                  <a:cubicBezTo>
                    <a:pt x="18492" y="1287"/>
                    <a:pt x="18382" y="1291"/>
                    <a:pt x="18271" y="1299"/>
                  </a:cubicBezTo>
                  <a:cubicBezTo>
                    <a:pt x="15565" y="1484"/>
                    <a:pt x="13768" y="3605"/>
                    <a:pt x="12293" y="5682"/>
                  </a:cubicBezTo>
                  <a:cubicBezTo>
                    <a:pt x="12066" y="3642"/>
                    <a:pt x="11183" y="1634"/>
                    <a:pt x="9306" y="607"/>
                  </a:cubicBezTo>
                  <a:cubicBezTo>
                    <a:pt x="8581" y="209"/>
                    <a:pt x="7777" y="1"/>
                    <a:pt x="698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33" name="Google Shape;333;p23"/>
          <p:cNvGrpSpPr/>
          <p:nvPr/>
        </p:nvGrpSpPr>
        <p:grpSpPr>
          <a:xfrm>
            <a:off x="6340419" y="423154"/>
            <a:ext cx="420904" cy="498241"/>
            <a:chOff x="5350141" y="100301"/>
            <a:chExt cx="420904" cy="498241"/>
          </a:xfrm>
        </p:grpSpPr>
        <p:sp>
          <p:nvSpPr>
            <p:cNvPr id="334" name="Google Shape;334;p23"/>
            <p:cNvSpPr/>
            <p:nvPr/>
          </p:nvSpPr>
          <p:spPr>
            <a:xfrm>
              <a:off x="5379886" y="136118"/>
              <a:ext cx="286978" cy="165098"/>
            </a:xfrm>
            <a:custGeom>
              <a:avLst/>
              <a:gdLst/>
              <a:ahLst/>
              <a:cxnLst/>
              <a:rect l="l" t="t" r="r" b="b"/>
              <a:pathLst>
                <a:path w="8672" h="4989" extrusionOk="0">
                  <a:moveTo>
                    <a:pt x="6242" y="1710"/>
                  </a:moveTo>
                  <a:lnTo>
                    <a:pt x="6242" y="1710"/>
                  </a:lnTo>
                  <a:cubicBezTo>
                    <a:pt x="6071" y="1796"/>
                    <a:pt x="5899" y="1880"/>
                    <a:pt x="5726" y="1960"/>
                  </a:cubicBezTo>
                  <a:cubicBezTo>
                    <a:pt x="5898" y="1877"/>
                    <a:pt x="6069" y="1793"/>
                    <a:pt x="6242" y="1710"/>
                  </a:cubicBezTo>
                  <a:close/>
                  <a:moveTo>
                    <a:pt x="7348" y="1"/>
                  </a:moveTo>
                  <a:cubicBezTo>
                    <a:pt x="7282" y="1"/>
                    <a:pt x="7214" y="8"/>
                    <a:pt x="7146" y="24"/>
                  </a:cubicBezTo>
                  <a:cubicBezTo>
                    <a:pt x="6725" y="119"/>
                    <a:pt x="6287" y="534"/>
                    <a:pt x="5902" y="742"/>
                  </a:cubicBezTo>
                  <a:cubicBezTo>
                    <a:pt x="5381" y="1024"/>
                    <a:pt x="4844" y="1271"/>
                    <a:pt x="4305" y="1514"/>
                  </a:cubicBezTo>
                  <a:cubicBezTo>
                    <a:pt x="3069" y="2075"/>
                    <a:pt x="1824" y="2611"/>
                    <a:pt x="526" y="3012"/>
                  </a:cubicBezTo>
                  <a:cubicBezTo>
                    <a:pt x="1" y="3175"/>
                    <a:pt x="70" y="3862"/>
                    <a:pt x="453" y="4038"/>
                  </a:cubicBezTo>
                  <a:cubicBezTo>
                    <a:pt x="468" y="4146"/>
                    <a:pt x="514" y="4245"/>
                    <a:pt x="586" y="4326"/>
                  </a:cubicBezTo>
                  <a:cubicBezTo>
                    <a:pt x="1035" y="4810"/>
                    <a:pt x="1514" y="4989"/>
                    <a:pt x="2003" y="4989"/>
                  </a:cubicBezTo>
                  <a:cubicBezTo>
                    <a:pt x="2531" y="4989"/>
                    <a:pt x="3071" y="4782"/>
                    <a:pt x="3603" y="4527"/>
                  </a:cubicBezTo>
                  <a:cubicBezTo>
                    <a:pt x="3613" y="4527"/>
                    <a:pt x="3623" y="4527"/>
                    <a:pt x="3633" y="4527"/>
                  </a:cubicBezTo>
                  <a:cubicBezTo>
                    <a:pt x="3664" y="4527"/>
                    <a:pt x="3695" y="4525"/>
                    <a:pt x="3726" y="4521"/>
                  </a:cubicBezTo>
                  <a:cubicBezTo>
                    <a:pt x="4923" y="4348"/>
                    <a:pt x="7363" y="3737"/>
                    <a:pt x="8147" y="2453"/>
                  </a:cubicBezTo>
                  <a:cubicBezTo>
                    <a:pt x="8342" y="2254"/>
                    <a:pt x="8478" y="2024"/>
                    <a:pt x="8530" y="1758"/>
                  </a:cubicBezTo>
                  <a:cubicBezTo>
                    <a:pt x="8671" y="1013"/>
                    <a:pt x="8114" y="1"/>
                    <a:pt x="7348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5" name="Google Shape;335;p23"/>
            <p:cNvSpPr/>
            <p:nvPr/>
          </p:nvSpPr>
          <p:spPr>
            <a:xfrm>
              <a:off x="5350141" y="100301"/>
              <a:ext cx="420904" cy="498241"/>
            </a:xfrm>
            <a:custGeom>
              <a:avLst/>
              <a:gdLst/>
              <a:ahLst/>
              <a:cxnLst/>
              <a:rect l="l" t="t" r="r" b="b"/>
              <a:pathLst>
                <a:path w="12719" h="15056" extrusionOk="0">
                  <a:moveTo>
                    <a:pt x="8495" y="811"/>
                  </a:moveTo>
                  <a:cubicBezTo>
                    <a:pt x="8825" y="1461"/>
                    <a:pt x="9135" y="2114"/>
                    <a:pt x="9430" y="2769"/>
                  </a:cubicBezTo>
                  <a:cubicBezTo>
                    <a:pt x="7200" y="4197"/>
                    <a:pt x="5258" y="5404"/>
                    <a:pt x="2592" y="5932"/>
                  </a:cubicBezTo>
                  <a:cubicBezTo>
                    <a:pt x="2590" y="5932"/>
                    <a:pt x="2589" y="5935"/>
                    <a:pt x="2587" y="5935"/>
                  </a:cubicBezTo>
                  <a:cubicBezTo>
                    <a:pt x="2146" y="5298"/>
                    <a:pt x="1667" y="4690"/>
                    <a:pt x="1149" y="4116"/>
                  </a:cubicBezTo>
                  <a:cubicBezTo>
                    <a:pt x="1151" y="4115"/>
                    <a:pt x="1153" y="4115"/>
                    <a:pt x="1155" y="4115"/>
                  </a:cubicBezTo>
                  <a:cubicBezTo>
                    <a:pt x="1157" y="4115"/>
                    <a:pt x="1159" y="4115"/>
                    <a:pt x="1161" y="4114"/>
                  </a:cubicBezTo>
                  <a:cubicBezTo>
                    <a:pt x="3738" y="3350"/>
                    <a:pt x="6202" y="2207"/>
                    <a:pt x="8495" y="811"/>
                  </a:cubicBezTo>
                  <a:close/>
                  <a:moveTo>
                    <a:pt x="10656" y="8126"/>
                  </a:moveTo>
                  <a:cubicBezTo>
                    <a:pt x="10936" y="8126"/>
                    <a:pt x="11222" y="8168"/>
                    <a:pt x="11510" y="8225"/>
                  </a:cubicBezTo>
                  <a:cubicBezTo>
                    <a:pt x="11668" y="8724"/>
                    <a:pt x="11821" y="9227"/>
                    <a:pt x="11967" y="9738"/>
                  </a:cubicBezTo>
                  <a:cubicBezTo>
                    <a:pt x="11990" y="9822"/>
                    <a:pt x="12043" y="9894"/>
                    <a:pt x="12117" y="9942"/>
                  </a:cubicBezTo>
                  <a:cubicBezTo>
                    <a:pt x="11912" y="10848"/>
                    <a:pt x="10993" y="11516"/>
                    <a:pt x="10156" y="11516"/>
                  </a:cubicBezTo>
                  <a:cubicBezTo>
                    <a:pt x="9586" y="11516"/>
                    <a:pt x="9055" y="11207"/>
                    <a:pt x="8812" y="10453"/>
                  </a:cubicBezTo>
                  <a:cubicBezTo>
                    <a:pt x="8600" y="9802"/>
                    <a:pt x="8862" y="9034"/>
                    <a:pt x="9366" y="8589"/>
                  </a:cubicBezTo>
                  <a:cubicBezTo>
                    <a:pt x="9763" y="8239"/>
                    <a:pt x="10201" y="8126"/>
                    <a:pt x="10656" y="8126"/>
                  </a:cubicBezTo>
                  <a:close/>
                  <a:moveTo>
                    <a:pt x="3445" y="11407"/>
                  </a:moveTo>
                  <a:cubicBezTo>
                    <a:pt x="3785" y="11407"/>
                    <a:pt x="4095" y="11506"/>
                    <a:pt x="4303" y="11734"/>
                  </a:cubicBezTo>
                  <a:cubicBezTo>
                    <a:pt x="4351" y="11789"/>
                    <a:pt x="4423" y="11821"/>
                    <a:pt x="4496" y="11821"/>
                  </a:cubicBezTo>
                  <a:cubicBezTo>
                    <a:pt x="4508" y="11821"/>
                    <a:pt x="4520" y="11820"/>
                    <a:pt x="4532" y="11818"/>
                  </a:cubicBezTo>
                  <a:cubicBezTo>
                    <a:pt x="4667" y="12274"/>
                    <a:pt x="4793" y="12739"/>
                    <a:pt x="4900" y="13212"/>
                  </a:cubicBezTo>
                  <a:cubicBezTo>
                    <a:pt x="4925" y="13322"/>
                    <a:pt x="5003" y="13394"/>
                    <a:pt x="5096" y="13434"/>
                  </a:cubicBezTo>
                  <a:cubicBezTo>
                    <a:pt x="4733" y="14057"/>
                    <a:pt x="4063" y="14389"/>
                    <a:pt x="3367" y="14389"/>
                  </a:cubicBezTo>
                  <a:cubicBezTo>
                    <a:pt x="2798" y="14389"/>
                    <a:pt x="2210" y="14167"/>
                    <a:pt x="1756" y="13703"/>
                  </a:cubicBezTo>
                  <a:cubicBezTo>
                    <a:pt x="687" y="12614"/>
                    <a:pt x="2255" y="11407"/>
                    <a:pt x="3445" y="11407"/>
                  </a:cubicBezTo>
                  <a:close/>
                  <a:moveTo>
                    <a:pt x="8464" y="1"/>
                  </a:moveTo>
                  <a:cubicBezTo>
                    <a:pt x="8337" y="1"/>
                    <a:pt x="8214" y="110"/>
                    <a:pt x="8230" y="252"/>
                  </a:cubicBezTo>
                  <a:cubicBezTo>
                    <a:pt x="8211" y="256"/>
                    <a:pt x="8194" y="262"/>
                    <a:pt x="8178" y="270"/>
                  </a:cubicBezTo>
                  <a:cubicBezTo>
                    <a:pt x="5883" y="1618"/>
                    <a:pt x="3520" y="2697"/>
                    <a:pt x="1028" y="3630"/>
                  </a:cubicBezTo>
                  <a:cubicBezTo>
                    <a:pt x="941" y="3661"/>
                    <a:pt x="877" y="3737"/>
                    <a:pt x="863" y="3829"/>
                  </a:cubicBezTo>
                  <a:cubicBezTo>
                    <a:pt x="840" y="3821"/>
                    <a:pt x="816" y="3817"/>
                    <a:pt x="792" y="3817"/>
                  </a:cubicBezTo>
                  <a:cubicBezTo>
                    <a:pt x="623" y="3817"/>
                    <a:pt x="450" y="4006"/>
                    <a:pt x="575" y="4171"/>
                  </a:cubicBezTo>
                  <a:cubicBezTo>
                    <a:pt x="2148" y="6261"/>
                    <a:pt x="3388" y="8455"/>
                    <a:pt x="4228" y="10868"/>
                  </a:cubicBezTo>
                  <a:cubicBezTo>
                    <a:pt x="3994" y="10751"/>
                    <a:pt x="3725" y="10698"/>
                    <a:pt x="3443" y="10698"/>
                  </a:cubicBezTo>
                  <a:cubicBezTo>
                    <a:pt x="1923" y="10698"/>
                    <a:pt x="0" y="12248"/>
                    <a:pt x="889" y="13752"/>
                  </a:cubicBezTo>
                  <a:cubicBezTo>
                    <a:pt x="1404" y="14626"/>
                    <a:pt x="2407" y="15056"/>
                    <a:pt x="3367" y="15056"/>
                  </a:cubicBezTo>
                  <a:cubicBezTo>
                    <a:pt x="4595" y="15056"/>
                    <a:pt x="5752" y="14351"/>
                    <a:pt x="5722" y="12968"/>
                  </a:cubicBezTo>
                  <a:cubicBezTo>
                    <a:pt x="5722" y="12958"/>
                    <a:pt x="5729" y="12947"/>
                    <a:pt x="5727" y="12936"/>
                  </a:cubicBezTo>
                  <a:cubicBezTo>
                    <a:pt x="5726" y="12930"/>
                    <a:pt x="5722" y="12924"/>
                    <a:pt x="5721" y="12918"/>
                  </a:cubicBezTo>
                  <a:cubicBezTo>
                    <a:pt x="5718" y="12807"/>
                    <a:pt x="5707" y="12697"/>
                    <a:pt x="5689" y="12588"/>
                  </a:cubicBezTo>
                  <a:cubicBezTo>
                    <a:pt x="5676" y="12503"/>
                    <a:pt x="5618" y="12470"/>
                    <a:pt x="5556" y="12470"/>
                  </a:cubicBezTo>
                  <a:cubicBezTo>
                    <a:pt x="5553" y="12470"/>
                    <a:pt x="5551" y="12470"/>
                    <a:pt x="5548" y="12471"/>
                  </a:cubicBezTo>
                  <a:cubicBezTo>
                    <a:pt x="5502" y="12380"/>
                    <a:pt x="5456" y="12290"/>
                    <a:pt x="5418" y="12202"/>
                  </a:cubicBezTo>
                  <a:cubicBezTo>
                    <a:pt x="5412" y="12189"/>
                    <a:pt x="5404" y="12178"/>
                    <a:pt x="5393" y="12167"/>
                  </a:cubicBezTo>
                  <a:cubicBezTo>
                    <a:pt x="5341" y="11965"/>
                    <a:pt x="5292" y="11763"/>
                    <a:pt x="5231" y="11562"/>
                  </a:cubicBezTo>
                  <a:cubicBezTo>
                    <a:pt x="5121" y="11178"/>
                    <a:pt x="4998" y="10796"/>
                    <a:pt x="4863" y="10420"/>
                  </a:cubicBezTo>
                  <a:cubicBezTo>
                    <a:pt x="4585" y="9636"/>
                    <a:pt x="4260" y="8868"/>
                    <a:pt x="3889" y="8124"/>
                  </a:cubicBezTo>
                  <a:cubicBezTo>
                    <a:pt x="3584" y="7523"/>
                    <a:pt x="3247" y="6940"/>
                    <a:pt x="2878" y="6376"/>
                  </a:cubicBezTo>
                  <a:cubicBezTo>
                    <a:pt x="5263" y="6042"/>
                    <a:pt x="7959" y="5097"/>
                    <a:pt x="9695" y="3367"/>
                  </a:cubicBezTo>
                  <a:cubicBezTo>
                    <a:pt x="10284" y="4718"/>
                    <a:pt x="10801" y="6090"/>
                    <a:pt x="11268" y="7494"/>
                  </a:cubicBezTo>
                  <a:cubicBezTo>
                    <a:pt x="11083" y="7447"/>
                    <a:pt x="10896" y="7425"/>
                    <a:pt x="10710" y="7425"/>
                  </a:cubicBezTo>
                  <a:cubicBezTo>
                    <a:pt x="8966" y="7425"/>
                    <a:pt x="7318" y="9384"/>
                    <a:pt x="8361" y="11120"/>
                  </a:cubicBezTo>
                  <a:cubicBezTo>
                    <a:pt x="8771" y="11798"/>
                    <a:pt x="9512" y="12210"/>
                    <a:pt x="10274" y="12210"/>
                  </a:cubicBezTo>
                  <a:cubicBezTo>
                    <a:pt x="10537" y="12210"/>
                    <a:pt x="10802" y="12161"/>
                    <a:pt x="11057" y="12057"/>
                  </a:cubicBezTo>
                  <a:cubicBezTo>
                    <a:pt x="11947" y="11694"/>
                    <a:pt x="12719" y="10766"/>
                    <a:pt x="12642" y="9789"/>
                  </a:cubicBezTo>
                  <a:cubicBezTo>
                    <a:pt x="12682" y="9712"/>
                    <a:pt x="12693" y="9625"/>
                    <a:pt x="12674" y="9542"/>
                  </a:cubicBezTo>
                  <a:cubicBezTo>
                    <a:pt x="11948" y="6206"/>
                    <a:pt x="10541" y="2950"/>
                    <a:pt x="8654" y="109"/>
                  </a:cubicBezTo>
                  <a:cubicBezTo>
                    <a:pt x="8603" y="33"/>
                    <a:pt x="8533" y="1"/>
                    <a:pt x="846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36" name="Google Shape;336;p23"/>
          <p:cNvGrpSpPr/>
          <p:nvPr/>
        </p:nvGrpSpPr>
        <p:grpSpPr>
          <a:xfrm>
            <a:off x="6063999" y="3169153"/>
            <a:ext cx="892968" cy="986057"/>
            <a:chOff x="7281641" y="1136546"/>
            <a:chExt cx="892968" cy="986057"/>
          </a:xfrm>
        </p:grpSpPr>
        <p:sp>
          <p:nvSpPr>
            <p:cNvPr id="337" name="Google Shape;337;p23"/>
            <p:cNvSpPr/>
            <p:nvPr/>
          </p:nvSpPr>
          <p:spPr>
            <a:xfrm>
              <a:off x="7310663" y="1269842"/>
              <a:ext cx="643583" cy="541095"/>
            </a:xfrm>
            <a:custGeom>
              <a:avLst/>
              <a:gdLst/>
              <a:ahLst/>
              <a:cxnLst/>
              <a:rect l="l" t="t" r="r" b="b"/>
              <a:pathLst>
                <a:path w="19448" h="16351" extrusionOk="0">
                  <a:moveTo>
                    <a:pt x="8254" y="0"/>
                  </a:moveTo>
                  <a:cubicBezTo>
                    <a:pt x="8167" y="0"/>
                    <a:pt x="8077" y="4"/>
                    <a:pt x="7985" y="12"/>
                  </a:cubicBezTo>
                  <a:cubicBezTo>
                    <a:pt x="5271" y="252"/>
                    <a:pt x="3154" y="1864"/>
                    <a:pt x="1601" y="4058"/>
                  </a:cubicBezTo>
                  <a:cubicBezTo>
                    <a:pt x="1" y="6318"/>
                    <a:pt x="157" y="9119"/>
                    <a:pt x="1347" y="11537"/>
                  </a:cubicBezTo>
                  <a:cubicBezTo>
                    <a:pt x="2874" y="14639"/>
                    <a:pt x="6023" y="16351"/>
                    <a:pt x="9233" y="16351"/>
                  </a:cubicBezTo>
                  <a:cubicBezTo>
                    <a:pt x="10273" y="16351"/>
                    <a:pt x="11320" y="16171"/>
                    <a:pt x="12319" y="15801"/>
                  </a:cubicBezTo>
                  <a:cubicBezTo>
                    <a:pt x="12398" y="15809"/>
                    <a:pt x="12476" y="15813"/>
                    <a:pt x="12555" y="15813"/>
                  </a:cubicBezTo>
                  <a:cubicBezTo>
                    <a:pt x="12803" y="15813"/>
                    <a:pt x="13050" y="15775"/>
                    <a:pt x="13287" y="15700"/>
                  </a:cubicBezTo>
                  <a:cubicBezTo>
                    <a:pt x="18796" y="13998"/>
                    <a:pt x="19447" y="6073"/>
                    <a:pt x="15450" y="2524"/>
                  </a:cubicBezTo>
                  <a:cubicBezTo>
                    <a:pt x="14033" y="1266"/>
                    <a:pt x="11742" y="96"/>
                    <a:pt x="9672" y="96"/>
                  </a:cubicBezTo>
                  <a:cubicBezTo>
                    <a:pt x="9470" y="96"/>
                    <a:pt x="9270" y="107"/>
                    <a:pt x="9074" y="130"/>
                  </a:cubicBezTo>
                  <a:cubicBezTo>
                    <a:pt x="8830" y="47"/>
                    <a:pt x="8557" y="0"/>
                    <a:pt x="8254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8" name="Google Shape;338;p23"/>
            <p:cNvSpPr/>
            <p:nvPr/>
          </p:nvSpPr>
          <p:spPr>
            <a:xfrm>
              <a:off x="7305997" y="1358960"/>
              <a:ext cx="373581" cy="455948"/>
            </a:xfrm>
            <a:custGeom>
              <a:avLst/>
              <a:gdLst/>
              <a:ahLst/>
              <a:cxnLst/>
              <a:rect l="l" t="t" r="r" b="b"/>
              <a:pathLst>
                <a:path w="11289" h="13778" extrusionOk="0">
                  <a:moveTo>
                    <a:pt x="3561" y="0"/>
                  </a:moveTo>
                  <a:cubicBezTo>
                    <a:pt x="3365" y="0"/>
                    <a:pt x="3146" y="69"/>
                    <a:pt x="2900" y="221"/>
                  </a:cubicBezTo>
                  <a:cubicBezTo>
                    <a:pt x="2784" y="238"/>
                    <a:pt x="2678" y="293"/>
                    <a:pt x="2598" y="379"/>
                  </a:cubicBezTo>
                  <a:cubicBezTo>
                    <a:pt x="1699" y="1295"/>
                    <a:pt x="1" y="3850"/>
                    <a:pt x="450" y="5516"/>
                  </a:cubicBezTo>
                  <a:cubicBezTo>
                    <a:pt x="280" y="7058"/>
                    <a:pt x="722" y="8394"/>
                    <a:pt x="1852" y="9506"/>
                  </a:cubicBezTo>
                  <a:cubicBezTo>
                    <a:pt x="2012" y="10077"/>
                    <a:pt x="2258" y="10622"/>
                    <a:pt x="2603" y="11171"/>
                  </a:cubicBezTo>
                  <a:cubicBezTo>
                    <a:pt x="2692" y="11319"/>
                    <a:pt x="2846" y="11414"/>
                    <a:pt x="3020" y="11425"/>
                  </a:cubicBezTo>
                  <a:cubicBezTo>
                    <a:pt x="3252" y="11698"/>
                    <a:pt x="3536" y="11907"/>
                    <a:pt x="3882" y="12016"/>
                  </a:cubicBezTo>
                  <a:cubicBezTo>
                    <a:pt x="4029" y="12062"/>
                    <a:pt x="4181" y="12086"/>
                    <a:pt x="4334" y="12086"/>
                  </a:cubicBezTo>
                  <a:cubicBezTo>
                    <a:pt x="4348" y="12086"/>
                    <a:pt x="4362" y="12085"/>
                    <a:pt x="4377" y="12085"/>
                  </a:cubicBezTo>
                  <a:cubicBezTo>
                    <a:pt x="4395" y="12310"/>
                    <a:pt x="4545" y="12505"/>
                    <a:pt x="4759" y="12580"/>
                  </a:cubicBezTo>
                  <a:cubicBezTo>
                    <a:pt x="6675" y="13274"/>
                    <a:pt x="8611" y="13660"/>
                    <a:pt x="10644" y="13776"/>
                  </a:cubicBezTo>
                  <a:cubicBezTo>
                    <a:pt x="10656" y="13777"/>
                    <a:pt x="10668" y="13777"/>
                    <a:pt x="10680" y="13777"/>
                  </a:cubicBezTo>
                  <a:cubicBezTo>
                    <a:pt x="11168" y="13777"/>
                    <a:pt x="11288" y="13180"/>
                    <a:pt x="11027" y="12854"/>
                  </a:cubicBezTo>
                  <a:cubicBezTo>
                    <a:pt x="10095" y="11685"/>
                    <a:pt x="9031" y="10460"/>
                    <a:pt x="7463" y="10235"/>
                  </a:cubicBezTo>
                  <a:cubicBezTo>
                    <a:pt x="7344" y="10218"/>
                    <a:pt x="7232" y="10210"/>
                    <a:pt x="7124" y="10210"/>
                  </a:cubicBezTo>
                  <a:cubicBezTo>
                    <a:pt x="6694" y="10210"/>
                    <a:pt x="6323" y="10328"/>
                    <a:pt x="5879" y="10434"/>
                  </a:cubicBezTo>
                  <a:cubicBezTo>
                    <a:pt x="5468" y="10532"/>
                    <a:pt x="4823" y="10753"/>
                    <a:pt x="4304" y="10753"/>
                  </a:cubicBezTo>
                  <a:cubicBezTo>
                    <a:pt x="4134" y="10753"/>
                    <a:pt x="3977" y="10730"/>
                    <a:pt x="3847" y="10670"/>
                  </a:cubicBezTo>
                  <a:cubicBezTo>
                    <a:pt x="3759" y="10630"/>
                    <a:pt x="3681" y="10552"/>
                    <a:pt x="3612" y="10452"/>
                  </a:cubicBezTo>
                  <a:cubicBezTo>
                    <a:pt x="3592" y="9768"/>
                    <a:pt x="3465" y="9154"/>
                    <a:pt x="3225" y="8524"/>
                  </a:cubicBezTo>
                  <a:cubicBezTo>
                    <a:pt x="3674" y="7806"/>
                    <a:pt x="4303" y="6850"/>
                    <a:pt x="4242" y="6158"/>
                  </a:cubicBezTo>
                  <a:cubicBezTo>
                    <a:pt x="4778" y="5655"/>
                    <a:pt x="5138" y="4962"/>
                    <a:pt x="5147" y="4236"/>
                  </a:cubicBezTo>
                  <a:cubicBezTo>
                    <a:pt x="5159" y="3376"/>
                    <a:pt x="4942" y="0"/>
                    <a:pt x="3561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9" name="Google Shape;339;p23"/>
            <p:cNvSpPr/>
            <p:nvPr/>
          </p:nvSpPr>
          <p:spPr>
            <a:xfrm>
              <a:off x="7675144" y="1298997"/>
              <a:ext cx="242403" cy="384568"/>
            </a:xfrm>
            <a:custGeom>
              <a:avLst/>
              <a:gdLst/>
              <a:ahLst/>
              <a:cxnLst/>
              <a:rect l="l" t="t" r="r" b="b"/>
              <a:pathLst>
                <a:path w="7325" h="11621" extrusionOk="0">
                  <a:moveTo>
                    <a:pt x="1841" y="1"/>
                  </a:moveTo>
                  <a:cubicBezTo>
                    <a:pt x="1795" y="1"/>
                    <a:pt x="1747" y="7"/>
                    <a:pt x="1696" y="19"/>
                  </a:cubicBezTo>
                  <a:cubicBezTo>
                    <a:pt x="1071" y="179"/>
                    <a:pt x="693" y="402"/>
                    <a:pt x="256" y="874"/>
                  </a:cubicBezTo>
                  <a:cubicBezTo>
                    <a:pt x="0" y="1151"/>
                    <a:pt x="74" y="1698"/>
                    <a:pt x="495" y="1778"/>
                  </a:cubicBezTo>
                  <a:cubicBezTo>
                    <a:pt x="2285" y="2118"/>
                    <a:pt x="1227" y="3972"/>
                    <a:pt x="1100" y="5205"/>
                  </a:cubicBezTo>
                  <a:cubicBezTo>
                    <a:pt x="1005" y="6121"/>
                    <a:pt x="1642" y="6467"/>
                    <a:pt x="1690" y="7271"/>
                  </a:cubicBezTo>
                  <a:cubicBezTo>
                    <a:pt x="1705" y="7547"/>
                    <a:pt x="1935" y="7820"/>
                    <a:pt x="2218" y="7820"/>
                  </a:cubicBezTo>
                  <a:cubicBezTo>
                    <a:pt x="2269" y="7820"/>
                    <a:pt x="2321" y="7811"/>
                    <a:pt x="2374" y="7792"/>
                  </a:cubicBezTo>
                  <a:cubicBezTo>
                    <a:pt x="2797" y="7644"/>
                    <a:pt x="3054" y="7513"/>
                    <a:pt x="3315" y="7129"/>
                  </a:cubicBezTo>
                  <a:cubicBezTo>
                    <a:pt x="3420" y="6973"/>
                    <a:pt x="3615" y="6103"/>
                    <a:pt x="3658" y="6048"/>
                  </a:cubicBezTo>
                  <a:cubicBezTo>
                    <a:pt x="3824" y="5842"/>
                    <a:pt x="3935" y="5769"/>
                    <a:pt x="4032" y="5769"/>
                  </a:cubicBezTo>
                  <a:cubicBezTo>
                    <a:pt x="4183" y="5769"/>
                    <a:pt x="4298" y="5949"/>
                    <a:pt x="4529" y="6083"/>
                  </a:cubicBezTo>
                  <a:cubicBezTo>
                    <a:pt x="6601" y="7279"/>
                    <a:pt x="3595" y="8344"/>
                    <a:pt x="3725" y="9789"/>
                  </a:cubicBezTo>
                  <a:cubicBezTo>
                    <a:pt x="3791" y="10523"/>
                    <a:pt x="4534" y="11129"/>
                    <a:pt x="5269" y="11255"/>
                  </a:cubicBezTo>
                  <a:cubicBezTo>
                    <a:pt x="5337" y="11504"/>
                    <a:pt x="5566" y="11621"/>
                    <a:pt x="5794" y="11621"/>
                  </a:cubicBezTo>
                  <a:cubicBezTo>
                    <a:pt x="6080" y="11621"/>
                    <a:pt x="6365" y="11436"/>
                    <a:pt x="6327" y="11096"/>
                  </a:cubicBezTo>
                  <a:cubicBezTo>
                    <a:pt x="6324" y="11067"/>
                    <a:pt x="6318" y="11027"/>
                    <a:pt x="6310" y="10981"/>
                  </a:cubicBezTo>
                  <a:cubicBezTo>
                    <a:pt x="6701" y="10584"/>
                    <a:pt x="6758" y="9857"/>
                    <a:pt x="6762" y="9220"/>
                  </a:cubicBezTo>
                  <a:cubicBezTo>
                    <a:pt x="6886" y="9134"/>
                    <a:pt x="6978" y="8994"/>
                    <a:pt x="6997" y="8798"/>
                  </a:cubicBezTo>
                  <a:cubicBezTo>
                    <a:pt x="7324" y="5299"/>
                    <a:pt x="5473" y="1957"/>
                    <a:pt x="2334" y="376"/>
                  </a:cubicBezTo>
                  <a:cubicBezTo>
                    <a:pt x="2264" y="171"/>
                    <a:pt x="2088" y="1"/>
                    <a:pt x="1841" y="1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0" name="Google Shape;340;p23"/>
            <p:cNvSpPr/>
            <p:nvPr/>
          </p:nvSpPr>
          <p:spPr>
            <a:xfrm>
              <a:off x="7281641" y="1136546"/>
              <a:ext cx="892968" cy="986057"/>
            </a:xfrm>
            <a:custGeom>
              <a:avLst/>
              <a:gdLst/>
              <a:ahLst/>
              <a:cxnLst/>
              <a:rect l="l" t="t" r="r" b="b"/>
              <a:pathLst>
                <a:path w="26984" h="29797" extrusionOk="0">
                  <a:moveTo>
                    <a:pt x="9510" y="2753"/>
                  </a:moveTo>
                  <a:cubicBezTo>
                    <a:pt x="9651" y="3103"/>
                    <a:pt x="9779" y="3490"/>
                    <a:pt x="9946" y="3841"/>
                  </a:cubicBezTo>
                  <a:cubicBezTo>
                    <a:pt x="9767" y="3833"/>
                    <a:pt x="9587" y="3826"/>
                    <a:pt x="9407" y="3826"/>
                  </a:cubicBezTo>
                  <a:cubicBezTo>
                    <a:pt x="9374" y="3826"/>
                    <a:pt x="9342" y="3827"/>
                    <a:pt x="9309" y="3827"/>
                  </a:cubicBezTo>
                  <a:cubicBezTo>
                    <a:pt x="9124" y="3481"/>
                    <a:pt x="8874" y="3153"/>
                    <a:pt x="8649" y="2839"/>
                  </a:cubicBezTo>
                  <a:cubicBezTo>
                    <a:pt x="8935" y="2799"/>
                    <a:pt x="9223" y="2772"/>
                    <a:pt x="9510" y="2753"/>
                  </a:cubicBezTo>
                  <a:close/>
                  <a:moveTo>
                    <a:pt x="8839" y="4397"/>
                  </a:moveTo>
                  <a:cubicBezTo>
                    <a:pt x="8936" y="4397"/>
                    <a:pt x="9033" y="4398"/>
                    <a:pt x="9130" y="4400"/>
                  </a:cubicBezTo>
                  <a:cubicBezTo>
                    <a:pt x="9167" y="4430"/>
                    <a:pt x="9210" y="4444"/>
                    <a:pt x="9254" y="4444"/>
                  </a:cubicBezTo>
                  <a:cubicBezTo>
                    <a:pt x="9296" y="4444"/>
                    <a:pt x="9338" y="4431"/>
                    <a:pt x="9375" y="4409"/>
                  </a:cubicBezTo>
                  <a:cubicBezTo>
                    <a:pt x="12895" y="4544"/>
                    <a:pt x="16298" y="6054"/>
                    <a:pt x="17998" y="9391"/>
                  </a:cubicBezTo>
                  <a:cubicBezTo>
                    <a:pt x="19284" y="11920"/>
                    <a:pt x="19013" y="14490"/>
                    <a:pt x="17727" y="16492"/>
                  </a:cubicBezTo>
                  <a:cubicBezTo>
                    <a:pt x="17514" y="16087"/>
                    <a:pt x="17203" y="15905"/>
                    <a:pt x="16783" y="15726"/>
                  </a:cubicBezTo>
                  <a:cubicBezTo>
                    <a:pt x="16103" y="15440"/>
                    <a:pt x="14958" y="15283"/>
                    <a:pt x="15956" y="13910"/>
                  </a:cubicBezTo>
                  <a:cubicBezTo>
                    <a:pt x="16171" y="13614"/>
                    <a:pt x="16613" y="13403"/>
                    <a:pt x="16901" y="13170"/>
                  </a:cubicBezTo>
                  <a:cubicBezTo>
                    <a:pt x="17374" y="12787"/>
                    <a:pt x="18358" y="11631"/>
                    <a:pt x="17404" y="11197"/>
                  </a:cubicBezTo>
                  <a:cubicBezTo>
                    <a:pt x="17400" y="11196"/>
                    <a:pt x="17399" y="11196"/>
                    <a:pt x="17396" y="11194"/>
                  </a:cubicBezTo>
                  <a:cubicBezTo>
                    <a:pt x="17400" y="11189"/>
                    <a:pt x="17408" y="11186"/>
                    <a:pt x="17413" y="11180"/>
                  </a:cubicBezTo>
                  <a:cubicBezTo>
                    <a:pt x="17536" y="11040"/>
                    <a:pt x="17422" y="10873"/>
                    <a:pt x="17279" y="10873"/>
                  </a:cubicBezTo>
                  <a:cubicBezTo>
                    <a:pt x="17237" y="10873"/>
                    <a:pt x="17194" y="10887"/>
                    <a:pt x="17152" y="10920"/>
                  </a:cubicBezTo>
                  <a:cubicBezTo>
                    <a:pt x="17076" y="10981"/>
                    <a:pt x="17014" y="11007"/>
                    <a:pt x="16962" y="11007"/>
                  </a:cubicBezTo>
                  <a:cubicBezTo>
                    <a:pt x="16743" y="11007"/>
                    <a:pt x="16715" y="10552"/>
                    <a:pt x="16642" y="10388"/>
                  </a:cubicBezTo>
                  <a:cubicBezTo>
                    <a:pt x="16595" y="10275"/>
                    <a:pt x="16512" y="10180"/>
                    <a:pt x="16408" y="10117"/>
                  </a:cubicBezTo>
                  <a:cubicBezTo>
                    <a:pt x="16319" y="10067"/>
                    <a:pt x="16219" y="10045"/>
                    <a:pt x="16119" y="10045"/>
                  </a:cubicBezTo>
                  <a:cubicBezTo>
                    <a:pt x="15956" y="10045"/>
                    <a:pt x="15790" y="10102"/>
                    <a:pt x="15658" y="10186"/>
                  </a:cubicBezTo>
                  <a:cubicBezTo>
                    <a:pt x="15380" y="10362"/>
                    <a:pt x="15265" y="10653"/>
                    <a:pt x="15250" y="10972"/>
                  </a:cubicBezTo>
                  <a:cubicBezTo>
                    <a:pt x="15227" y="11407"/>
                    <a:pt x="15566" y="12315"/>
                    <a:pt x="14985" y="12537"/>
                  </a:cubicBezTo>
                  <a:cubicBezTo>
                    <a:pt x="14941" y="12553"/>
                    <a:pt x="14906" y="12586"/>
                    <a:pt x="14889" y="12629"/>
                  </a:cubicBezTo>
                  <a:cubicBezTo>
                    <a:pt x="14765" y="12663"/>
                    <a:pt x="14650" y="12679"/>
                    <a:pt x="14544" y="12679"/>
                  </a:cubicBezTo>
                  <a:cubicBezTo>
                    <a:pt x="13417" y="12679"/>
                    <a:pt x="13203" y="10911"/>
                    <a:pt x="13129" y="10044"/>
                  </a:cubicBezTo>
                  <a:cubicBezTo>
                    <a:pt x="13043" y="9031"/>
                    <a:pt x="13167" y="8048"/>
                    <a:pt x="14183" y="7547"/>
                  </a:cubicBezTo>
                  <a:cubicBezTo>
                    <a:pt x="14274" y="7503"/>
                    <a:pt x="14281" y="7402"/>
                    <a:pt x="14242" y="7325"/>
                  </a:cubicBezTo>
                  <a:cubicBezTo>
                    <a:pt x="14288" y="7275"/>
                    <a:pt x="14305" y="7201"/>
                    <a:pt x="14259" y="7119"/>
                  </a:cubicBezTo>
                  <a:cubicBezTo>
                    <a:pt x="14031" y="6710"/>
                    <a:pt x="13572" y="6496"/>
                    <a:pt x="13114" y="6496"/>
                  </a:cubicBezTo>
                  <a:cubicBezTo>
                    <a:pt x="13009" y="6496"/>
                    <a:pt x="12903" y="6507"/>
                    <a:pt x="12801" y="6530"/>
                  </a:cubicBezTo>
                  <a:cubicBezTo>
                    <a:pt x="12655" y="6564"/>
                    <a:pt x="12470" y="6661"/>
                    <a:pt x="12311" y="6661"/>
                  </a:cubicBezTo>
                  <a:cubicBezTo>
                    <a:pt x="12249" y="6661"/>
                    <a:pt x="12191" y="6647"/>
                    <a:pt x="12141" y="6608"/>
                  </a:cubicBezTo>
                  <a:cubicBezTo>
                    <a:pt x="12006" y="6506"/>
                    <a:pt x="12006" y="6276"/>
                    <a:pt x="12054" y="6134"/>
                  </a:cubicBezTo>
                  <a:cubicBezTo>
                    <a:pt x="12178" y="5755"/>
                    <a:pt x="12653" y="5587"/>
                    <a:pt x="12965" y="5400"/>
                  </a:cubicBezTo>
                  <a:cubicBezTo>
                    <a:pt x="13127" y="5303"/>
                    <a:pt x="13041" y="5066"/>
                    <a:pt x="12871" y="5066"/>
                  </a:cubicBezTo>
                  <a:cubicBezTo>
                    <a:pt x="12857" y="5066"/>
                    <a:pt x="12842" y="5067"/>
                    <a:pt x="12827" y="5071"/>
                  </a:cubicBezTo>
                  <a:cubicBezTo>
                    <a:pt x="12097" y="5247"/>
                    <a:pt x="11230" y="5847"/>
                    <a:pt x="11588" y="6708"/>
                  </a:cubicBezTo>
                  <a:cubicBezTo>
                    <a:pt x="11712" y="7007"/>
                    <a:pt x="11970" y="7194"/>
                    <a:pt x="12284" y="7194"/>
                  </a:cubicBezTo>
                  <a:cubicBezTo>
                    <a:pt x="12315" y="7194"/>
                    <a:pt x="12346" y="7193"/>
                    <a:pt x="12378" y="7189"/>
                  </a:cubicBezTo>
                  <a:cubicBezTo>
                    <a:pt x="12653" y="7157"/>
                    <a:pt x="12882" y="6990"/>
                    <a:pt x="13164" y="6990"/>
                  </a:cubicBezTo>
                  <a:cubicBezTo>
                    <a:pt x="13447" y="6991"/>
                    <a:pt x="13683" y="7126"/>
                    <a:pt x="13899" y="7296"/>
                  </a:cubicBezTo>
                  <a:cubicBezTo>
                    <a:pt x="11809" y="8190"/>
                    <a:pt x="12412" y="13071"/>
                    <a:pt x="14510" y="13071"/>
                  </a:cubicBezTo>
                  <a:cubicBezTo>
                    <a:pt x="14688" y="13071"/>
                    <a:pt x="14878" y="13036"/>
                    <a:pt x="15077" y="12960"/>
                  </a:cubicBezTo>
                  <a:cubicBezTo>
                    <a:pt x="15151" y="12934"/>
                    <a:pt x="15200" y="12863"/>
                    <a:pt x="15200" y="12785"/>
                  </a:cubicBezTo>
                  <a:cubicBezTo>
                    <a:pt x="15448" y="12675"/>
                    <a:pt x="15612" y="12459"/>
                    <a:pt x="15690" y="12183"/>
                  </a:cubicBezTo>
                  <a:cubicBezTo>
                    <a:pt x="15811" y="11753"/>
                    <a:pt x="15468" y="10791"/>
                    <a:pt x="15938" y="10565"/>
                  </a:cubicBezTo>
                  <a:cubicBezTo>
                    <a:pt x="15995" y="10537"/>
                    <a:pt x="16042" y="10525"/>
                    <a:pt x="16081" y="10525"/>
                  </a:cubicBezTo>
                  <a:cubicBezTo>
                    <a:pt x="16276" y="10525"/>
                    <a:pt x="16260" y="10831"/>
                    <a:pt x="16333" y="11001"/>
                  </a:cubicBezTo>
                  <a:cubicBezTo>
                    <a:pt x="16391" y="11142"/>
                    <a:pt x="16498" y="11257"/>
                    <a:pt x="16636" y="11324"/>
                  </a:cubicBezTo>
                  <a:cubicBezTo>
                    <a:pt x="16726" y="11368"/>
                    <a:pt x="16824" y="11390"/>
                    <a:pt x="16922" y="11390"/>
                  </a:cubicBezTo>
                  <a:cubicBezTo>
                    <a:pt x="17004" y="11390"/>
                    <a:pt x="17087" y="11374"/>
                    <a:pt x="17166" y="11343"/>
                  </a:cubicBezTo>
                  <a:cubicBezTo>
                    <a:pt x="17166" y="11396"/>
                    <a:pt x="17195" y="11445"/>
                    <a:pt x="17241" y="11473"/>
                  </a:cubicBezTo>
                  <a:cubicBezTo>
                    <a:pt x="18044" y="11994"/>
                    <a:pt x="15910" y="13308"/>
                    <a:pt x="15639" y="13596"/>
                  </a:cubicBezTo>
                  <a:cubicBezTo>
                    <a:pt x="15321" y="13934"/>
                    <a:pt x="15022" y="14380"/>
                    <a:pt x="15082" y="14870"/>
                  </a:cubicBezTo>
                  <a:cubicBezTo>
                    <a:pt x="15235" y="16117"/>
                    <a:pt x="16871" y="15787"/>
                    <a:pt x="17359" y="16723"/>
                  </a:cubicBezTo>
                  <a:cubicBezTo>
                    <a:pt x="17385" y="16778"/>
                    <a:pt x="17436" y="16817"/>
                    <a:pt x="17497" y="16827"/>
                  </a:cubicBezTo>
                  <a:cubicBezTo>
                    <a:pt x="16399" y="18348"/>
                    <a:pt x="14691" y="19498"/>
                    <a:pt x="12633" y="19976"/>
                  </a:cubicBezTo>
                  <a:cubicBezTo>
                    <a:pt x="12619" y="19967"/>
                    <a:pt x="12604" y="19959"/>
                    <a:pt x="12587" y="19953"/>
                  </a:cubicBezTo>
                  <a:cubicBezTo>
                    <a:pt x="11973" y="19794"/>
                    <a:pt x="11807" y="18867"/>
                    <a:pt x="11368" y="18461"/>
                  </a:cubicBezTo>
                  <a:cubicBezTo>
                    <a:pt x="10900" y="18033"/>
                    <a:pt x="10272" y="17766"/>
                    <a:pt x="9776" y="17360"/>
                  </a:cubicBezTo>
                  <a:cubicBezTo>
                    <a:pt x="9231" y="16912"/>
                    <a:pt x="8656" y="16482"/>
                    <a:pt x="8004" y="16482"/>
                  </a:cubicBezTo>
                  <a:cubicBezTo>
                    <a:pt x="7970" y="16482"/>
                    <a:pt x="7935" y="16483"/>
                    <a:pt x="7900" y="16486"/>
                  </a:cubicBezTo>
                  <a:cubicBezTo>
                    <a:pt x="7885" y="16394"/>
                    <a:pt x="7803" y="16307"/>
                    <a:pt x="7698" y="16307"/>
                  </a:cubicBezTo>
                  <a:cubicBezTo>
                    <a:pt x="7685" y="16307"/>
                    <a:pt x="7672" y="16308"/>
                    <a:pt x="7658" y="16311"/>
                  </a:cubicBezTo>
                  <a:cubicBezTo>
                    <a:pt x="7195" y="16408"/>
                    <a:pt x="6773" y="16634"/>
                    <a:pt x="6399" y="16919"/>
                  </a:cubicBezTo>
                  <a:cubicBezTo>
                    <a:pt x="6103" y="17142"/>
                    <a:pt x="5741" y="17589"/>
                    <a:pt x="5415" y="17589"/>
                  </a:cubicBezTo>
                  <a:cubicBezTo>
                    <a:pt x="5251" y="17589"/>
                    <a:pt x="5096" y="17476"/>
                    <a:pt x="4962" y="17164"/>
                  </a:cubicBezTo>
                  <a:cubicBezTo>
                    <a:pt x="4753" y="16668"/>
                    <a:pt x="4766" y="15996"/>
                    <a:pt x="4244" y="15766"/>
                  </a:cubicBezTo>
                  <a:cubicBezTo>
                    <a:pt x="4312" y="14671"/>
                    <a:pt x="4733" y="13905"/>
                    <a:pt x="5486" y="13105"/>
                  </a:cubicBezTo>
                  <a:cubicBezTo>
                    <a:pt x="5831" y="12741"/>
                    <a:pt x="6249" y="12352"/>
                    <a:pt x="6384" y="11842"/>
                  </a:cubicBezTo>
                  <a:cubicBezTo>
                    <a:pt x="6526" y="11301"/>
                    <a:pt x="6333" y="10738"/>
                    <a:pt x="5875" y="10479"/>
                  </a:cubicBezTo>
                  <a:cubicBezTo>
                    <a:pt x="5874" y="10465"/>
                    <a:pt x="5872" y="10453"/>
                    <a:pt x="5869" y="10441"/>
                  </a:cubicBezTo>
                  <a:cubicBezTo>
                    <a:pt x="5670" y="9878"/>
                    <a:pt x="6175" y="9247"/>
                    <a:pt x="6137" y="8647"/>
                  </a:cubicBezTo>
                  <a:cubicBezTo>
                    <a:pt x="6107" y="8181"/>
                    <a:pt x="5921" y="7740"/>
                    <a:pt x="5613" y="7390"/>
                  </a:cubicBezTo>
                  <a:cubicBezTo>
                    <a:pt x="5245" y="6977"/>
                    <a:pt x="4656" y="6728"/>
                    <a:pt x="4085" y="6728"/>
                  </a:cubicBezTo>
                  <a:cubicBezTo>
                    <a:pt x="3980" y="6728"/>
                    <a:pt x="3875" y="6737"/>
                    <a:pt x="3772" y="6754"/>
                  </a:cubicBezTo>
                  <a:cubicBezTo>
                    <a:pt x="4773" y="5830"/>
                    <a:pt x="6031" y="5135"/>
                    <a:pt x="7437" y="4755"/>
                  </a:cubicBezTo>
                  <a:cubicBezTo>
                    <a:pt x="7583" y="4717"/>
                    <a:pt x="7647" y="4579"/>
                    <a:pt x="7641" y="4449"/>
                  </a:cubicBezTo>
                  <a:cubicBezTo>
                    <a:pt x="8039" y="4414"/>
                    <a:pt x="8439" y="4397"/>
                    <a:pt x="8839" y="4397"/>
                  </a:cubicBezTo>
                  <a:close/>
                  <a:moveTo>
                    <a:pt x="4033" y="7188"/>
                  </a:moveTo>
                  <a:cubicBezTo>
                    <a:pt x="4800" y="7188"/>
                    <a:pt x="5484" y="7556"/>
                    <a:pt x="5618" y="8498"/>
                  </a:cubicBezTo>
                  <a:cubicBezTo>
                    <a:pt x="5711" y="9152"/>
                    <a:pt x="5077" y="9880"/>
                    <a:pt x="5361" y="10479"/>
                  </a:cubicBezTo>
                  <a:cubicBezTo>
                    <a:pt x="5330" y="10574"/>
                    <a:pt x="5382" y="10675"/>
                    <a:pt x="5477" y="10704"/>
                  </a:cubicBezTo>
                  <a:cubicBezTo>
                    <a:pt x="6914" y="11206"/>
                    <a:pt x="4691" y="13109"/>
                    <a:pt x="4290" y="13750"/>
                  </a:cubicBezTo>
                  <a:cubicBezTo>
                    <a:pt x="3889" y="14397"/>
                    <a:pt x="3677" y="15092"/>
                    <a:pt x="3821" y="15836"/>
                  </a:cubicBezTo>
                  <a:cubicBezTo>
                    <a:pt x="3817" y="15865"/>
                    <a:pt x="3823" y="15896"/>
                    <a:pt x="3837" y="15922"/>
                  </a:cubicBezTo>
                  <a:cubicBezTo>
                    <a:pt x="3838" y="15930"/>
                    <a:pt x="3838" y="15936"/>
                    <a:pt x="3840" y="15944"/>
                  </a:cubicBezTo>
                  <a:cubicBezTo>
                    <a:pt x="3863" y="16041"/>
                    <a:pt x="3939" y="16084"/>
                    <a:pt x="4019" y="16084"/>
                  </a:cubicBezTo>
                  <a:cubicBezTo>
                    <a:pt x="4040" y="16084"/>
                    <a:pt x="4061" y="16081"/>
                    <a:pt x="4082" y="16075"/>
                  </a:cubicBezTo>
                  <a:cubicBezTo>
                    <a:pt x="4740" y="16522"/>
                    <a:pt x="4259" y="17984"/>
                    <a:pt x="5313" y="18121"/>
                  </a:cubicBezTo>
                  <a:cubicBezTo>
                    <a:pt x="5346" y="18126"/>
                    <a:pt x="5378" y="18128"/>
                    <a:pt x="5410" y="18128"/>
                  </a:cubicBezTo>
                  <a:cubicBezTo>
                    <a:pt x="5724" y="18128"/>
                    <a:pt x="5971" y="17924"/>
                    <a:pt x="6203" y="17723"/>
                  </a:cubicBezTo>
                  <a:cubicBezTo>
                    <a:pt x="6542" y="17429"/>
                    <a:pt x="6909" y="17167"/>
                    <a:pt x="7298" y="16944"/>
                  </a:cubicBezTo>
                  <a:cubicBezTo>
                    <a:pt x="7325" y="16965"/>
                    <a:pt x="7358" y="16976"/>
                    <a:pt x="7392" y="16976"/>
                  </a:cubicBezTo>
                  <a:cubicBezTo>
                    <a:pt x="7408" y="16976"/>
                    <a:pt x="7425" y="16974"/>
                    <a:pt x="7441" y="16968"/>
                  </a:cubicBezTo>
                  <a:cubicBezTo>
                    <a:pt x="7605" y="16909"/>
                    <a:pt x="7761" y="16883"/>
                    <a:pt x="7909" y="16883"/>
                  </a:cubicBezTo>
                  <a:cubicBezTo>
                    <a:pt x="8609" y="16883"/>
                    <a:pt x="9139" y="17472"/>
                    <a:pt x="9674" y="17933"/>
                  </a:cubicBezTo>
                  <a:cubicBezTo>
                    <a:pt x="10032" y="18241"/>
                    <a:pt x="10453" y="18434"/>
                    <a:pt x="10825" y="18716"/>
                  </a:cubicBezTo>
                  <a:cubicBezTo>
                    <a:pt x="11309" y="19082"/>
                    <a:pt x="11496" y="19714"/>
                    <a:pt x="11899" y="20111"/>
                  </a:cubicBezTo>
                  <a:cubicBezTo>
                    <a:pt x="11383" y="20191"/>
                    <a:pt x="10867" y="20230"/>
                    <a:pt x="10356" y="20230"/>
                  </a:cubicBezTo>
                  <a:cubicBezTo>
                    <a:pt x="6531" y="20230"/>
                    <a:pt x="2961" y="18037"/>
                    <a:pt x="1754" y="14162"/>
                  </a:cubicBezTo>
                  <a:cubicBezTo>
                    <a:pt x="937" y="11540"/>
                    <a:pt x="1640" y="9094"/>
                    <a:pt x="3227" y="7311"/>
                  </a:cubicBezTo>
                  <a:cubicBezTo>
                    <a:pt x="3493" y="7232"/>
                    <a:pt x="3768" y="7188"/>
                    <a:pt x="4033" y="7188"/>
                  </a:cubicBezTo>
                  <a:close/>
                  <a:moveTo>
                    <a:pt x="10260" y="2735"/>
                  </a:moveTo>
                  <a:cubicBezTo>
                    <a:pt x="14668" y="2735"/>
                    <a:pt x="18761" y="5251"/>
                    <a:pt x="20136" y="9744"/>
                  </a:cubicBezTo>
                  <a:cubicBezTo>
                    <a:pt x="20888" y="12200"/>
                    <a:pt x="20704" y="15003"/>
                    <a:pt x="19494" y="17285"/>
                  </a:cubicBezTo>
                  <a:cubicBezTo>
                    <a:pt x="18632" y="18907"/>
                    <a:pt x="17341" y="19903"/>
                    <a:pt x="15854" y="20638"/>
                  </a:cubicBezTo>
                  <a:cubicBezTo>
                    <a:pt x="15757" y="20442"/>
                    <a:pt x="15618" y="20269"/>
                    <a:pt x="15497" y="20088"/>
                  </a:cubicBezTo>
                  <a:cubicBezTo>
                    <a:pt x="15416" y="19965"/>
                    <a:pt x="15334" y="19841"/>
                    <a:pt x="15255" y="19717"/>
                  </a:cubicBezTo>
                  <a:cubicBezTo>
                    <a:pt x="18767" y="17774"/>
                    <a:pt x="20657" y="13775"/>
                    <a:pt x="18882" y="9626"/>
                  </a:cubicBezTo>
                  <a:cubicBezTo>
                    <a:pt x="17417" y="6201"/>
                    <a:pt x="14063" y="4222"/>
                    <a:pt x="10513" y="3884"/>
                  </a:cubicBezTo>
                  <a:cubicBezTo>
                    <a:pt x="10364" y="3490"/>
                    <a:pt x="10135" y="3109"/>
                    <a:pt x="9926" y="2740"/>
                  </a:cubicBezTo>
                  <a:cubicBezTo>
                    <a:pt x="10038" y="2737"/>
                    <a:pt x="10149" y="2735"/>
                    <a:pt x="10260" y="2735"/>
                  </a:cubicBezTo>
                  <a:close/>
                  <a:moveTo>
                    <a:pt x="14895" y="19906"/>
                  </a:moveTo>
                  <a:cubicBezTo>
                    <a:pt x="14967" y="20042"/>
                    <a:pt x="15037" y="20178"/>
                    <a:pt x="15108" y="20316"/>
                  </a:cubicBezTo>
                  <a:cubicBezTo>
                    <a:pt x="15198" y="20495"/>
                    <a:pt x="15279" y="20685"/>
                    <a:pt x="15389" y="20855"/>
                  </a:cubicBezTo>
                  <a:cubicBezTo>
                    <a:pt x="15048" y="21008"/>
                    <a:pt x="14700" y="21151"/>
                    <a:pt x="14345" y="21286"/>
                  </a:cubicBezTo>
                  <a:cubicBezTo>
                    <a:pt x="14189" y="20973"/>
                    <a:pt x="13994" y="20667"/>
                    <a:pt x="13800" y="20371"/>
                  </a:cubicBezTo>
                  <a:cubicBezTo>
                    <a:pt x="14173" y="20240"/>
                    <a:pt x="14539" y="20083"/>
                    <a:pt x="14895" y="19906"/>
                  </a:cubicBezTo>
                  <a:close/>
                  <a:moveTo>
                    <a:pt x="10265" y="688"/>
                  </a:moveTo>
                  <a:cubicBezTo>
                    <a:pt x="15862" y="688"/>
                    <a:pt x="21016" y="3945"/>
                    <a:pt x="22415" y="9810"/>
                  </a:cubicBezTo>
                  <a:cubicBezTo>
                    <a:pt x="23959" y="16282"/>
                    <a:pt x="19658" y="22395"/>
                    <a:pt x="13227" y="23588"/>
                  </a:cubicBezTo>
                  <a:cubicBezTo>
                    <a:pt x="13213" y="23592"/>
                    <a:pt x="13199" y="23597"/>
                    <a:pt x="13187" y="23605"/>
                  </a:cubicBezTo>
                  <a:cubicBezTo>
                    <a:pt x="13057" y="23438"/>
                    <a:pt x="12939" y="23271"/>
                    <a:pt x="12859" y="23068"/>
                  </a:cubicBezTo>
                  <a:cubicBezTo>
                    <a:pt x="12797" y="22905"/>
                    <a:pt x="12766" y="22736"/>
                    <a:pt x="12734" y="22568"/>
                  </a:cubicBezTo>
                  <a:lnTo>
                    <a:pt x="12734" y="22568"/>
                  </a:lnTo>
                  <a:cubicBezTo>
                    <a:pt x="12742" y="22568"/>
                    <a:pt x="12750" y="22569"/>
                    <a:pt x="12758" y="22569"/>
                  </a:cubicBezTo>
                  <a:cubicBezTo>
                    <a:pt x="12790" y="22569"/>
                    <a:pt x="12823" y="22564"/>
                    <a:pt x="12853" y="22555"/>
                  </a:cubicBezTo>
                  <a:cubicBezTo>
                    <a:pt x="15791" y="21670"/>
                    <a:pt x="18629" y="20515"/>
                    <a:pt x="20134" y="17660"/>
                  </a:cubicBezTo>
                  <a:cubicBezTo>
                    <a:pt x="21436" y="15193"/>
                    <a:pt x="21651" y="12210"/>
                    <a:pt x="20853" y="9548"/>
                  </a:cubicBezTo>
                  <a:cubicBezTo>
                    <a:pt x="19503" y="5053"/>
                    <a:pt x="15189" y="2046"/>
                    <a:pt x="10652" y="2046"/>
                  </a:cubicBezTo>
                  <a:cubicBezTo>
                    <a:pt x="9684" y="2046"/>
                    <a:pt x="8706" y="2183"/>
                    <a:pt x="7744" y="2472"/>
                  </a:cubicBezTo>
                  <a:cubicBezTo>
                    <a:pt x="7736" y="2452"/>
                    <a:pt x="7727" y="2433"/>
                    <a:pt x="7713" y="2418"/>
                  </a:cubicBezTo>
                  <a:cubicBezTo>
                    <a:pt x="7497" y="2162"/>
                    <a:pt x="7365" y="1856"/>
                    <a:pt x="7350" y="1521"/>
                  </a:cubicBezTo>
                  <a:cubicBezTo>
                    <a:pt x="7339" y="1305"/>
                    <a:pt x="7398" y="1127"/>
                    <a:pt x="7462" y="943"/>
                  </a:cubicBezTo>
                  <a:cubicBezTo>
                    <a:pt x="7476" y="945"/>
                    <a:pt x="7490" y="947"/>
                    <a:pt x="7504" y="947"/>
                  </a:cubicBezTo>
                  <a:cubicBezTo>
                    <a:pt x="7518" y="947"/>
                    <a:pt x="7532" y="945"/>
                    <a:pt x="7546" y="943"/>
                  </a:cubicBezTo>
                  <a:cubicBezTo>
                    <a:pt x="8455" y="772"/>
                    <a:pt x="9366" y="688"/>
                    <a:pt x="10265" y="688"/>
                  </a:cubicBezTo>
                  <a:close/>
                  <a:moveTo>
                    <a:pt x="19150" y="21652"/>
                  </a:moveTo>
                  <a:cubicBezTo>
                    <a:pt x="19771" y="22902"/>
                    <a:pt x="20886" y="24294"/>
                    <a:pt x="22095" y="24954"/>
                  </a:cubicBezTo>
                  <a:cubicBezTo>
                    <a:pt x="21804" y="25326"/>
                    <a:pt x="21525" y="25654"/>
                    <a:pt x="21081" y="25876"/>
                  </a:cubicBezTo>
                  <a:cubicBezTo>
                    <a:pt x="20670" y="26083"/>
                    <a:pt x="20238" y="26142"/>
                    <a:pt x="19791" y="26152"/>
                  </a:cubicBezTo>
                  <a:cubicBezTo>
                    <a:pt x="19631" y="24770"/>
                    <a:pt x="19185" y="23403"/>
                    <a:pt x="18313" y="22305"/>
                  </a:cubicBezTo>
                  <a:lnTo>
                    <a:pt x="18313" y="22305"/>
                  </a:lnTo>
                  <a:cubicBezTo>
                    <a:pt x="18603" y="22100"/>
                    <a:pt x="18880" y="21880"/>
                    <a:pt x="19150" y="21652"/>
                  </a:cubicBezTo>
                  <a:close/>
                  <a:moveTo>
                    <a:pt x="23765" y="24179"/>
                  </a:moveTo>
                  <a:cubicBezTo>
                    <a:pt x="24566" y="24179"/>
                    <a:pt x="25362" y="24264"/>
                    <a:pt x="26189" y="24441"/>
                  </a:cubicBezTo>
                  <a:cubicBezTo>
                    <a:pt x="24049" y="27432"/>
                    <a:pt x="20785" y="29059"/>
                    <a:pt x="17178" y="29339"/>
                  </a:cubicBezTo>
                  <a:cubicBezTo>
                    <a:pt x="17423" y="28656"/>
                    <a:pt x="17592" y="27976"/>
                    <a:pt x="17958" y="27325"/>
                  </a:cubicBezTo>
                  <a:cubicBezTo>
                    <a:pt x="18286" y="26743"/>
                    <a:pt x="18693" y="26231"/>
                    <a:pt x="19116" y="25723"/>
                  </a:cubicBezTo>
                  <a:cubicBezTo>
                    <a:pt x="19150" y="25928"/>
                    <a:pt x="19180" y="26133"/>
                    <a:pt x="19199" y="26346"/>
                  </a:cubicBezTo>
                  <a:cubicBezTo>
                    <a:pt x="19216" y="26543"/>
                    <a:pt x="19379" y="26641"/>
                    <a:pt x="19533" y="26641"/>
                  </a:cubicBezTo>
                  <a:cubicBezTo>
                    <a:pt x="19607" y="26641"/>
                    <a:pt x="19679" y="26619"/>
                    <a:pt x="19732" y="26574"/>
                  </a:cubicBezTo>
                  <a:cubicBezTo>
                    <a:pt x="19894" y="26613"/>
                    <a:pt x="20061" y="26631"/>
                    <a:pt x="20230" y="26631"/>
                  </a:cubicBezTo>
                  <a:cubicBezTo>
                    <a:pt x="21224" y="26631"/>
                    <a:pt x="22272" y="26000"/>
                    <a:pt x="22637" y="25099"/>
                  </a:cubicBezTo>
                  <a:cubicBezTo>
                    <a:pt x="22677" y="25000"/>
                    <a:pt x="22634" y="24905"/>
                    <a:pt x="22560" y="24839"/>
                  </a:cubicBezTo>
                  <a:cubicBezTo>
                    <a:pt x="22614" y="24732"/>
                    <a:pt x="22591" y="24600"/>
                    <a:pt x="22502" y="24519"/>
                  </a:cubicBezTo>
                  <a:cubicBezTo>
                    <a:pt x="22419" y="24435"/>
                    <a:pt x="22331" y="24357"/>
                    <a:pt x="22243" y="24277"/>
                  </a:cubicBezTo>
                  <a:cubicBezTo>
                    <a:pt x="22759" y="24213"/>
                    <a:pt x="23263" y="24179"/>
                    <a:pt x="23765" y="24179"/>
                  </a:cubicBezTo>
                  <a:close/>
                  <a:moveTo>
                    <a:pt x="10748" y="1"/>
                  </a:moveTo>
                  <a:cubicBezTo>
                    <a:pt x="9671" y="1"/>
                    <a:pt x="8582" y="142"/>
                    <a:pt x="7506" y="439"/>
                  </a:cubicBezTo>
                  <a:cubicBezTo>
                    <a:pt x="7457" y="382"/>
                    <a:pt x="7381" y="348"/>
                    <a:pt x="7303" y="348"/>
                  </a:cubicBezTo>
                  <a:cubicBezTo>
                    <a:pt x="7242" y="348"/>
                    <a:pt x="7181" y="368"/>
                    <a:pt x="7130" y="415"/>
                  </a:cubicBezTo>
                  <a:cubicBezTo>
                    <a:pt x="6448" y="1035"/>
                    <a:pt x="6817" y="2263"/>
                    <a:pt x="7457" y="2749"/>
                  </a:cubicBezTo>
                  <a:cubicBezTo>
                    <a:pt x="7486" y="2772"/>
                    <a:pt x="7525" y="2786"/>
                    <a:pt x="7563" y="2786"/>
                  </a:cubicBezTo>
                  <a:cubicBezTo>
                    <a:pt x="7565" y="2786"/>
                    <a:pt x="7567" y="2786"/>
                    <a:pt x="7569" y="2786"/>
                  </a:cubicBezTo>
                  <a:cubicBezTo>
                    <a:pt x="7600" y="2889"/>
                    <a:pt x="7688" y="2976"/>
                    <a:pt x="7816" y="2976"/>
                  </a:cubicBezTo>
                  <a:cubicBezTo>
                    <a:pt x="7836" y="2976"/>
                    <a:pt x="7857" y="2974"/>
                    <a:pt x="7879" y="2969"/>
                  </a:cubicBezTo>
                  <a:cubicBezTo>
                    <a:pt x="8001" y="2943"/>
                    <a:pt x="8125" y="2922"/>
                    <a:pt x="8249" y="2901"/>
                  </a:cubicBezTo>
                  <a:cubicBezTo>
                    <a:pt x="8402" y="3202"/>
                    <a:pt x="8556" y="3536"/>
                    <a:pt x="8735" y="3846"/>
                  </a:cubicBezTo>
                  <a:cubicBezTo>
                    <a:pt x="8084" y="3882"/>
                    <a:pt x="7437" y="3977"/>
                    <a:pt x="6802" y="4127"/>
                  </a:cubicBezTo>
                  <a:cubicBezTo>
                    <a:pt x="6705" y="4150"/>
                    <a:pt x="6661" y="4215"/>
                    <a:pt x="6653" y="4285"/>
                  </a:cubicBezTo>
                  <a:cubicBezTo>
                    <a:pt x="2510" y="5127"/>
                    <a:pt x="0" y="9832"/>
                    <a:pt x="948" y="13848"/>
                  </a:cubicBezTo>
                  <a:cubicBezTo>
                    <a:pt x="1995" y="18271"/>
                    <a:pt x="6091" y="20943"/>
                    <a:pt x="10407" y="20943"/>
                  </a:cubicBezTo>
                  <a:cubicBezTo>
                    <a:pt x="11066" y="20943"/>
                    <a:pt x="11731" y="20881"/>
                    <a:pt x="12391" y="20753"/>
                  </a:cubicBezTo>
                  <a:cubicBezTo>
                    <a:pt x="12732" y="20687"/>
                    <a:pt x="13069" y="20601"/>
                    <a:pt x="13401" y="20500"/>
                  </a:cubicBezTo>
                  <a:cubicBezTo>
                    <a:pt x="13552" y="20820"/>
                    <a:pt x="13711" y="21148"/>
                    <a:pt x="13893" y="21451"/>
                  </a:cubicBezTo>
                  <a:cubicBezTo>
                    <a:pt x="13487" y="21597"/>
                    <a:pt x="13078" y="21736"/>
                    <a:pt x="12665" y="21872"/>
                  </a:cubicBezTo>
                  <a:cubicBezTo>
                    <a:pt x="12489" y="21930"/>
                    <a:pt x="12418" y="22079"/>
                    <a:pt x="12424" y="22223"/>
                  </a:cubicBezTo>
                  <a:cubicBezTo>
                    <a:pt x="12378" y="22243"/>
                    <a:pt x="12343" y="22281"/>
                    <a:pt x="12328" y="22329"/>
                  </a:cubicBezTo>
                  <a:cubicBezTo>
                    <a:pt x="12156" y="22920"/>
                    <a:pt x="12466" y="23738"/>
                    <a:pt x="12930" y="24127"/>
                  </a:cubicBezTo>
                  <a:cubicBezTo>
                    <a:pt x="12981" y="24173"/>
                    <a:pt x="13048" y="24198"/>
                    <a:pt x="13117" y="24198"/>
                  </a:cubicBezTo>
                  <a:cubicBezTo>
                    <a:pt x="13123" y="24198"/>
                    <a:pt x="13129" y="24198"/>
                    <a:pt x="13135" y="24197"/>
                  </a:cubicBezTo>
                  <a:cubicBezTo>
                    <a:pt x="13199" y="24244"/>
                    <a:pt x="13277" y="24269"/>
                    <a:pt x="13355" y="24269"/>
                  </a:cubicBezTo>
                  <a:cubicBezTo>
                    <a:pt x="13374" y="24269"/>
                    <a:pt x="13393" y="24268"/>
                    <a:pt x="13412" y="24265"/>
                  </a:cubicBezTo>
                  <a:cubicBezTo>
                    <a:pt x="15034" y="24024"/>
                    <a:pt x="16586" y="23436"/>
                    <a:pt x="17959" y="22543"/>
                  </a:cubicBezTo>
                  <a:cubicBezTo>
                    <a:pt x="18416" y="23422"/>
                    <a:pt x="18791" y="24286"/>
                    <a:pt x="19012" y="25220"/>
                  </a:cubicBezTo>
                  <a:cubicBezTo>
                    <a:pt x="17774" y="26130"/>
                    <a:pt x="16690" y="27832"/>
                    <a:pt x="16589" y="29376"/>
                  </a:cubicBezTo>
                  <a:cubicBezTo>
                    <a:pt x="16344" y="29392"/>
                    <a:pt x="16351" y="29743"/>
                    <a:pt x="16596" y="29763"/>
                  </a:cubicBezTo>
                  <a:cubicBezTo>
                    <a:pt x="16880" y="29786"/>
                    <a:pt x="17162" y="29797"/>
                    <a:pt x="17442" y="29797"/>
                  </a:cubicBezTo>
                  <a:cubicBezTo>
                    <a:pt x="21217" y="29797"/>
                    <a:pt x="24683" y="27788"/>
                    <a:pt x="26852" y="24700"/>
                  </a:cubicBezTo>
                  <a:cubicBezTo>
                    <a:pt x="26984" y="24513"/>
                    <a:pt x="26889" y="24332"/>
                    <a:pt x="26731" y="24248"/>
                  </a:cubicBezTo>
                  <a:cubicBezTo>
                    <a:pt x="26760" y="24115"/>
                    <a:pt x="26706" y="23966"/>
                    <a:pt x="26533" y="23915"/>
                  </a:cubicBezTo>
                  <a:cubicBezTo>
                    <a:pt x="25761" y="23688"/>
                    <a:pt x="24954" y="23571"/>
                    <a:pt x="24146" y="23571"/>
                  </a:cubicBezTo>
                  <a:cubicBezTo>
                    <a:pt x="23362" y="23571"/>
                    <a:pt x="22578" y="23681"/>
                    <a:pt x="21827" y="23906"/>
                  </a:cubicBezTo>
                  <a:cubicBezTo>
                    <a:pt x="21501" y="23629"/>
                    <a:pt x="21170" y="23355"/>
                    <a:pt x="20870" y="23044"/>
                  </a:cubicBezTo>
                  <a:cubicBezTo>
                    <a:pt x="20361" y="22514"/>
                    <a:pt x="19937" y="21926"/>
                    <a:pt x="19502" y="21336"/>
                  </a:cubicBezTo>
                  <a:cubicBezTo>
                    <a:pt x="22623" y="18471"/>
                    <a:pt x="24170" y="13985"/>
                    <a:pt x="23119" y="9613"/>
                  </a:cubicBezTo>
                  <a:cubicBezTo>
                    <a:pt x="21749" y="3911"/>
                    <a:pt x="16413" y="1"/>
                    <a:pt x="1074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41" name="Google Shape;341;p23"/>
          <p:cNvGrpSpPr/>
          <p:nvPr/>
        </p:nvGrpSpPr>
        <p:grpSpPr>
          <a:xfrm>
            <a:off x="8019851" y="3927865"/>
            <a:ext cx="1026629" cy="1056842"/>
            <a:chOff x="8084663" y="3138245"/>
            <a:chExt cx="1026629" cy="1056842"/>
          </a:xfrm>
        </p:grpSpPr>
        <p:sp>
          <p:nvSpPr>
            <p:cNvPr id="342" name="Google Shape;342;p23"/>
            <p:cNvSpPr/>
            <p:nvPr/>
          </p:nvSpPr>
          <p:spPr>
            <a:xfrm>
              <a:off x="8084663" y="3138245"/>
              <a:ext cx="1026629" cy="1056842"/>
            </a:xfrm>
            <a:custGeom>
              <a:avLst/>
              <a:gdLst/>
              <a:ahLst/>
              <a:cxnLst/>
              <a:rect l="l" t="t" r="r" b="b"/>
              <a:pathLst>
                <a:path w="31023" h="31936" extrusionOk="0">
                  <a:moveTo>
                    <a:pt x="28260" y="9044"/>
                  </a:moveTo>
                  <a:cubicBezTo>
                    <a:pt x="28830" y="10504"/>
                    <a:pt x="30083" y="12555"/>
                    <a:pt x="29842" y="14146"/>
                  </a:cubicBezTo>
                  <a:cubicBezTo>
                    <a:pt x="29357" y="13912"/>
                    <a:pt x="28865" y="13691"/>
                    <a:pt x="28373" y="13467"/>
                  </a:cubicBezTo>
                  <a:lnTo>
                    <a:pt x="27499" y="13071"/>
                  </a:lnTo>
                  <a:cubicBezTo>
                    <a:pt x="27085" y="12884"/>
                    <a:pt x="26672" y="12878"/>
                    <a:pt x="26673" y="12408"/>
                  </a:cubicBezTo>
                  <a:cubicBezTo>
                    <a:pt x="26675" y="11864"/>
                    <a:pt x="27220" y="11155"/>
                    <a:pt x="27457" y="10675"/>
                  </a:cubicBezTo>
                  <a:cubicBezTo>
                    <a:pt x="27725" y="10132"/>
                    <a:pt x="27992" y="9588"/>
                    <a:pt x="28260" y="9044"/>
                  </a:cubicBezTo>
                  <a:close/>
                  <a:moveTo>
                    <a:pt x="14012" y="639"/>
                  </a:moveTo>
                  <a:cubicBezTo>
                    <a:pt x="14025" y="656"/>
                    <a:pt x="14041" y="670"/>
                    <a:pt x="14058" y="683"/>
                  </a:cubicBezTo>
                  <a:cubicBezTo>
                    <a:pt x="16497" y="2209"/>
                    <a:pt x="18980" y="3670"/>
                    <a:pt x="21470" y="5111"/>
                  </a:cubicBezTo>
                  <a:cubicBezTo>
                    <a:pt x="23504" y="6289"/>
                    <a:pt x="25665" y="7840"/>
                    <a:pt x="27908" y="8661"/>
                  </a:cubicBezTo>
                  <a:cubicBezTo>
                    <a:pt x="27421" y="9501"/>
                    <a:pt x="26937" y="10341"/>
                    <a:pt x="26459" y="11185"/>
                  </a:cubicBezTo>
                  <a:cubicBezTo>
                    <a:pt x="26235" y="11582"/>
                    <a:pt x="25642" y="12276"/>
                    <a:pt x="25763" y="12797"/>
                  </a:cubicBezTo>
                  <a:cubicBezTo>
                    <a:pt x="25861" y="13219"/>
                    <a:pt x="26362" y="13360"/>
                    <a:pt x="26696" y="13521"/>
                  </a:cubicBezTo>
                  <a:cubicBezTo>
                    <a:pt x="27656" y="13985"/>
                    <a:pt x="28634" y="14435"/>
                    <a:pt x="29617" y="14850"/>
                  </a:cubicBezTo>
                  <a:cubicBezTo>
                    <a:pt x="28715" y="16681"/>
                    <a:pt x="27218" y="18401"/>
                    <a:pt x="26102" y="20110"/>
                  </a:cubicBezTo>
                  <a:cubicBezTo>
                    <a:pt x="24978" y="21830"/>
                    <a:pt x="23869" y="23561"/>
                    <a:pt x="22775" y="25302"/>
                  </a:cubicBezTo>
                  <a:cubicBezTo>
                    <a:pt x="22484" y="25765"/>
                    <a:pt x="20214" y="29491"/>
                    <a:pt x="19426" y="31049"/>
                  </a:cubicBezTo>
                  <a:lnTo>
                    <a:pt x="19371" y="31023"/>
                  </a:lnTo>
                  <a:cubicBezTo>
                    <a:pt x="19318" y="30995"/>
                    <a:pt x="19260" y="30981"/>
                    <a:pt x="19202" y="30981"/>
                  </a:cubicBezTo>
                  <a:cubicBezTo>
                    <a:pt x="19144" y="30981"/>
                    <a:pt x="19086" y="30995"/>
                    <a:pt x="19034" y="31023"/>
                  </a:cubicBezTo>
                  <a:cubicBezTo>
                    <a:pt x="12558" y="28687"/>
                    <a:pt x="7360" y="24060"/>
                    <a:pt x="1054" y="21410"/>
                  </a:cubicBezTo>
                  <a:lnTo>
                    <a:pt x="7511" y="11199"/>
                  </a:lnTo>
                  <a:cubicBezTo>
                    <a:pt x="9709" y="7722"/>
                    <a:pt x="12125" y="4299"/>
                    <a:pt x="14012" y="639"/>
                  </a:cubicBezTo>
                  <a:close/>
                  <a:moveTo>
                    <a:pt x="14233" y="0"/>
                  </a:moveTo>
                  <a:cubicBezTo>
                    <a:pt x="14097" y="0"/>
                    <a:pt x="13984" y="94"/>
                    <a:pt x="13927" y="216"/>
                  </a:cubicBezTo>
                  <a:cubicBezTo>
                    <a:pt x="13901" y="203"/>
                    <a:pt x="13874" y="197"/>
                    <a:pt x="13847" y="197"/>
                  </a:cubicBezTo>
                  <a:cubicBezTo>
                    <a:pt x="13789" y="197"/>
                    <a:pt x="13733" y="225"/>
                    <a:pt x="13699" y="276"/>
                  </a:cubicBezTo>
                  <a:cubicBezTo>
                    <a:pt x="11229" y="3498"/>
                    <a:pt x="9198" y="7088"/>
                    <a:pt x="7029" y="10518"/>
                  </a:cubicBezTo>
                  <a:cubicBezTo>
                    <a:pt x="4735" y="14143"/>
                    <a:pt x="2442" y="17770"/>
                    <a:pt x="149" y="21395"/>
                  </a:cubicBezTo>
                  <a:cubicBezTo>
                    <a:pt x="1" y="21628"/>
                    <a:pt x="172" y="21873"/>
                    <a:pt x="388" y="21960"/>
                  </a:cubicBezTo>
                  <a:cubicBezTo>
                    <a:pt x="6854" y="24548"/>
                    <a:pt x="12076" y="29840"/>
                    <a:pt x="18835" y="31735"/>
                  </a:cubicBezTo>
                  <a:cubicBezTo>
                    <a:pt x="18838" y="31741"/>
                    <a:pt x="18838" y="31745"/>
                    <a:pt x="18841" y="31752"/>
                  </a:cubicBezTo>
                  <a:cubicBezTo>
                    <a:pt x="18897" y="31877"/>
                    <a:pt x="19046" y="31935"/>
                    <a:pt x="19181" y="31935"/>
                  </a:cubicBezTo>
                  <a:cubicBezTo>
                    <a:pt x="19215" y="31935"/>
                    <a:pt x="19247" y="31932"/>
                    <a:pt x="19277" y="31925"/>
                  </a:cubicBezTo>
                  <a:cubicBezTo>
                    <a:pt x="19792" y="31801"/>
                    <a:pt x="19943" y="31359"/>
                    <a:pt x="20210" y="30928"/>
                  </a:cubicBezTo>
                  <a:cubicBezTo>
                    <a:pt x="20930" y="29760"/>
                    <a:pt x="21637" y="28587"/>
                    <a:pt x="22360" y="27423"/>
                  </a:cubicBezTo>
                  <a:cubicBezTo>
                    <a:pt x="23867" y="24999"/>
                    <a:pt x="25404" y="22591"/>
                    <a:pt x="26966" y="20203"/>
                  </a:cubicBezTo>
                  <a:cubicBezTo>
                    <a:pt x="27715" y="19056"/>
                    <a:pt x="28470" y="17912"/>
                    <a:pt x="29228" y="16771"/>
                  </a:cubicBezTo>
                  <a:cubicBezTo>
                    <a:pt x="29736" y="16010"/>
                    <a:pt x="30545" y="15148"/>
                    <a:pt x="30721" y="14213"/>
                  </a:cubicBezTo>
                  <a:cubicBezTo>
                    <a:pt x="31023" y="12611"/>
                    <a:pt x="29467" y="10207"/>
                    <a:pt x="28767" y="8724"/>
                  </a:cubicBezTo>
                  <a:cubicBezTo>
                    <a:pt x="28785" y="8658"/>
                    <a:pt x="28764" y="8588"/>
                    <a:pt x="28712" y="8543"/>
                  </a:cubicBezTo>
                  <a:cubicBezTo>
                    <a:pt x="26756" y="6859"/>
                    <a:pt x="24065" y="5762"/>
                    <a:pt x="21832" y="4469"/>
                  </a:cubicBezTo>
                  <a:cubicBezTo>
                    <a:pt x="19340" y="3028"/>
                    <a:pt x="16879" y="1536"/>
                    <a:pt x="14411" y="54"/>
                  </a:cubicBezTo>
                  <a:cubicBezTo>
                    <a:pt x="14350" y="16"/>
                    <a:pt x="14289" y="0"/>
                    <a:pt x="1423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3" name="Google Shape;343;p23"/>
            <p:cNvSpPr/>
            <p:nvPr/>
          </p:nvSpPr>
          <p:spPr>
            <a:xfrm>
              <a:off x="8533166" y="3299372"/>
              <a:ext cx="302929" cy="174232"/>
            </a:xfrm>
            <a:custGeom>
              <a:avLst/>
              <a:gdLst/>
              <a:ahLst/>
              <a:cxnLst/>
              <a:rect l="l" t="t" r="r" b="b"/>
              <a:pathLst>
                <a:path w="9154" h="5265" extrusionOk="0">
                  <a:moveTo>
                    <a:pt x="294" y="0"/>
                  </a:moveTo>
                  <a:cubicBezTo>
                    <a:pt x="111" y="0"/>
                    <a:pt x="1" y="241"/>
                    <a:pt x="191" y="362"/>
                  </a:cubicBezTo>
                  <a:cubicBezTo>
                    <a:pt x="2900" y="2091"/>
                    <a:pt x="5792" y="3615"/>
                    <a:pt x="8578" y="5221"/>
                  </a:cubicBezTo>
                  <a:cubicBezTo>
                    <a:pt x="8630" y="5252"/>
                    <a:pt x="8682" y="5265"/>
                    <a:pt x="8730" y="5265"/>
                  </a:cubicBezTo>
                  <a:cubicBezTo>
                    <a:pt x="8992" y="5265"/>
                    <a:pt x="9153" y="4867"/>
                    <a:pt x="8875" y="4690"/>
                  </a:cubicBezTo>
                  <a:cubicBezTo>
                    <a:pt x="6190" y="2982"/>
                    <a:pt x="3320" y="1256"/>
                    <a:pt x="382" y="19"/>
                  </a:cubicBezTo>
                  <a:cubicBezTo>
                    <a:pt x="351" y="6"/>
                    <a:pt x="322" y="0"/>
                    <a:pt x="29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4" name="Google Shape;344;p23"/>
            <p:cNvSpPr/>
            <p:nvPr/>
          </p:nvSpPr>
          <p:spPr>
            <a:xfrm>
              <a:off x="8481443" y="3415692"/>
              <a:ext cx="443539" cy="302796"/>
            </a:xfrm>
            <a:custGeom>
              <a:avLst/>
              <a:gdLst/>
              <a:ahLst/>
              <a:cxnLst/>
              <a:rect l="l" t="t" r="r" b="b"/>
              <a:pathLst>
                <a:path w="13403" h="9150" extrusionOk="0">
                  <a:moveTo>
                    <a:pt x="248" y="1"/>
                  </a:moveTo>
                  <a:cubicBezTo>
                    <a:pt x="89" y="1"/>
                    <a:pt x="1" y="247"/>
                    <a:pt x="161" y="366"/>
                  </a:cubicBezTo>
                  <a:cubicBezTo>
                    <a:pt x="4270" y="3412"/>
                    <a:pt x="8563" y="6254"/>
                    <a:pt x="12816" y="9096"/>
                  </a:cubicBezTo>
                  <a:cubicBezTo>
                    <a:pt x="12872" y="9134"/>
                    <a:pt x="12927" y="9150"/>
                    <a:pt x="12978" y="9150"/>
                  </a:cubicBezTo>
                  <a:cubicBezTo>
                    <a:pt x="13238" y="9150"/>
                    <a:pt x="13403" y="8735"/>
                    <a:pt x="13126" y="8545"/>
                  </a:cubicBezTo>
                  <a:cubicBezTo>
                    <a:pt x="8917" y="5652"/>
                    <a:pt x="4694" y="2717"/>
                    <a:pt x="349" y="32"/>
                  </a:cubicBezTo>
                  <a:cubicBezTo>
                    <a:pt x="314" y="10"/>
                    <a:pt x="279" y="1"/>
                    <a:pt x="24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5" name="Google Shape;345;p23"/>
            <p:cNvSpPr/>
            <p:nvPr/>
          </p:nvSpPr>
          <p:spPr>
            <a:xfrm>
              <a:off x="8416515" y="3524964"/>
              <a:ext cx="456577" cy="285423"/>
            </a:xfrm>
            <a:custGeom>
              <a:avLst/>
              <a:gdLst/>
              <a:ahLst/>
              <a:cxnLst/>
              <a:rect l="l" t="t" r="r" b="b"/>
              <a:pathLst>
                <a:path w="13797" h="8625" extrusionOk="0">
                  <a:moveTo>
                    <a:pt x="213" y="1"/>
                  </a:moveTo>
                  <a:cubicBezTo>
                    <a:pt x="101" y="1"/>
                    <a:pt x="1" y="137"/>
                    <a:pt x="109" y="225"/>
                  </a:cubicBezTo>
                  <a:cubicBezTo>
                    <a:pt x="2012" y="1780"/>
                    <a:pt x="4259" y="2985"/>
                    <a:pt x="6338" y="4292"/>
                  </a:cubicBezTo>
                  <a:cubicBezTo>
                    <a:pt x="8620" y="5728"/>
                    <a:pt x="10876" y="7228"/>
                    <a:pt x="13210" y="8579"/>
                  </a:cubicBezTo>
                  <a:cubicBezTo>
                    <a:pt x="13265" y="8611"/>
                    <a:pt x="13319" y="8625"/>
                    <a:pt x="13369" y="8625"/>
                  </a:cubicBezTo>
                  <a:cubicBezTo>
                    <a:pt x="13637" y="8625"/>
                    <a:pt x="13796" y="8219"/>
                    <a:pt x="13516" y="8032"/>
                  </a:cubicBezTo>
                  <a:cubicBezTo>
                    <a:pt x="11369" y="6603"/>
                    <a:pt x="9128" y="5303"/>
                    <a:pt x="6930" y="3955"/>
                  </a:cubicBezTo>
                  <a:cubicBezTo>
                    <a:pt x="4754" y="2621"/>
                    <a:pt x="2591" y="1069"/>
                    <a:pt x="268" y="12"/>
                  </a:cubicBezTo>
                  <a:cubicBezTo>
                    <a:pt x="250" y="4"/>
                    <a:pt x="231" y="1"/>
                    <a:pt x="21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6" name="Google Shape;346;p23"/>
            <p:cNvSpPr/>
            <p:nvPr/>
          </p:nvSpPr>
          <p:spPr>
            <a:xfrm>
              <a:off x="8364659" y="3646678"/>
              <a:ext cx="443539" cy="268612"/>
            </a:xfrm>
            <a:custGeom>
              <a:avLst/>
              <a:gdLst/>
              <a:ahLst/>
              <a:cxnLst/>
              <a:rect l="l" t="t" r="r" b="b"/>
              <a:pathLst>
                <a:path w="13403" h="8117" extrusionOk="0">
                  <a:moveTo>
                    <a:pt x="330" y="1"/>
                  </a:moveTo>
                  <a:cubicBezTo>
                    <a:pt x="127" y="1"/>
                    <a:pt x="1" y="300"/>
                    <a:pt x="218" y="428"/>
                  </a:cubicBezTo>
                  <a:cubicBezTo>
                    <a:pt x="4434" y="2940"/>
                    <a:pt x="8594" y="5544"/>
                    <a:pt x="12803" y="8066"/>
                  </a:cubicBezTo>
                  <a:cubicBezTo>
                    <a:pt x="12860" y="8101"/>
                    <a:pt x="12916" y="8116"/>
                    <a:pt x="12968" y="8116"/>
                  </a:cubicBezTo>
                  <a:cubicBezTo>
                    <a:pt x="13239" y="8116"/>
                    <a:pt x="13402" y="7699"/>
                    <a:pt x="13117" y="7507"/>
                  </a:cubicBezTo>
                  <a:cubicBezTo>
                    <a:pt x="9061" y="4783"/>
                    <a:pt x="4756" y="2320"/>
                    <a:pt x="441" y="30"/>
                  </a:cubicBezTo>
                  <a:cubicBezTo>
                    <a:pt x="403" y="10"/>
                    <a:pt x="365" y="1"/>
                    <a:pt x="33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7" name="Google Shape;347;p23"/>
            <p:cNvSpPr/>
            <p:nvPr/>
          </p:nvSpPr>
          <p:spPr>
            <a:xfrm>
              <a:off x="8307773" y="3769087"/>
              <a:ext cx="428051" cy="257559"/>
            </a:xfrm>
            <a:custGeom>
              <a:avLst/>
              <a:gdLst/>
              <a:ahLst/>
              <a:cxnLst/>
              <a:rect l="l" t="t" r="r" b="b"/>
              <a:pathLst>
                <a:path w="12935" h="7783" extrusionOk="0">
                  <a:moveTo>
                    <a:pt x="272" y="1"/>
                  </a:moveTo>
                  <a:cubicBezTo>
                    <a:pt x="102" y="1"/>
                    <a:pt x="0" y="259"/>
                    <a:pt x="178" y="378"/>
                  </a:cubicBezTo>
                  <a:cubicBezTo>
                    <a:pt x="2414" y="1876"/>
                    <a:pt x="4715" y="3282"/>
                    <a:pt x="7017" y="4677"/>
                  </a:cubicBezTo>
                  <a:cubicBezTo>
                    <a:pt x="8118" y="5345"/>
                    <a:pt x="9224" y="6006"/>
                    <a:pt x="10331" y="6662"/>
                  </a:cubicBezTo>
                  <a:cubicBezTo>
                    <a:pt x="11007" y="7061"/>
                    <a:pt x="11730" y="7761"/>
                    <a:pt x="12535" y="7783"/>
                  </a:cubicBezTo>
                  <a:cubicBezTo>
                    <a:pt x="12537" y="7783"/>
                    <a:pt x="12539" y="7783"/>
                    <a:pt x="12541" y="7783"/>
                  </a:cubicBezTo>
                  <a:cubicBezTo>
                    <a:pt x="12683" y="7783"/>
                    <a:pt x="12845" y="7668"/>
                    <a:pt x="12871" y="7523"/>
                  </a:cubicBezTo>
                  <a:cubicBezTo>
                    <a:pt x="12878" y="7484"/>
                    <a:pt x="12884" y="7446"/>
                    <a:pt x="12892" y="7408"/>
                  </a:cubicBezTo>
                  <a:cubicBezTo>
                    <a:pt x="12934" y="7175"/>
                    <a:pt x="12740" y="6992"/>
                    <a:pt x="12548" y="6992"/>
                  </a:cubicBezTo>
                  <a:cubicBezTo>
                    <a:pt x="12448" y="6992"/>
                    <a:pt x="12349" y="7042"/>
                    <a:pt x="12284" y="7161"/>
                  </a:cubicBezTo>
                  <a:cubicBezTo>
                    <a:pt x="12373" y="6999"/>
                    <a:pt x="1384" y="620"/>
                    <a:pt x="373" y="30"/>
                  </a:cubicBezTo>
                  <a:cubicBezTo>
                    <a:pt x="338" y="10"/>
                    <a:pt x="304" y="1"/>
                    <a:pt x="27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48" name="Google Shape;348;p23"/>
          <p:cNvGrpSpPr/>
          <p:nvPr/>
        </p:nvGrpSpPr>
        <p:grpSpPr>
          <a:xfrm>
            <a:off x="8020511" y="609303"/>
            <a:ext cx="690310" cy="1154730"/>
            <a:chOff x="1960499" y="1511252"/>
            <a:chExt cx="690310" cy="1154730"/>
          </a:xfrm>
        </p:grpSpPr>
        <p:sp>
          <p:nvSpPr>
            <p:cNvPr id="349" name="Google Shape;349;p23"/>
            <p:cNvSpPr/>
            <p:nvPr/>
          </p:nvSpPr>
          <p:spPr>
            <a:xfrm>
              <a:off x="2276433" y="1802367"/>
              <a:ext cx="230886" cy="126347"/>
            </a:xfrm>
            <a:custGeom>
              <a:avLst/>
              <a:gdLst/>
              <a:ahLst/>
              <a:cxnLst/>
              <a:rect l="l" t="t" r="r" b="b"/>
              <a:pathLst>
                <a:path w="6977" h="3818" extrusionOk="0">
                  <a:moveTo>
                    <a:pt x="276" y="1"/>
                  </a:moveTo>
                  <a:cubicBezTo>
                    <a:pt x="139" y="1"/>
                    <a:pt x="1" y="93"/>
                    <a:pt x="23" y="254"/>
                  </a:cubicBezTo>
                  <a:cubicBezTo>
                    <a:pt x="330" y="2383"/>
                    <a:pt x="2225" y="3818"/>
                    <a:pt x="4168" y="3818"/>
                  </a:cubicBezTo>
                  <a:cubicBezTo>
                    <a:pt x="5069" y="3818"/>
                    <a:pt x="5980" y="3509"/>
                    <a:pt x="6748" y="2818"/>
                  </a:cubicBezTo>
                  <a:cubicBezTo>
                    <a:pt x="6976" y="2612"/>
                    <a:pt x="6750" y="2279"/>
                    <a:pt x="6495" y="2279"/>
                  </a:cubicBezTo>
                  <a:cubicBezTo>
                    <a:pt x="6441" y="2279"/>
                    <a:pt x="6387" y="2293"/>
                    <a:pt x="6335" y="2327"/>
                  </a:cubicBezTo>
                  <a:cubicBezTo>
                    <a:pt x="5574" y="2813"/>
                    <a:pt x="4765" y="3049"/>
                    <a:pt x="3997" y="3049"/>
                  </a:cubicBezTo>
                  <a:cubicBezTo>
                    <a:pt x="2412" y="3049"/>
                    <a:pt x="996" y="2047"/>
                    <a:pt x="515" y="172"/>
                  </a:cubicBezTo>
                  <a:cubicBezTo>
                    <a:pt x="484" y="54"/>
                    <a:pt x="381" y="1"/>
                    <a:pt x="27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0" name="Google Shape;350;p23"/>
            <p:cNvSpPr/>
            <p:nvPr/>
          </p:nvSpPr>
          <p:spPr>
            <a:xfrm>
              <a:off x="1960499" y="1705670"/>
              <a:ext cx="614064" cy="960311"/>
            </a:xfrm>
            <a:custGeom>
              <a:avLst/>
              <a:gdLst/>
              <a:ahLst/>
              <a:cxnLst/>
              <a:rect l="l" t="t" r="r" b="b"/>
              <a:pathLst>
                <a:path w="18556" h="29019" extrusionOk="0">
                  <a:moveTo>
                    <a:pt x="10334" y="766"/>
                  </a:moveTo>
                  <a:cubicBezTo>
                    <a:pt x="10935" y="766"/>
                    <a:pt x="11549" y="893"/>
                    <a:pt x="12091" y="1054"/>
                  </a:cubicBezTo>
                  <a:cubicBezTo>
                    <a:pt x="14232" y="1688"/>
                    <a:pt x="16436" y="2668"/>
                    <a:pt x="17628" y="4644"/>
                  </a:cubicBezTo>
                  <a:cubicBezTo>
                    <a:pt x="17654" y="4687"/>
                    <a:pt x="17689" y="4723"/>
                    <a:pt x="17730" y="4749"/>
                  </a:cubicBezTo>
                  <a:cubicBezTo>
                    <a:pt x="18146" y="6589"/>
                    <a:pt x="16423" y="7814"/>
                    <a:pt x="14642" y="7814"/>
                  </a:cubicBezTo>
                  <a:cubicBezTo>
                    <a:pt x="14327" y="7814"/>
                    <a:pt x="14011" y="7776"/>
                    <a:pt x="13704" y="7696"/>
                  </a:cubicBezTo>
                  <a:cubicBezTo>
                    <a:pt x="13671" y="7687"/>
                    <a:pt x="13639" y="7683"/>
                    <a:pt x="13610" y="7683"/>
                  </a:cubicBezTo>
                  <a:cubicBezTo>
                    <a:pt x="13259" y="7683"/>
                    <a:pt x="13168" y="8251"/>
                    <a:pt x="13555" y="8361"/>
                  </a:cubicBezTo>
                  <a:cubicBezTo>
                    <a:pt x="13978" y="8481"/>
                    <a:pt x="14415" y="8542"/>
                    <a:pt x="14854" y="8542"/>
                  </a:cubicBezTo>
                  <a:cubicBezTo>
                    <a:pt x="14963" y="8542"/>
                    <a:pt x="15073" y="8538"/>
                    <a:pt x="15182" y="8531"/>
                  </a:cubicBezTo>
                  <a:lnTo>
                    <a:pt x="15182" y="8531"/>
                  </a:lnTo>
                  <a:cubicBezTo>
                    <a:pt x="14571" y="11778"/>
                    <a:pt x="13001" y="14918"/>
                    <a:pt x="11802" y="17979"/>
                  </a:cubicBezTo>
                  <a:cubicBezTo>
                    <a:pt x="11210" y="19488"/>
                    <a:pt x="10615" y="20996"/>
                    <a:pt x="10030" y="22508"/>
                  </a:cubicBezTo>
                  <a:cubicBezTo>
                    <a:pt x="9417" y="24090"/>
                    <a:pt x="8957" y="25910"/>
                    <a:pt x="7893" y="27262"/>
                  </a:cubicBezTo>
                  <a:cubicBezTo>
                    <a:pt x="7863" y="27250"/>
                    <a:pt x="7832" y="27244"/>
                    <a:pt x="7801" y="27244"/>
                  </a:cubicBezTo>
                  <a:cubicBezTo>
                    <a:pt x="7744" y="27244"/>
                    <a:pt x="7687" y="27264"/>
                    <a:pt x="7640" y="27300"/>
                  </a:cubicBezTo>
                  <a:cubicBezTo>
                    <a:pt x="6817" y="27949"/>
                    <a:pt x="5842" y="28267"/>
                    <a:pt x="4897" y="28267"/>
                  </a:cubicBezTo>
                  <a:cubicBezTo>
                    <a:pt x="3221" y="28267"/>
                    <a:pt x="1637" y="27266"/>
                    <a:pt x="1157" y="25326"/>
                  </a:cubicBezTo>
                  <a:cubicBezTo>
                    <a:pt x="563" y="22925"/>
                    <a:pt x="2064" y="20134"/>
                    <a:pt x="2874" y="17962"/>
                  </a:cubicBezTo>
                  <a:cubicBezTo>
                    <a:pt x="4456" y="13726"/>
                    <a:pt x="6355" y="9471"/>
                    <a:pt x="7556" y="5106"/>
                  </a:cubicBezTo>
                  <a:cubicBezTo>
                    <a:pt x="7767" y="5445"/>
                    <a:pt x="8032" y="5748"/>
                    <a:pt x="8342" y="6004"/>
                  </a:cubicBezTo>
                  <a:cubicBezTo>
                    <a:pt x="8381" y="6036"/>
                    <a:pt x="8427" y="6050"/>
                    <a:pt x="8473" y="6050"/>
                  </a:cubicBezTo>
                  <a:cubicBezTo>
                    <a:pt x="8631" y="6050"/>
                    <a:pt x="8787" y="5884"/>
                    <a:pt x="8665" y="5731"/>
                  </a:cubicBezTo>
                  <a:cubicBezTo>
                    <a:pt x="7761" y="4608"/>
                    <a:pt x="7199" y="2841"/>
                    <a:pt x="8268" y="1602"/>
                  </a:cubicBezTo>
                  <a:cubicBezTo>
                    <a:pt x="8807" y="978"/>
                    <a:pt x="9559" y="766"/>
                    <a:pt x="10334" y="766"/>
                  </a:cubicBezTo>
                  <a:close/>
                  <a:moveTo>
                    <a:pt x="10402" y="0"/>
                  </a:moveTo>
                  <a:cubicBezTo>
                    <a:pt x="10151" y="0"/>
                    <a:pt x="9900" y="21"/>
                    <a:pt x="9653" y="66"/>
                  </a:cubicBezTo>
                  <a:cubicBezTo>
                    <a:pt x="7317" y="492"/>
                    <a:pt x="6502" y="2813"/>
                    <a:pt x="7317" y="4656"/>
                  </a:cubicBezTo>
                  <a:cubicBezTo>
                    <a:pt x="7302" y="4671"/>
                    <a:pt x="7288" y="4688"/>
                    <a:pt x="7279" y="4706"/>
                  </a:cubicBezTo>
                  <a:cubicBezTo>
                    <a:pt x="5717" y="7878"/>
                    <a:pt x="4634" y="11337"/>
                    <a:pt x="3376" y="14639"/>
                  </a:cubicBezTo>
                  <a:cubicBezTo>
                    <a:pt x="2307" y="17446"/>
                    <a:pt x="702" y="20479"/>
                    <a:pt x="359" y="23496"/>
                  </a:cubicBezTo>
                  <a:cubicBezTo>
                    <a:pt x="1" y="26640"/>
                    <a:pt x="2315" y="29019"/>
                    <a:pt x="4930" y="29019"/>
                  </a:cubicBezTo>
                  <a:cubicBezTo>
                    <a:pt x="5972" y="29019"/>
                    <a:pt x="7062" y="28641"/>
                    <a:pt x="8049" y="27784"/>
                  </a:cubicBezTo>
                  <a:cubicBezTo>
                    <a:pt x="8091" y="27748"/>
                    <a:pt x="8120" y="27696"/>
                    <a:pt x="8129" y="27639"/>
                  </a:cubicBezTo>
                  <a:cubicBezTo>
                    <a:pt x="9117" y="26827"/>
                    <a:pt x="9529" y="25652"/>
                    <a:pt x="10019" y="24447"/>
                  </a:cubicBezTo>
                  <a:cubicBezTo>
                    <a:pt x="10805" y="22517"/>
                    <a:pt x="11567" y="20580"/>
                    <a:pt x="12336" y="18642"/>
                  </a:cubicBezTo>
                  <a:cubicBezTo>
                    <a:pt x="13623" y="15398"/>
                    <a:pt x="15563" y="11903"/>
                    <a:pt x="15961" y="8398"/>
                  </a:cubicBezTo>
                  <a:cubicBezTo>
                    <a:pt x="16608" y="8220"/>
                    <a:pt x="17204" y="7877"/>
                    <a:pt x="17658" y="7335"/>
                  </a:cubicBezTo>
                  <a:cubicBezTo>
                    <a:pt x="18349" y="6512"/>
                    <a:pt x="18556" y="5397"/>
                    <a:pt x="18190" y="4435"/>
                  </a:cubicBezTo>
                  <a:cubicBezTo>
                    <a:pt x="18187" y="4391"/>
                    <a:pt x="18175" y="4348"/>
                    <a:pt x="18155" y="4310"/>
                  </a:cubicBezTo>
                  <a:cubicBezTo>
                    <a:pt x="17357" y="2706"/>
                    <a:pt x="15926" y="1795"/>
                    <a:pt x="14323" y="1101"/>
                  </a:cubicBezTo>
                  <a:cubicBezTo>
                    <a:pt x="13129" y="585"/>
                    <a:pt x="11748" y="0"/>
                    <a:pt x="1040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1" name="Google Shape;351;p23"/>
            <p:cNvSpPr/>
            <p:nvPr/>
          </p:nvSpPr>
          <p:spPr>
            <a:xfrm>
              <a:off x="2040749" y="2214401"/>
              <a:ext cx="274932" cy="375269"/>
            </a:xfrm>
            <a:custGeom>
              <a:avLst/>
              <a:gdLst/>
              <a:ahLst/>
              <a:cxnLst/>
              <a:rect l="l" t="t" r="r" b="b"/>
              <a:pathLst>
                <a:path w="8308" h="11340" extrusionOk="0">
                  <a:moveTo>
                    <a:pt x="2929" y="545"/>
                  </a:moveTo>
                  <a:cubicBezTo>
                    <a:pt x="3422" y="1283"/>
                    <a:pt x="3465" y="2425"/>
                    <a:pt x="4515" y="2609"/>
                  </a:cubicBezTo>
                  <a:cubicBezTo>
                    <a:pt x="4575" y="2620"/>
                    <a:pt x="4637" y="2625"/>
                    <a:pt x="4700" y="2625"/>
                  </a:cubicBezTo>
                  <a:cubicBezTo>
                    <a:pt x="5372" y="2625"/>
                    <a:pt x="6187" y="2073"/>
                    <a:pt x="6861" y="2073"/>
                  </a:cubicBezTo>
                  <a:cubicBezTo>
                    <a:pt x="7084" y="2073"/>
                    <a:pt x="7293" y="2134"/>
                    <a:pt x="7474" y="2297"/>
                  </a:cubicBezTo>
                  <a:cubicBezTo>
                    <a:pt x="6984" y="3715"/>
                    <a:pt x="6497" y="5135"/>
                    <a:pt x="6010" y="6555"/>
                  </a:cubicBezTo>
                  <a:cubicBezTo>
                    <a:pt x="5496" y="8060"/>
                    <a:pt x="5035" y="10028"/>
                    <a:pt x="3382" y="10543"/>
                  </a:cubicBezTo>
                  <a:cubicBezTo>
                    <a:pt x="3338" y="10494"/>
                    <a:pt x="3276" y="10468"/>
                    <a:pt x="3213" y="10468"/>
                  </a:cubicBezTo>
                  <a:cubicBezTo>
                    <a:pt x="3179" y="10468"/>
                    <a:pt x="3145" y="10475"/>
                    <a:pt x="3114" y="10491"/>
                  </a:cubicBezTo>
                  <a:cubicBezTo>
                    <a:pt x="2727" y="10663"/>
                    <a:pt x="2404" y="10738"/>
                    <a:pt x="2135" y="10738"/>
                  </a:cubicBezTo>
                  <a:cubicBezTo>
                    <a:pt x="374" y="10738"/>
                    <a:pt x="919" y="7496"/>
                    <a:pt x="1069" y="6694"/>
                  </a:cubicBezTo>
                  <a:cubicBezTo>
                    <a:pt x="1183" y="6089"/>
                    <a:pt x="1330" y="5489"/>
                    <a:pt x="1486" y="4894"/>
                  </a:cubicBezTo>
                  <a:cubicBezTo>
                    <a:pt x="1876" y="3413"/>
                    <a:pt x="2405" y="1981"/>
                    <a:pt x="2929" y="545"/>
                  </a:cubicBezTo>
                  <a:close/>
                  <a:moveTo>
                    <a:pt x="2829" y="1"/>
                  </a:moveTo>
                  <a:cubicBezTo>
                    <a:pt x="2768" y="1"/>
                    <a:pt x="2706" y="32"/>
                    <a:pt x="2662" y="108"/>
                  </a:cubicBezTo>
                  <a:cubicBezTo>
                    <a:pt x="1275" y="2525"/>
                    <a:pt x="0" y="5852"/>
                    <a:pt x="111" y="8677"/>
                  </a:cubicBezTo>
                  <a:cubicBezTo>
                    <a:pt x="161" y="9993"/>
                    <a:pt x="1071" y="11339"/>
                    <a:pt x="2284" y="11339"/>
                  </a:cubicBezTo>
                  <a:cubicBezTo>
                    <a:pt x="2565" y="11339"/>
                    <a:pt x="2862" y="11267"/>
                    <a:pt x="3169" y="11105"/>
                  </a:cubicBezTo>
                  <a:cubicBezTo>
                    <a:pt x="4344" y="11077"/>
                    <a:pt x="5208" y="10313"/>
                    <a:pt x="5784" y="9223"/>
                  </a:cubicBezTo>
                  <a:cubicBezTo>
                    <a:pt x="6891" y="7120"/>
                    <a:pt x="7459" y="4590"/>
                    <a:pt x="8228" y="2349"/>
                  </a:cubicBezTo>
                  <a:cubicBezTo>
                    <a:pt x="8308" y="2116"/>
                    <a:pt x="8151" y="1964"/>
                    <a:pt x="7961" y="1932"/>
                  </a:cubicBezTo>
                  <a:cubicBezTo>
                    <a:pt x="7666" y="1600"/>
                    <a:pt x="7304" y="1477"/>
                    <a:pt x="6918" y="1477"/>
                  </a:cubicBezTo>
                  <a:cubicBezTo>
                    <a:pt x="6616" y="1477"/>
                    <a:pt x="6300" y="1552"/>
                    <a:pt x="5989" y="1661"/>
                  </a:cubicBezTo>
                  <a:cubicBezTo>
                    <a:pt x="5571" y="1808"/>
                    <a:pt x="5155" y="2040"/>
                    <a:pt x="4752" y="2040"/>
                  </a:cubicBezTo>
                  <a:cubicBezTo>
                    <a:pt x="4505" y="2040"/>
                    <a:pt x="4264" y="1952"/>
                    <a:pt x="4031" y="1704"/>
                  </a:cubicBezTo>
                  <a:cubicBezTo>
                    <a:pt x="3642" y="1291"/>
                    <a:pt x="3576" y="684"/>
                    <a:pt x="3149" y="278"/>
                  </a:cubicBezTo>
                  <a:cubicBezTo>
                    <a:pt x="3121" y="251"/>
                    <a:pt x="3083" y="236"/>
                    <a:pt x="3044" y="236"/>
                  </a:cubicBezTo>
                  <a:cubicBezTo>
                    <a:pt x="3039" y="236"/>
                    <a:pt x="3033" y="236"/>
                    <a:pt x="3028" y="237"/>
                  </a:cubicBezTo>
                  <a:cubicBezTo>
                    <a:pt x="3044" y="104"/>
                    <a:pt x="2939" y="1"/>
                    <a:pt x="28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2" name="Google Shape;352;p23"/>
            <p:cNvSpPr/>
            <p:nvPr/>
          </p:nvSpPr>
          <p:spPr>
            <a:xfrm>
              <a:off x="2175965" y="2156390"/>
              <a:ext cx="75252" cy="67840"/>
            </a:xfrm>
            <a:custGeom>
              <a:avLst/>
              <a:gdLst/>
              <a:ahLst/>
              <a:cxnLst/>
              <a:rect l="l" t="t" r="r" b="b"/>
              <a:pathLst>
                <a:path w="2274" h="2050" extrusionOk="0">
                  <a:moveTo>
                    <a:pt x="1286" y="474"/>
                  </a:moveTo>
                  <a:cubicBezTo>
                    <a:pt x="1302" y="474"/>
                    <a:pt x="1317" y="474"/>
                    <a:pt x="1333" y="475"/>
                  </a:cubicBezTo>
                  <a:cubicBezTo>
                    <a:pt x="1345" y="500"/>
                    <a:pt x="1362" y="521"/>
                    <a:pt x="1382" y="541"/>
                  </a:cubicBezTo>
                  <a:cubicBezTo>
                    <a:pt x="1619" y="768"/>
                    <a:pt x="1730" y="1175"/>
                    <a:pt x="1443" y="1429"/>
                  </a:cubicBezTo>
                  <a:cubicBezTo>
                    <a:pt x="1369" y="1495"/>
                    <a:pt x="1284" y="1522"/>
                    <a:pt x="1197" y="1522"/>
                  </a:cubicBezTo>
                  <a:cubicBezTo>
                    <a:pt x="1030" y="1522"/>
                    <a:pt x="859" y="1420"/>
                    <a:pt x="754" y="1290"/>
                  </a:cubicBezTo>
                  <a:lnTo>
                    <a:pt x="754" y="1288"/>
                  </a:lnTo>
                  <a:cubicBezTo>
                    <a:pt x="386" y="831"/>
                    <a:pt x="837" y="474"/>
                    <a:pt x="1286" y="474"/>
                  </a:cubicBezTo>
                  <a:close/>
                  <a:moveTo>
                    <a:pt x="1147" y="1"/>
                  </a:moveTo>
                  <a:cubicBezTo>
                    <a:pt x="915" y="1"/>
                    <a:pt x="679" y="73"/>
                    <a:pt x="495" y="209"/>
                  </a:cubicBezTo>
                  <a:cubicBezTo>
                    <a:pt x="4" y="572"/>
                    <a:pt x="1" y="1235"/>
                    <a:pt x="391" y="1673"/>
                  </a:cubicBezTo>
                  <a:cubicBezTo>
                    <a:pt x="604" y="1912"/>
                    <a:pt x="908" y="2050"/>
                    <a:pt x="1207" y="2050"/>
                  </a:cubicBezTo>
                  <a:cubicBezTo>
                    <a:pt x="1456" y="2050"/>
                    <a:pt x="1701" y="1954"/>
                    <a:pt x="1887" y="1742"/>
                  </a:cubicBezTo>
                  <a:cubicBezTo>
                    <a:pt x="2273" y="1301"/>
                    <a:pt x="2270" y="394"/>
                    <a:pt x="1664" y="134"/>
                  </a:cubicBezTo>
                  <a:cubicBezTo>
                    <a:pt x="1661" y="134"/>
                    <a:pt x="1658" y="134"/>
                    <a:pt x="1655" y="132"/>
                  </a:cubicBezTo>
                  <a:cubicBezTo>
                    <a:pt x="1504" y="43"/>
                    <a:pt x="1327" y="1"/>
                    <a:pt x="114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3" name="Google Shape;353;p23"/>
            <p:cNvSpPr/>
            <p:nvPr/>
          </p:nvSpPr>
          <p:spPr>
            <a:xfrm>
              <a:off x="2269285" y="2051322"/>
              <a:ext cx="103977" cy="101064"/>
            </a:xfrm>
            <a:custGeom>
              <a:avLst/>
              <a:gdLst/>
              <a:ahLst/>
              <a:cxnLst/>
              <a:rect l="l" t="t" r="r" b="b"/>
              <a:pathLst>
                <a:path w="3142" h="3054" extrusionOk="0">
                  <a:moveTo>
                    <a:pt x="1603" y="483"/>
                  </a:moveTo>
                  <a:cubicBezTo>
                    <a:pt x="1606" y="483"/>
                    <a:pt x="1610" y="483"/>
                    <a:pt x="1613" y="483"/>
                  </a:cubicBezTo>
                  <a:cubicBezTo>
                    <a:pt x="1644" y="512"/>
                    <a:pt x="1682" y="532"/>
                    <a:pt x="1723" y="539"/>
                  </a:cubicBezTo>
                  <a:cubicBezTo>
                    <a:pt x="1892" y="573"/>
                    <a:pt x="2046" y="659"/>
                    <a:pt x="2163" y="784"/>
                  </a:cubicBezTo>
                  <a:cubicBezTo>
                    <a:pt x="2184" y="817"/>
                    <a:pt x="2204" y="849"/>
                    <a:pt x="2221" y="883"/>
                  </a:cubicBezTo>
                  <a:cubicBezTo>
                    <a:pt x="2233" y="910"/>
                    <a:pt x="2255" y="932"/>
                    <a:pt x="2281" y="945"/>
                  </a:cubicBezTo>
                  <a:cubicBezTo>
                    <a:pt x="2612" y="1524"/>
                    <a:pt x="2317" y="2492"/>
                    <a:pt x="1627" y="2492"/>
                  </a:cubicBezTo>
                  <a:cubicBezTo>
                    <a:pt x="1548" y="2492"/>
                    <a:pt x="1464" y="2480"/>
                    <a:pt x="1376" y="2452"/>
                  </a:cubicBezTo>
                  <a:cubicBezTo>
                    <a:pt x="836" y="2285"/>
                    <a:pt x="696" y="1520"/>
                    <a:pt x="849" y="1045"/>
                  </a:cubicBezTo>
                  <a:cubicBezTo>
                    <a:pt x="962" y="695"/>
                    <a:pt x="1286" y="483"/>
                    <a:pt x="1603" y="483"/>
                  </a:cubicBezTo>
                  <a:close/>
                  <a:moveTo>
                    <a:pt x="1513" y="1"/>
                  </a:moveTo>
                  <a:cubicBezTo>
                    <a:pt x="1163" y="1"/>
                    <a:pt x="802" y="146"/>
                    <a:pt x="570" y="426"/>
                  </a:cubicBezTo>
                  <a:cubicBezTo>
                    <a:pt x="0" y="1114"/>
                    <a:pt x="158" y="2432"/>
                    <a:pt x="957" y="2889"/>
                  </a:cubicBezTo>
                  <a:cubicBezTo>
                    <a:pt x="1157" y="3003"/>
                    <a:pt x="1367" y="3054"/>
                    <a:pt x="1573" y="3054"/>
                  </a:cubicBezTo>
                  <a:cubicBezTo>
                    <a:pt x="2205" y="3054"/>
                    <a:pt x="2798" y="2571"/>
                    <a:pt x="2953" y="1927"/>
                  </a:cubicBezTo>
                  <a:cubicBezTo>
                    <a:pt x="3141" y="1146"/>
                    <a:pt x="2716" y="46"/>
                    <a:pt x="1803" y="36"/>
                  </a:cubicBezTo>
                  <a:cubicBezTo>
                    <a:pt x="1709" y="12"/>
                    <a:pt x="1612" y="1"/>
                    <a:pt x="151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4" name="Google Shape;354;p23"/>
            <p:cNvSpPr/>
            <p:nvPr/>
          </p:nvSpPr>
          <p:spPr>
            <a:xfrm>
              <a:off x="2330209" y="1578331"/>
              <a:ext cx="118570" cy="102487"/>
            </a:xfrm>
            <a:custGeom>
              <a:avLst/>
              <a:gdLst/>
              <a:ahLst/>
              <a:cxnLst/>
              <a:rect l="l" t="t" r="r" b="b"/>
              <a:pathLst>
                <a:path w="3583" h="3097" extrusionOk="0">
                  <a:moveTo>
                    <a:pt x="1633" y="439"/>
                  </a:moveTo>
                  <a:cubicBezTo>
                    <a:pt x="1738" y="439"/>
                    <a:pt x="1843" y="460"/>
                    <a:pt x="1942" y="506"/>
                  </a:cubicBezTo>
                  <a:cubicBezTo>
                    <a:pt x="2307" y="857"/>
                    <a:pt x="2719" y="1233"/>
                    <a:pt x="2745" y="1774"/>
                  </a:cubicBezTo>
                  <a:cubicBezTo>
                    <a:pt x="2769" y="2290"/>
                    <a:pt x="2324" y="2576"/>
                    <a:pt x="1874" y="2576"/>
                  </a:cubicBezTo>
                  <a:cubicBezTo>
                    <a:pt x="1723" y="2576"/>
                    <a:pt x="1572" y="2544"/>
                    <a:pt x="1437" y="2477"/>
                  </a:cubicBezTo>
                  <a:cubicBezTo>
                    <a:pt x="962" y="2243"/>
                    <a:pt x="683" y="1704"/>
                    <a:pt x="766" y="1183"/>
                  </a:cubicBezTo>
                  <a:cubicBezTo>
                    <a:pt x="837" y="741"/>
                    <a:pt x="1236" y="439"/>
                    <a:pt x="1633" y="439"/>
                  </a:cubicBezTo>
                  <a:close/>
                  <a:moveTo>
                    <a:pt x="1962" y="1"/>
                  </a:moveTo>
                  <a:cubicBezTo>
                    <a:pt x="1895" y="1"/>
                    <a:pt x="1830" y="32"/>
                    <a:pt x="1788" y="88"/>
                  </a:cubicBezTo>
                  <a:cubicBezTo>
                    <a:pt x="1694" y="65"/>
                    <a:pt x="1597" y="54"/>
                    <a:pt x="1500" y="54"/>
                  </a:cubicBezTo>
                  <a:cubicBezTo>
                    <a:pt x="1146" y="54"/>
                    <a:pt x="789" y="203"/>
                    <a:pt x="555" y="501"/>
                  </a:cubicBezTo>
                  <a:cubicBezTo>
                    <a:pt x="0" y="1206"/>
                    <a:pt x="271" y="2273"/>
                    <a:pt x="959" y="2779"/>
                  </a:cubicBezTo>
                  <a:cubicBezTo>
                    <a:pt x="1242" y="2987"/>
                    <a:pt x="1586" y="3097"/>
                    <a:pt x="1923" y="3097"/>
                  </a:cubicBezTo>
                  <a:cubicBezTo>
                    <a:pt x="2399" y="3097"/>
                    <a:pt x="2861" y="2878"/>
                    <a:pt x="3117" y="2411"/>
                  </a:cubicBezTo>
                  <a:cubicBezTo>
                    <a:pt x="3583" y="1564"/>
                    <a:pt x="2867" y="370"/>
                    <a:pt x="2056" y="22"/>
                  </a:cubicBezTo>
                  <a:cubicBezTo>
                    <a:pt x="2026" y="8"/>
                    <a:pt x="1994" y="1"/>
                    <a:pt x="196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5" name="Google Shape;355;p23"/>
            <p:cNvSpPr/>
            <p:nvPr/>
          </p:nvSpPr>
          <p:spPr>
            <a:xfrm>
              <a:off x="2512912" y="1511252"/>
              <a:ext cx="137896" cy="132072"/>
            </a:xfrm>
            <a:custGeom>
              <a:avLst/>
              <a:gdLst/>
              <a:ahLst/>
              <a:cxnLst/>
              <a:rect l="l" t="t" r="r" b="b"/>
              <a:pathLst>
                <a:path w="4167" h="3991" extrusionOk="0">
                  <a:moveTo>
                    <a:pt x="1945" y="518"/>
                  </a:moveTo>
                  <a:cubicBezTo>
                    <a:pt x="2313" y="518"/>
                    <a:pt x="2682" y="701"/>
                    <a:pt x="2996" y="948"/>
                  </a:cubicBezTo>
                  <a:cubicBezTo>
                    <a:pt x="2938" y="1032"/>
                    <a:pt x="2920" y="1142"/>
                    <a:pt x="2983" y="1240"/>
                  </a:cubicBezTo>
                  <a:cubicBezTo>
                    <a:pt x="3316" y="1750"/>
                    <a:pt x="3707" y="2510"/>
                    <a:pt x="3202" y="3055"/>
                  </a:cubicBezTo>
                  <a:cubicBezTo>
                    <a:pt x="2982" y="3291"/>
                    <a:pt x="2704" y="3393"/>
                    <a:pt x="2420" y="3393"/>
                  </a:cubicBezTo>
                  <a:cubicBezTo>
                    <a:pt x="1984" y="3393"/>
                    <a:pt x="1537" y="3153"/>
                    <a:pt x="1276" y="2792"/>
                  </a:cubicBezTo>
                  <a:cubicBezTo>
                    <a:pt x="877" y="2239"/>
                    <a:pt x="653" y="1271"/>
                    <a:pt x="1243" y="781"/>
                  </a:cubicBezTo>
                  <a:cubicBezTo>
                    <a:pt x="1466" y="595"/>
                    <a:pt x="1705" y="518"/>
                    <a:pt x="1945" y="518"/>
                  </a:cubicBezTo>
                  <a:close/>
                  <a:moveTo>
                    <a:pt x="1891" y="0"/>
                  </a:moveTo>
                  <a:cubicBezTo>
                    <a:pt x="1617" y="0"/>
                    <a:pt x="1335" y="70"/>
                    <a:pt x="1059" y="229"/>
                  </a:cubicBezTo>
                  <a:cubicBezTo>
                    <a:pt x="1" y="839"/>
                    <a:pt x="195" y="2340"/>
                    <a:pt x="838" y="3184"/>
                  </a:cubicBezTo>
                  <a:cubicBezTo>
                    <a:pt x="1220" y="3686"/>
                    <a:pt x="1822" y="3990"/>
                    <a:pt x="2423" y="3990"/>
                  </a:cubicBezTo>
                  <a:cubicBezTo>
                    <a:pt x="2802" y="3990"/>
                    <a:pt x="3181" y="3869"/>
                    <a:pt x="3503" y="3600"/>
                  </a:cubicBezTo>
                  <a:cubicBezTo>
                    <a:pt x="4166" y="3048"/>
                    <a:pt x="4122" y="2201"/>
                    <a:pt x="3785" y="1496"/>
                  </a:cubicBezTo>
                  <a:cubicBezTo>
                    <a:pt x="3842" y="1447"/>
                    <a:pt x="3869" y="1366"/>
                    <a:pt x="3817" y="1276"/>
                  </a:cubicBezTo>
                  <a:cubicBezTo>
                    <a:pt x="3409" y="575"/>
                    <a:pt x="2678" y="0"/>
                    <a:pt x="18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56" name="Google Shape;356;p23"/>
          <p:cNvGrpSpPr/>
          <p:nvPr/>
        </p:nvGrpSpPr>
        <p:grpSpPr>
          <a:xfrm>
            <a:off x="237438" y="227013"/>
            <a:ext cx="800177" cy="752193"/>
            <a:chOff x="734290" y="251983"/>
            <a:chExt cx="800177" cy="752193"/>
          </a:xfrm>
        </p:grpSpPr>
        <p:sp>
          <p:nvSpPr>
            <p:cNvPr id="357" name="Google Shape;357;p23"/>
            <p:cNvSpPr/>
            <p:nvPr/>
          </p:nvSpPr>
          <p:spPr>
            <a:xfrm>
              <a:off x="864310" y="336336"/>
              <a:ext cx="515085" cy="529745"/>
            </a:xfrm>
            <a:custGeom>
              <a:avLst/>
              <a:gdLst/>
              <a:ahLst/>
              <a:cxnLst/>
              <a:rect l="l" t="t" r="r" b="b"/>
              <a:pathLst>
                <a:path w="15565" h="16008" extrusionOk="0">
                  <a:moveTo>
                    <a:pt x="7696" y="0"/>
                  </a:moveTo>
                  <a:cubicBezTo>
                    <a:pt x="7290" y="0"/>
                    <a:pt x="6861" y="98"/>
                    <a:pt x="6424" y="320"/>
                  </a:cubicBezTo>
                  <a:cubicBezTo>
                    <a:pt x="4980" y="1054"/>
                    <a:pt x="3346" y="1662"/>
                    <a:pt x="2250" y="2890"/>
                  </a:cubicBezTo>
                  <a:cubicBezTo>
                    <a:pt x="1852" y="3337"/>
                    <a:pt x="1665" y="3971"/>
                    <a:pt x="1457" y="4561"/>
                  </a:cubicBezTo>
                  <a:cubicBezTo>
                    <a:pt x="1278" y="4739"/>
                    <a:pt x="1120" y="4939"/>
                    <a:pt x="988" y="5155"/>
                  </a:cubicBezTo>
                  <a:cubicBezTo>
                    <a:pt x="895" y="5313"/>
                    <a:pt x="811" y="5475"/>
                    <a:pt x="736" y="5642"/>
                  </a:cubicBezTo>
                  <a:lnTo>
                    <a:pt x="400" y="6283"/>
                  </a:lnTo>
                  <a:cubicBezTo>
                    <a:pt x="53" y="6949"/>
                    <a:pt x="1" y="7620"/>
                    <a:pt x="152" y="8220"/>
                  </a:cubicBezTo>
                  <a:cubicBezTo>
                    <a:pt x="94" y="9669"/>
                    <a:pt x="416" y="11167"/>
                    <a:pt x="1067" y="12291"/>
                  </a:cubicBezTo>
                  <a:cubicBezTo>
                    <a:pt x="2227" y="14290"/>
                    <a:pt x="4508" y="15429"/>
                    <a:pt x="6718" y="15843"/>
                  </a:cubicBezTo>
                  <a:cubicBezTo>
                    <a:pt x="7278" y="15947"/>
                    <a:pt x="7852" y="16007"/>
                    <a:pt x="8421" y="16007"/>
                  </a:cubicBezTo>
                  <a:cubicBezTo>
                    <a:pt x="10139" y="16007"/>
                    <a:pt x="11808" y="15463"/>
                    <a:pt x="12881" y="13979"/>
                  </a:cubicBezTo>
                  <a:cubicBezTo>
                    <a:pt x="13002" y="13812"/>
                    <a:pt x="13105" y="13634"/>
                    <a:pt x="13217" y="13463"/>
                  </a:cubicBezTo>
                  <a:cubicBezTo>
                    <a:pt x="13708" y="13063"/>
                    <a:pt x="14151" y="12735"/>
                    <a:pt x="14489" y="12178"/>
                  </a:cubicBezTo>
                  <a:cubicBezTo>
                    <a:pt x="15174" y="11052"/>
                    <a:pt x="15413" y="9617"/>
                    <a:pt x="15468" y="8315"/>
                  </a:cubicBezTo>
                  <a:cubicBezTo>
                    <a:pt x="15565" y="6031"/>
                    <a:pt x="14940" y="2763"/>
                    <a:pt x="12808" y="1493"/>
                  </a:cubicBezTo>
                  <a:cubicBezTo>
                    <a:pt x="11688" y="827"/>
                    <a:pt x="10351" y="414"/>
                    <a:pt x="9025" y="371"/>
                  </a:cubicBezTo>
                  <a:cubicBezTo>
                    <a:pt x="8630" y="139"/>
                    <a:pt x="8179" y="0"/>
                    <a:pt x="7696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8" name="Google Shape;358;p23"/>
            <p:cNvSpPr/>
            <p:nvPr/>
          </p:nvSpPr>
          <p:spPr>
            <a:xfrm>
              <a:off x="734290" y="251983"/>
              <a:ext cx="800177" cy="752193"/>
            </a:xfrm>
            <a:custGeom>
              <a:avLst/>
              <a:gdLst/>
              <a:ahLst/>
              <a:cxnLst/>
              <a:rect l="l" t="t" r="r" b="b"/>
              <a:pathLst>
                <a:path w="24180" h="22730" extrusionOk="0">
                  <a:moveTo>
                    <a:pt x="12323" y="3022"/>
                  </a:moveTo>
                  <a:cubicBezTo>
                    <a:pt x="12788" y="3022"/>
                    <a:pt x="13258" y="3065"/>
                    <a:pt x="13726" y="3154"/>
                  </a:cubicBezTo>
                  <a:cubicBezTo>
                    <a:pt x="17826" y="3937"/>
                    <a:pt x="20123" y="8357"/>
                    <a:pt x="19065" y="12265"/>
                  </a:cubicBezTo>
                  <a:cubicBezTo>
                    <a:pt x="18120" y="15756"/>
                    <a:pt x="15239" y="17764"/>
                    <a:pt x="11926" y="18511"/>
                  </a:cubicBezTo>
                  <a:cubicBezTo>
                    <a:pt x="11897" y="18406"/>
                    <a:pt x="11814" y="18309"/>
                    <a:pt x="11693" y="18300"/>
                  </a:cubicBezTo>
                  <a:cubicBezTo>
                    <a:pt x="7189" y="17948"/>
                    <a:pt x="3611" y="14644"/>
                    <a:pt x="4291" y="9865"/>
                  </a:cubicBezTo>
                  <a:cubicBezTo>
                    <a:pt x="4845" y="5972"/>
                    <a:pt x="8462" y="3022"/>
                    <a:pt x="12323" y="3022"/>
                  </a:cubicBezTo>
                  <a:close/>
                  <a:moveTo>
                    <a:pt x="8370" y="1"/>
                  </a:moveTo>
                  <a:cubicBezTo>
                    <a:pt x="8206" y="1"/>
                    <a:pt x="8026" y="180"/>
                    <a:pt x="8053" y="373"/>
                  </a:cubicBezTo>
                  <a:cubicBezTo>
                    <a:pt x="8172" y="1247"/>
                    <a:pt x="8518" y="2172"/>
                    <a:pt x="8818" y="3002"/>
                  </a:cubicBezTo>
                  <a:cubicBezTo>
                    <a:pt x="7324" y="3655"/>
                    <a:pt x="6029" y="4692"/>
                    <a:pt x="5066" y="6006"/>
                  </a:cubicBezTo>
                  <a:cubicBezTo>
                    <a:pt x="4709" y="5676"/>
                    <a:pt x="4332" y="5369"/>
                    <a:pt x="3949" y="5070"/>
                  </a:cubicBezTo>
                  <a:cubicBezTo>
                    <a:pt x="3525" y="4738"/>
                    <a:pt x="3087" y="4347"/>
                    <a:pt x="2596" y="4123"/>
                  </a:cubicBezTo>
                  <a:cubicBezTo>
                    <a:pt x="2553" y="4104"/>
                    <a:pt x="2509" y="4095"/>
                    <a:pt x="2466" y="4095"/>
                  </a:cubicBezTo>
                  <a:cubicBezTo>
                    <a:pt x="2226" y="4095"/>
                    <a:pt x="2024" y="4373"/>
                    <a:pt x="2242" y="4583"/>
                  </a:cubicBezTo>
                  <a:cubicBezTo>
                    <a:pt x="2632" y="4960"/>
                    <a:pt x="3133" y="5238"/>
                    <a:pt x="3573" y="5560"/>
                  </a:cubicBezTo>
                  <a:cubicBezTo>
                    <a:pt x="3971" y="5853"/>
                    <a:pt x="4358" y="6164"/>
                    <a:pt x="4755" y="6461"/>
                  </a:cubicBezTo>
                  <a:cubicBezTo>
                    <a:pt x="4018" y="7614"/>
                    <a:pt x="3547" y="8942"/>
                    <a:pt x="3450" y="10368"/>
                  </a:cubicBezTo>
                  <a:cubicBezTo>
                    <a:pt x="3415" y="10901"/>
                    <a:pt x="3433" y="11435"/>
                    <a:pt x="3505" y="11965"/>
                  </a:cubicBezTo>
                  <a:cubicBezTo>
                    <a:pt x="2444" y="11967"/>
                    <a:pt x="1349" y="12051"/>
                    <a:pt x="318" y="12262"/>
                  </a:cubicBezTo>
                  <a:cubicBezTo>
                    <a:pt x="1" y="12328"/>
                    <a:pt x="54" y="12855"/>
                    <a:pt x="366" y="12855"/>
                  </a:cubicBezTo>
                  <a:cubicBezTo>
                    <a:pt x="376" y="12855"/>
                    <a:pt x="387" y="12855"/>
                    <a:pt x="398" y="12854"/>
                  </a:cubicBezTo>
                  <a:cubicBezTo>
                    <a:pt x="1465" y="12740"/>
                    <a:pt x="2530" y="12602"/>
                    <a:pt x="3597" y="12486"/>
                  </a:cubicBezTo>
                  <a:cubicBezTo>
                    <a:pt x="3946" y="14206"/>
                    <a:pt x="4841" y="15805"/>
                    <a:pt x="6101" y="16972"/>
                  </a:cubicBezTo>
                  <a:cubicBezTo>
                    <a:pt x="4741" y="17837"/>
                    <a:pt x="3309" y="18732"/>
                    <a:pt x="2081" y="19763"/>
                  </a:cubicBezTo>
                  <a:cubicBezTo>
                    <a:pt x="1845" y="19961"/>
                    <a:pt x="2061" y="20300"/>
                    <a:pt x="2316" y="20300"/>
                  </a:cubicBezTo>
                  <a:cubicBezTo>
                    <a:pt x="2365" y="20300"/>
                    <a:pt x="2415" y="20288"/>
                    <a:pt x="2464" y="20260"/>
                  </a:cubicBezTo>
                  <a:cubicBezTo>
                    <a:pt x="3884" y="19442"/>
                    <a:pt x="5247" y="18361"/>
                    <a:pt x="6547" y="17367"/>
                  </a:cubicBezTo>
                  <a:cubicBezTo>
                    <a:pt x="6550" y="17364"/>
                    <a:pt x="6552" y="17361"/>
                    <a:pt x="6553" y="17359"/>
                  </a:cubicBezTo>
                  <a:cubicBezTo>
                    <a:pt x="7731" y="18291"/>
                    <a:pt x="9170" y="18864"/>
                    <a:pt x="10750" y="18864"/>
                  </a:cubicBezTo>
                  <a:cubicBezTo>
                    <a:pt x="10775" y="18864"/>
                    <a:pt x="10800" y="18864"/>
                    <a:pt x="10825" y="18863"/>
                  </a:cubicBezTo>
                  <a:lnTo>
                    <a:pt x="10825" y="18863"/>
                  </a:lnTo>
                  <a:cubicBezTo>
                    <a:pt x="10809" y="18943"/>
                    <a:pt x="10823" y="19026"/>
                    <a:pt x="10863" y="19096"/>
                  </a:cubicBezTo>
                  <a:cubicBezTo>
                    <a:pt x="10623" y="20194"/>
                    <a:pt x="10517" y="21420"/>
                    <a:pt x="10676" y="22503"/>
                  </a:cubicBezTo>
                  <a:cubicBezTo>
                    <a:pt x="10700" y="22661"/>
                    <a:pt x="10813" y="22729"/>
                    <a:pt x="10937" y="22729"/>
                  </a:cubicBezTo>
                  <a:cubicBezTo>
                    <a:pt x="11101" y="22729"/>
                    <a:pt x="11283" y="22609"/>
                    <a:pt x="11295" y="22418"/>
                  </a:cubicBezTo>
                  <a:cubicBezTo>
                    <a:pt x="11361" y="21366"/>
                    <a:pt x="11378" y="20322"/>
                    <a:pt x="11456" y="19271"/>
                  </a:cubicBezTo>
                  <a:cubicBezTo>
                    <a:pt x="11479" y="19271"/>
                    <a:pt x="11503" y="19271"/>
                    <a:pt x="11527" y="19271"/>
                  </a:cubicBezTo>
                  <a:cubicBezTo>
                    <a:pt x="13402" y="19271"/>
                    <a:pt x="15194" y="18493"/>
                    <a:pt x="16652" y="17274"/>
                  </a:cubicBezTo>
                  <a:cubicBezTo>
                    <a:pt x="17129" y="18245"/>
                    <a:pt x="17623" y="19234"/>
                    <a:pt x="18178" y="20164"/>
                  </a:cubicBezTo>
                  <a:cubicBezTo>
                    <a:pt x="18245" y="20276"/>
                    <a:pt x="18342" y="20323"/>
                    <a:pt x="18438" y="20323"/>
                  </a:cubicBezTo>
                  <a:cubicBezTo>
                    <a:pt x="18653" y="20323"/>
                    <a:pt x="18865" y="20093"/>
                    <a:pt x="18737" y="19836"/>
                  </a:cubicBezTo>
                  <a:cubicBezTo>
                    <a:pt x="18253" y="18865"/>
                    <a:pt x="17686" y="17909"/>
                    <a:pt x="17124" y="16980"/>
                  </a:cubicBezTo>
                  <a:cubicBezTo>
                    <a:pt x="17107" y="16954"/>
                    <a:pt x="17087" y="16931"/>
                    <a:pt x="17063" y="16911"/>
                  </a:cubicBezTo>
                  <a:cubicBezTo>
                    <a:pt x="18175" y="15871"/>
                    <a:pt x="19048" y="14567"/>
                    <a:pt x="19567" y="13172"/>
                  </a:cubicBezTo>
                  <a:cubicBezTo>
                    <a:pt x="20448" y="13538"/>
                    <a:pt x="21399" y="13852"/>
                    <a:pt x="22322" y="14042"/>
                  </a:cubicBezTo>
                  <a:cubicBezTo>
                    <a:pt x="22347" y="14047"/>
                    <a:pt x="22371" y="14050"/>
                    <a:pt x="22394" y="14050"/>
                  </a:cubicBezTo>
                  <a:cubicBezTo>
                    <a:pt x="22721" y="14050"/>
                    <a:pt x="22838" y="13558"/>
                    <a:pt x="22483" y="13455"/>
                  </a:cubicBezTo>
                  <a:cubicBezTo>
                    <a:pt x="21573" y="13190"/>
                    <a:pt x="20644" y="12950"/>
                    <a:pt x="19723" y="12714"/>
                  </a:cubicBezTo>
                  <a:cubicBezTo>
                    <a:pt x="19860" y="12287"/>
                    <a:pt x="19959" y="11847"/>
                    <a:pt x="20023" y="11403"/>
                  </a:cubicBezTo>
                  <a:cubicBezTo>
                    <a:pt x="20216" y="9977"/>
                    <a:pt x="20034" y="8527"/>
                    <a:pt x="19498" y="7191"/>
                  </a:cubicBezTo>
                  <a:lnTo>
                    <a:pt x="19498" y="7191"/>
                  </a:lnTo>
                  <a:cubicBezTo>
                    <a:pt x="19542" y="7232"/>
                    <a:pt x="19599" y="7252"/>
                    <a:pt x="19657" y="7252"/>
                  </a:cubicBezTo>
                  <a:cubicBezTo>
                    <a:pt x="19669" y="7252"/>
                    <a:pt x="19682" y="7251"/>
                    <a:pt x="19694" y="7249"/>
                  </a:cubicBezTo>
                  <a:cubicBezTo>
                    <a:pt x="21086" y="7037"/>
                    <a:pt x="22597" y="6693"/>
                    <a:pt x="23886" y="6119"/>
                  </a:cubicBezTo>
                  <a:cubicBezTo>
                    <a:pt x="24179" y="5988"/>
                    <a:pt x="24010" y="5554"/>
                    <a:pt x="23729" y="5554"/>
                  </a:cubicBezTo>
                  <a:cubicBezTo>
                    <a:pt x="23705" y="5554"/>
                    <a:pt x="23679" y="5558"/>
                    <a:pt x="23653" y="5565"/>
                  </a:cubicBezTo>
                  <a:cubicBezTo>
                    <a:pt x="22287" y="5943"/>
                    <a:pt x="20942" y="6424"/>
                    <a:pt x="19573" y="6808"/>
                  </a:cubicBezTo>
                  <a:cubicBezTo>
                    <a:pt x="19469" y="6837"/>
                    <a:pt x="19420" y="6908"/>
                    <a:pt x="19412" y="6984"/>
                  </a:cubicBezTo>
                  <a:cubicBezTo>
                    <a:pt x="18685" y="5309"/>
                    <a:pt x="17417" y="3909"/>
                    <a:pt x="15790" y="3077"/>
                  </a:cubicBezTo>
                  <a:cubicBezTo>
                    <a:pt x="16081" y="2806"/>
                    <a:pt x="16349" y="2503"/>
                    <a:pt x="16622" y="2215"/>
                  </a:cubicBezTo>
                  <a:cubicBezTo>
                    <a:pt x="16930" y="1890"/>
                    <a:pt x="17270" y="1578"/>
                    <a:pt x="17530" y="1212"/>
                  </a:cubicBezTo>
                  <a:cubicBezTo>
                    <a:pt x="17676" y="1005"/>
                    <a:pt x="17479" y="808"/>
                    <a:pt x="17277" y="808"/>
                  </a:cubicBezTo>
                  <a:cubicBezTo>
                    <a:pt x="17212" y="808"/>
                    <a:pt x="17147" y="828"/>
                    <a:pt x="17092" y="875"/>
                  </a:cubicBezTo>
                  <a:cubicBezTo>
                    <a:pt x="16731" y="1181"/>
                    <a:pt x="16433" y="1584"/>
                    <a:pt x="16119" y="1941"/>
                  </a:cubicBezTo>
                  <a:cubicBezTo>
                    <a:pt x="15854" y="2243"/>
                    <a:pt x="15576" y="2540"/>
                    <a:pt x="15337" y="2863"/>
                  </a:cubicBezTo>
                  <a:cubicBezTo>
                    <a:pt x="14496" y="2503"/>
                    <a:pt x="13595" y="2299"/>
                    <a:pt x="12681" y="2264"/>
                  </a:cubicBezTo>
                  <a:cubicBezTo>
                    <a:pt x="12569" y="2260"/>
                    <a:pt x="12457" y="2258"/>
                    <a:pt x="12345" y="2258"/>
                  </a:cubicBezTo>
                  <a:cubicBezTo>
                    <a:pt x="11308" y="2258"/>
                    <a:pt x="10278" y="2443"/>
                    <a:pt x="9305" y="2805"/>
                  </a:cubicBezTo>
                  <a:cubicBezTo>
                    <a:pt x="9128" y="1930"/>
                    <a:pt x="8930" y="968"/>
                    <a:pt x="8575" y="152"/>
                  </a:cubicBezTo>
                  <a:cubicBezTo>
                    <a:pt x="8528" y="45"/>
                    <a:pt x="8451" y="1"/>
                    <a:pt x="837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59" name="Google Shape;359;p23"/>
          <p:cNvGrpSpPr/>
          <p:nvPr/>
        </p:nvGrpSpPr>
        <p:grpSpPr>
          <a:xfrm>
            <a:off x="2857571" y="1302505"/>
            <a:ext cx="152954" cy="60030"/>
            <a:chOff x="2857571" y="1302505"/>
            <a:chExt cx="152954" cy="60030"/>
          </a:xfrm>
        </p:grpSpPr>
        <p:sp>
          <p:nvSpPr>
            <p:cNvPr id="360" name="Google Shape;360;p23"/>
            <p:cNvSpPr/>
            <p:nvPr/>
          </p:nvSpPr>
          <p:spPr>
            <a:xfrm>
              <a:off x="2857571" y="1331063"/>
              <a:ext cx="152954" cy="31471"/>
            </a:xfrm>
            <a:custGeom>
              <a:avLst/>
              <a:gdLst/>
              <a:ahLst/>
              <a:cxnLst/>
              <a:rect l="l" t="t" r="r" b="b"/>
              <a:pathLst>
                <a:path w="4622" h="951" extrusionOk="0">
                  <a:moveTo>
                    <a:pt x="4448" y="0"/>
                  </a:moveTo>
                  <a:cubicBezTo>
                    <a:pt x="4443" y="0"/>
                    <a:pt x="4437" y="1"/>
                    <a:pt x="4431" y="1"/>
                  </a:cubicBezTo>
                  <a:cubicBezTo>
                    <a:pt x="3025" y="162"/>
                    <a:pt x="1380" y="360"/>
                    <a:pt x="54" y="848"/>
                  </a:cubicBezTo>
                  <a:cubicBezTo>
                    <a:pt x="0" y="867"/>
                    <a:pt x="6" y="950"/>
                    <a:pt x="68" y="950"/>
                  </a:cubicBezTo>
                  <a:cubicBezTo>
                    <a:pt x="102" y="950"/>
                    <a:pt x="137" y="950"/>
                    <a:pt x="172" y="950"/>
                  </a:cubicBezTo>
                  <a:cubicBezTo>
                    <a:pt x="1559" y="950"/>
                    <a:pt x="3132" y="597"/>
                    <a:pt x="4471" y="288"/>
                  </a:cubicBezTo>
                  <a:cubicBezTo>
                    <a:pt x="4622" y="252"/>
                    <a:pt x="4600" y="0"/>
                    <a:pt x="444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1" name="Google Shape;361;p23"/>
            <p:cNvSpPr/>
            <p:nvPr/>
          </p:nvSpPr>
          <p:spPr>
            <a:xfrm>
              <a:off x="2896289" y="1302505"/>
              <a:ext cx="106061" cy="10590"/>
            </a:xfrm>
            <a:custGeom>
              <a:avLst/>
              <a:gdLst/>
              <a:ahLst/>
              <a:cxnLst/>
              <a:rect l="l" t="t" r="r" b="b"/>
              <a:pathLst>
                <a:path w="3205" h="320" extrusionOk="0">
                  <a:moveTo>
                    <a:pt x="3005" y="1"/>
                  </a:moveTo>
                  <a:cubicBezTo>
                    <a:pt x="3003" y="1"/>
                    <a:pt x="3001" y="1"/>
                    <a:pt x="2999" y="1"/>
                  </a:cubicBezTo>
                  <a:cubicBezTo>
                    <a:pt x="2039" y="27"/>
                    <a:pt x="1074" y="22"/>
                    <a:pt x="114" y="73"/>
                  </a:cubicBezTo>
                  <a:cubicBezTo>
                    <a:pt x="0" y="77"/>
                    <a:pt x="0" y="243"/>
                    <a:pt x="114" y="249"/>
                  </a:cubicBezTo>
                  <a:cubicBezTo>
                    <a:pt x="1074" y="299"/>
                    <a:pt x="2039" y="293"/>
                    <a:pt x="2999" y="319"/>
                  </a:cubicBezTo>
                  <a:cubicBezTo>
                    <a:pt x="3001" y="319"/>
                    <a:pt x="3003" y="319"/>
                    <a:pt x="3005" y="319"/>
                  </a:cubicBezTo>
                  <a:cubicBezTo>
                    <a:pt x="3203" y="319"/>
                    <a:pt x="3204" y="1"/>
                    <a:pt x="300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62" name="Google Shape;362;p23"/>
          <p:cNvGrpSpPr/>
          <p:nvPr/>
        </p:nvGrpSpPr>
        <p:grpSpPr>
          <a:xfrm>
            <a:off x="3371233" y="699"/>
            <a:ext cx="1088181" cy="608604"/>
            <a:chOff x="3168309" y="474596"/>
            <a:chExt cx="1088181" cy="608604"/>
          </a:xfrm>
        </p:grpSpPr>
        <p:grpSp>
          <p:nvGrpSpPr>
            <p:cNvPr id="363" name="Google Shape;363;p23"/>
            <p:cNvGrpSpPr/>
            <p:nvPr/>
          </p:nvGrpSpPr>
          <p:grpSpPr>
            <a:xfrm>
              <a:off x="3168309" y="517749"/>
              <a:ext cx="1084309" cy="565452"/>
              <a:chOff x="3168309" y="517749"/>
              <a:chExt cx="1084309" cy="565452"/>
            </a:xfrm>
          </p:grpSpPr>
          <p:sp>
            <p:nvSpPr>
              <p:cNvPr id="364" name="Google Shape;364;p23"/>
              <p:cNvSpPr/>
              <p:nvPr/>
            </p:nvSpPr>
            <p:spPr>
              <a:xfrm>
                <a:off x="3179726" y="531913"/>
                <a:ext cx="1066571" cy="534378"/>
              </a:xfrm>
              <a:custGeom>
                <a:avLst/>
                <a:gdLst/>
                <a:ahLst/>
                <a:cxnLst/>
                <a:rect l="l" t="t" r="r" b="b"/>
                <a:pathLst>
                  <a:path w="32230" h="16148" extrusionOk="0">
                    <a:moveTo>
                      <a:pt x="22013" y="0"/>
                    </a:moveTo>
                    <a:cubicBezTo>
                      <a:pt x="20179" y="0"/>
                      <a:pt x="18037" y="563"/>
                      <a:pt x="16955" y="1789"/>
                    </a:cubicBezTo>
                    <a:cubicBezTo>
                      <a:pt x="16780" y="1988"/>
                      <a:pt x="16633" y="2210"/>
                      <a:pt x="16520" y="2449"/>
                    </a:cubicBezTo>
                    <a:cubicBezTo>
                      <a:pt x="16033" y="2843"/>
                      <a:pt x="15581" y="3278"/>
                      <a:pt x="15170" y="3750"/>
                    </a:cubicBezTo>
                    <a:cubicBezTo>
                      <a:pt x="14976" y="3973"/>
                      <a:pt x="14829" y="4232"/>
                      <a:pt x="14737" y="4514"/>
                    </a:cubicBezTo>
                    <a:cubicBezTo>
                      <a:pt x="14258" y="4643"/>
                      <a:pt x="13820" y="4950"/>
                      <a:pt x="13526" y="5479"/>
                    </a:cubicBezTo>
                    <a:cubicBezTo>
                      <a:pt x="13469" y="5583"/>
                      <a:pt x="13403" y="5704"/>
                      <a:pt x="13333" y="5836"/>
                    </a:cubicBezTo>
                    <a:cubicBezTo>
                      <a:pt x="12240" y="3949"/>
                      <a:pt x="10659" y="2446"/>
                      <a:pt x="8225" y="2446"/>
                    </a:cubicBezTo>
                    <a:cubicBezTo>
                      <a:pt x="8215" y="2446"/>
                      <a:pt x="8206" y="2446"/>
                      <a:pt x="8196" y="2446"/>
                    </a:cubicBezTo>
                    <a:cubicBezTo>
                      <a:pt x="6473" y="2456"/>
                      <a:pt x="5287" y="3270"/>
                      <a:pt x="4544" y="4450"/>
                    </a:cubicBezTo>
                    <a:cubicBezTo>
                      <a:pt x="3854" y="4735"/>
                      <a:pt x="3324" y="5369"/>
                      <a:pt x="3334" y="6366"/>
                    </a:cubicBezTo>
                    <a:cubicBezTo>
                      <a:pt x="3350" y="7729"/>
                      <a:pt x="3437" y="9078"/>
                      <a:pt x="3573" y="10426"/>
                    </a:cubicBezTo>
                    <a:cubicBezTo>
                      <a:pt x="3336" y="10400"/>
                      <a:pt x="3098" y="10378"/>
                      <a:pt x="2861" y="10351"/>
                    </a:cubicBezTo>
                    <a:cubicBezTo>
                      <a:pt x="2779" y="10341"/>
                      <a:pt x="2700" y="10337"/>
                      <a:pt x="2622" y="10337"/>
                    </a:cubicBezTo>
                    <a:cubicBezTo>
                      <a:pt x="408" y="10337"/>
                      <a:pt x="0" y="14107"/>
                      <a:pt x="2285" y="14601"/>
                    </a:cubicBezTo>
                    <a:cubicBezTo>
                      <a:pt x="2945" y="14743"/>
                      <a:pt x="3575" y="14817"/>
                      <a:pt x="4197" y="14818"/>
                    </a:cubicBezTo>
                    <a:cubicBezTo>
                      <a:pt x="12530" y="15713"/>
                      <a:pt x="20909" y="15943"/>
                      <a:pt x="29283" y="16146"/>
                    </a:cubicBezTo>
                    <a:cubicBezTo>
                      <a:pt x="29301" y="16147"/>
                      <a:pt x="29320" y="16147"/>
                      <a:pt x="29338" y="16147"/>
                    </a:cubicBezTo>
                    <a:cubicBezTo>
                      <a:pt x="31712" y="16147"/>
                      <a:pt x="32229" y="12465"/>
                      <a:pt x="29858" y="11896"/>
                    </a:cubicBezTo>
                    <a:lnTo>
                      <a:pt x="27828" y="11409"/>
                    </a:lnTo>
                    <a:cubicBezTo>
                      <a:pt x="28227" y="10547"/>
                      <a:pt x="28410" y="9530"/>
                      <a:pt x="28544" y="8530"/>
                    </a:cubicBezTo>
                    <a:cubicBezTo>
                      <a:pt x="28840" y="6353"/>
                      <a:pt x="28590" y="4111"/>
                      <a:pt x="27128" y="2439"/>
                    </a:cubicBezTo>
                    <a:cubicBezTo>
                      <a:pt x="26290" y="1296"/>
                      <a:pt x="25049" y="489"/>
                      <a:pt x="23596" y="161"/>
                    </a:cubicBezTo>
                    <a:cubicBezTo>
                      <a:pt x="23126" y="55"/>
                      <a:pt x="22584" y="0"/>
                      <a:pt x="22013" y="0"/>
                    </a:cubicBezTo>
                    <a:close/>
                  </a:path>
                </a:pathLst>
              </a:custGeom>
              <a:solidFill>
                <a:srgbClr val="A6DF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65" name="Google Shape;365;p23"/>
              <p:cNvSpPr/>
              <p:nvPr/>
            </p:nvSpPr>
            <p:spPr>
              <a:xfrm>
                <a:off x="3168309" y="517749"/>
                <a:ext cx="1084309" cy="565452"/>
              </a:xfrm>
              <a:custGeom>
                <a:avLst/>
                <a:gdLst/>
                <a:ahLst/>
                <a:cxnLst/>
                <a:rect l="l" t="t" r="r" b="b"/>
                <a:pathLst>
                  <a:path w="32766" h="17087" extrusionOk="0">
                    <a:moveTo>
                      <a:pt x="22601" y="764"/>
                    </a:moveTo>
                    <a:cubicBezTo>
                      <a:pt x="23317" y="764"/>
                      <a:pt x="24030" y="884"/>
                      <a:pt x="24717" y="1145"/>
                    </a:cubicBezTo>
                    <a:cubicBezTo>
                      <a:pt x="29369" y="2914"/>
                      <a:pt x="29387" y="8595"/>
                      <a:pt x="27194" y="12263"/>
                    </a:cubicBezTo>
                    <a:cubicBezTo>
                      <a:pt x="27017" y="12559"/>
                      <a:pt x="27279" y="12832"/>
                      <a:pt x="27543" y="12832"/>
                    </a:cubicBezTo>
                    <a:cubicBezTo>
                      <a:pt x="27638" y="12832"/>
                      <a:pt x="27733" y="12797"/>
                      <a:pt x="27808" y="12713"/>
                    </a:cubicBezTo>
                    <a:cubicBezTo>
                      <a:pt x="28352" y="12496"/>
                      <a:pt x="28936" y="12316"/>
                      <a:pt x="29506" y="12316"/>
                    </a:cubicBezTo>
                    <a:cubicBezTo>
                      <a:pt x="29983" y="12316"/>
                      <a:pt x="30449" y="12442"/>
                      <a:pt x="30871" y="12778"/>
                    </a:cubicBezTo>
                    <a:cubicBezTo>
                      <a:pt x="32152" y="13795"/>
                      <a:pt x="31389" y="15110"/>
                      <a:pt x="30700" y="16221"/>
                    </a:cubicBezTo>
                    <a:cubicBezTo>
                      <a:pt x="30683" y="16250"/>
                      <a:pt x="30671" y="16280"/>
                      <a:pt x="30666" y="16314"/>
                    </a:cubicBezTo>
                    <a:cubicBezTo>
                      <a:pt x="21461" y="16052"/>
                      <a:pt x="12267" y="15571"/>
                      <a:pt x="3067" y="15231"/>
                    </a:cubicBezTo>
                    <a:cubicBezTo>
                      <a:pt x="3058" y="15217"/>
                      <a:pt x="3045" y="15207"/>
                      <a:pt x="3033" y="15196"/>
                    </a:cubicBezTo>
                    <a:cubicBezTo>
                      <a:pt x="2090" y="14522"/>
                      <a:pt x="1143" y="13517"/>
                      <a:pt x="1388" y="12257"/>
                    </a:cubicBezTo>
                    <a:cubicBezTo>
                      <a:pt x="1542" y="11464"/>
                      <a:pt x="2140" y="10988"/>
                      <a:pt x="2774" y="10988"/>
                    </a:cubicBezTo>
                    <a:cubicBezTo>
                      <a:pt x="3156" y="10988"/>
                      <a:pt x="3550" y="11161"/>
                      <a:pt x="3868" y="11542"/>
                    </a:cubicBezTo>
                    <a:cubicBezTo>
                      <a:pt x="3871" y="11545"/>
                      <a:pt x="3874" y="11545"/>
                      <a:pt x="3877" y="11548"/>
                    </a:cubicBezTo>
                    <a:cubicBezTo>
                      <a:pt x="3894" y="11584"/>
                      <a:pt x="3908" y="11621"/>
                      <a:pt x="3924" y="11658"/>
                    </a:cubicBezTo>
                    <a:cubicBezTo>
                      <a:pt x="3971" y="11754"/>
                      <a:pt x="4057" y="11794"/>
                      <a:pt x="4147" y="11794"/>
                    </a:cubicBezTo>
                    <a:cubicBezTo>
                      <a:pt x="4323" y="11794"/>
                      <a:pt x="4512" y="11639"/>
                      <a:pt x="4439" y="11441"/>
                    </a:cubicBezTo>
                    <a:cubicBezTo>
                      <a:pt x="3313" y="8367"/>
                      <a:pt x="3382" y="4881"/>
                      <a:pt x="6859" y="3409"/>
                    </a:cubicBezTo>
                    <a:cubicBezTo>
                      <a:pt x="7480" y="3146"/>
                      <a:pt x="8095" y="3026"/>
                      <a:pt x="8687" y="3026"/>
                    </a:cubicBezTo>
                    <a:cubicBezTo>
                      <a:pt x="11160" y="3026"/>
                      <a:pt x="13229" y="5123"/>
                      <a:pt x="13688" y="7659"/>
                    </a:cubicBezTo>
                    <a:cubicBezTo>
                      <a:pt x="13719" y="7827"/>
                      <a:pt x="13862" y="7904"/>
                      <a:pt x="14009" y="7904"/>
                    </a:cubicBezTo>
                    <a:cubicBezTo>
                      <a:pt x="14193" y="7904"/>
                      <a:pt x="14382" y="7783"/>
                      <a:pt x="14364" y="7569"/>
                    </a:cubicBezTo>
                    <a:cubicBezTo>
                      <a:pt x="14353" y="7446"/>
                      <a:pt x="14338" y="7325"/>
                      <a:pt x="14319" y="7204"/>
                    </a:cubicBezTo>
                    <a:cubicBezTo>
                      <a:pt x="15288" y="3822"/>
                      <a:pt x="18986" y="764"/>
                      <a:pt x="22601" y="764"/>
                    </a:cubicBezTo>
                    <a:close/>
                    <a:moveTo>
                      <a:pt x="22670" y="0"/>
                    </a:moveTo>
                    <a:cubicBezTo>
                      <a:pt x="19011" y="0"/>
                      <a:pt x="15203" y="2784"/>
                      <a:pt x="14077" y="6233"/>
                    </a:cubicBezTo>
                    <a:cubicBezTo>
                      <a:pt x="13279" y="3933"/>
                      <a:pt x="11034" y="2265"/>
                      <a:pt x="8622" y="2265"/>
                    </a:cubicBezTo>
                    <a:cubicBezTo>
                      <a:pt x="8030" y="2265"/>
                      <a:pt x="7428" y="2365"/>
                      <a:pt x="6834" y="2582"/>
                    </a:cubicBezTo>
                    <a:cubicBezTo>
                      <a:pt x="3352" y="3851"/>
                      <a:pt x="2472" y="7230"/>
                      <a:pt x="3419" y="10359"/>
                    </a:cubicBezTo>
                    <a:cubicBezTo>
                      <a:pt x="3233" y="10296"/>
                      <a:pt x="3034" y="10266"/>
                      <a:pt x="2833" y="10266"/>
                    </a:cubicBezTo>
                    <a:cubicBezTo>
                      <a:pt x="2096" y="10266"/>
                      <a:pt x="1320" y="10671"/>
                      <a:pt x="953" y="11332"/>
                    </a:cubicBezTo>
                    <a:cubicBezTo>
                      <a:pt x="0" y="13046"/>
                      <a:pt x="1273" y="14830"/>
                      <a:pt x="2763" y="15658"/>
                    </a:cubicBezTo>
                    <a:cubicBezTo>
                      <a:pt x="2767" y="15662"/>
                      <a:pt x="2771" y="15660"/>
                      <a:pt x="2776" y="15663"/>
                    </a:cubicBezTo>
                    <a:cubicBezTo>
                      <a:pt x="2816" y="15698"/>
                      <a:pt x="2866" y="15720"/>
                      <a:pt x="2920" y="15724"/>
                    </a:cubicBezTo>
                    <a:cubicBezTo>
                      <a:pt x="12190" y="16507"/>
                      <a:pt x="21512" y="16838"/>
                      <a:pt x="30810" y="17086"/>
                    </a:cubicBezTo>
                    <a:cubicBezTo>
                      <a:pt x="30814" y="17086"/>
                      <a:pt x="30818" y="17086"/>
                      <a:pt x="30822" y="17086"/>
                    </a:cubicBezTo>
                    <a:cubicBezTo>
                      <a:pt x="31106" y="17086"/>
                      <a:pt x="31217" y="16826"/>
                      <a:pt x="31164" y="16608"/>
                    </a:cubicBezTo>
                    <a:cubicBezTo>
                      <a:pt x="31168" y="16602"/>
                      <a:pt x="31176" y="16599"/>
                      <a:pt x="31181" y="16593"/>
                    </a:cubicBezTo>
                    <a:cubicBezTo>
                      <a:pt x="32101" y="15401"/>
                      <a:pt x="32766" y="13811"/>
                      <a:pt x="31560" y="12563"/>
                    </a:cubicBezTo>
                    <a:cubicBezTo>
                      <a:pt x="30999" y="11982"/>
                      <a:pt x="30256" y="11725"/>
                      <a:pt x="29499" y="11725"/>
                    </a:cubicBezTo>
                    <a:cubicBezTo>
                      <a:pt x="29075" y="11725"/>
                      <a:pt x="28647" y="11805"/>
                      <a:pt x="28243" y="11954"/>
                    </a:cubicBezTo>
                    <a:cubicBezTo>
                      <a:pt x="30275" y="7939"/>
                      <a:pt x="29802" y="2266"/>
                      <a:pt x="25042" y="430"/>
                    </a:cubicBezTo>
                    <a:cubicBezTo>
                      <a:pt x="24279" y="136"/>
                      <a:pt x="23478" y="0"/>
                      <a:pt x="2267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366" name="Google Shape;366;p23"/>
            <p:cNvGrpSpPr/>
            <p:nvPr/>
          </p:nvGrpSpPr>
          <p:grpSpPr>
            <a:xfrm>
              <a:off x="4114622" y="474596"/>
              <a:ext cx="141868" cy="100403"/>
              <a:chOff x="4114622" y="474596"/>
              <a:chExt cx="141868" cy="100403"/>
            </a:xfrm>
          </p:grpSpPr>
          <p:sp>
            <p:nvSpPr>
              <p:cNvPr id="367" name="Google Shape;367;p23"/>
              <p:cNvSpPr/>
              <p:nvPr/>
            </p:nvSpPr>
            <p:spPr>
              <a:xfrm>
                <a:off x="4114622" y="474596"/>
                <a:ext cx="70851" cy="90839"/>
              </a:xfrm>
              <a:custGeom>
                <a:avLst/>
                <a:gdLst/>
                <a:ahLst/>
                <a:cxnLst/>
                <a:rect l="l" t="t" r="r" b="b"/>
                <a:pathLst>
                  <a:path w="2141" h="2745" extrusionOk="0">
                    <a:moveTo>
                      <a:pt x="117" y="0"/>
                    </a:moveTo>
                    <a:cubicBezTo>
                      <a:pt x="43" y="0"/>
                      <a:pt x="0" y="122"/>
                      <a:pt x="77" y="158"/>
                    </a:cubicBezTo>
                    <a:cubicBezTo>
                      <a:pt x="1111" y="639"/>
                      <a:pt x="1641" y="1527"/>
                      <a:pt x="1802" y="2624"/>
                    </a:cubicBezTo>
                    <a:cubicBezTo>
                      <a:pt x="1814" y="2707"/>
                      <a:pt x="1883" y="2745"/>
                      <a:pt x="1954" y="2745"/>
                    </a:cubicBezTo>
                    <a:cubicBezTo>
                      <a:pt x="2045" y="2745"/>
                      <a:pt x="2140" y="2685"/>
                      <a:pt x="2134" y="2579"/>
                    </a:cubicBezTo>
                    <a:cubicBezTo>
                      <a:pt x="2071" y="1420"/>
                      <a:pt x="1205" y="403"/>
                      <a:pt x="142" y="5"/>
                    </a:cubicBezTo>
                    <a:cubicBezTo>
                      <a:pt x="133" y="2"/>
                      <a:pt x="125" y="0"/>
                      <a:pt x="11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68" name="Google Shape;368;p23"/>
              <p:cNvSpPr/>
              <p:nvPr/>
            </p:nvSpPr>
            <p:spPr>
              <a:xfrm>
                <a:off x="4199339" y="480752"/>
                <a:ext cx="57151" cy="94247"/>
              </a:xfrm>
              <a:custGeom>
                <a:avLst/>
                <a:gdLst/>
                <a:ahLst/>
                <a:cxnLst/>
                <a:rect l="l" t="t" r="r" b="b"/>
                <a:pathLst>
                  <a:path w="1727" h="2848" extrusionOk="0">
                    <a:moveTo>
                      <a:pt x="207" y="1"/>
                    </a:moveTo>
                    <a:cubicBezTo>
                      <a:pt x="75" y="1"/>
                      <a:pt x="0" y="200"/>
                      <a:pt x="132" y="300"/>
                    </a:cubicBezTo>
                    <a:cubicBezTo>
                      <a:pt x="898" y="879"/>
                      <a:pt x="1182" y="1693"/>
                      <a:pt x="1121" y="2626"/>
                    </a:cubicBezTo>
                    <a:cubicBezTo>
                      <a:pt x="1113" y="2766"/>
                      <a:pt x="1240" y="2847"/>
                      <a:pt x="1361" y="2847"/>
                    </a:cubicBezTo>
                    <a:cubicBezTo>
                      <a:pt x="1456" y="2847"/>
                      <a:pt x="1546" y="2797"/>
                      <a:pt x="1564" y="2686"/>
                    </a:cubicBezTo>
                    <a:cubicBezTo>
                      <a:pt x="1726" y="1643"/>
                      <a:pt x="1184" y="572"/>
                      <a:pt x="291" y="27"/>
                    </a:cubicBezTo>
                    <a:cubicBezTo>
                      <a:pt x="261" y="9"/>
                      <a:pt x="233" y="1"/>
                      <a:pt x="20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369" name="Google Shape;369;p23"/>
          <p:cNvGrpSpPr/>
          <p:nvPr/>
        </p:nvGrpSpPr>
        <p:grpSpPr>
          <a:xfrm>
            <a:off x="25615" y="1734287"/>
            <a:ext cx="820760" cy="899951"/>
            <a:chOff x="4554058" y="287028"/>
            <a:chExt cx="820760" cy="899951"/>
          </a:xfrm>
        </p:grpSpPr>
        <p:grpSp>
          <p:nvGrpSpPr>
            <p:cNvPr id="370" name="Google Shape;370;p23"/>
            <p:cNvGrpSpPr/>
            <p:nvPr/>
          </p:nvGrpSpPr>
          <p:grpSpPr>
            <a:xfrm>
              <a:off x="4554058" y="287028"/>
              <a:ext cx="820760" cy="807258"/>
              <a:chOff x="4554058" y="287028"/>
              <a:chExt cx="820760" cy="807258"/>
            </a:xfrm>
          </p:grpSpPr>
          <p:sp>
            <p:nvSpPr>
              <p:cNvPr id="371" name="Google Shape;371;p23"/>
              <p:cNvSpPr/>
              <p:nvPr/>
            </p:nvSpPr>
            <p:spPr>
              <a:xfrm>
                <a:off x="4642315" y="348977"/>
                <a:ext cx="463924" cy="360179"/>
              </a:xfrm>
              <a:custGeom>
                <a:avLst/>
                <a:gdLst/>
                <a:ahLst/>
                <a:cxnLst/>
                <a:rect l="l" t="t" r="r" b="b"/>
                <a:pathLst>
                  <a:path w="14019" h="10884" extrusionOk="0">
                    <a:moveTo>
                      <a:pt x="6184" y="691"/>
                    </a:moveTo>
                    <a:cubicBezTo>
                      <a:pt x="10445" y="691"/>
                      <a:pt x="14018" y="6447"/>
                      <a:pt x="9536" y="9535"/>
                    </a:cubicBezTo>
                    <a:lnTo>
                      <a:pt x="9537" y="9535"/>
                    </a:lnTo>
                    <a:cubicBezTo>
                      <a:pt x="9519" y="9550"/>
                      <a:pt x="9502" y="9569"/>
                      <a:pt x="9487" y="9587"/>
                    </a:cubicBezTo>
                    <a:cubicBezTo>
                      <a:pt x="8640" y="9967"/>
                      <a:pt x="7748" y="10160"/>
                      <a:pt x="6864" y="10160"/>
                    </a:cubicBezTo>
                    <a:cubicBezTo>
                      <a:pt x="5431" y="10160"/>
                      <a:pt x="4015" y="9652"/>
                      <a:pt x="2835" y="8608"/>
                    </a:cubicBezTo>
                    <a:cubicBezTo>
                      <a:pt x="709" y="6729"/>
                      <a:pt x="1051" y="3240"/>
                      <a:pt x="3327" y="1634"/>
                    </a:cubicBezTo>
                    <a:cubicBezTo>
                      <a:pt x="4259" y="975"/>
                      <a:pt x="5239" y="691"/>
                      <a:pt x="6184" y="691"/>
                    </a:cubicBezTo>
                    <a:close/>
                    <a:moveTo>
                      <a:pt x="6279" y="0"/>
                    </a:moveTo>
                    <a:cubicBezTo>
                      <a:pt x="5009" y="0"/>
                      <a:pt x="3744" y="397"/>
                      <a:pt x="2708" y="1238"/>
                    </a:cubicBezTo>
                    <a:cubicBezTo>
                      <a:pt x="426" y="3093"/>
                      <a:pt x="0" y="6574"/>
                      <a:pt x="2040" y="8777"/>
                    </a:cubicBezTo>
                    <a:cubicBezTo>
                      <a:pt x="3204" y="10033"/>
                      <a:pt x="5123" y="10883"/>
                      <a:pt x="6939" y="10883"/>
                    </a:cubicBezTo>
                    <a:cubicBezTo>
                      <a:pt x="7881" y="10883"/>
                      <a:pt x="8795" y="10655"/>
                      <a:pt x="9562" y="10135"/>
                    </a:cubicBezTo>
                    <a:cubicBezTo>
                      <a:pt x="9619" y="10175"/>
                      <a:pt x="9685" y="10198"/>
                      <a:pt x="9756" y="10198"/>
                    </a:cubicBezTo>
                    <a:cubicBezTo>
                      <a:pt x="9821" y="10198"/>
                      <a:pt x="9890" y="10178"/>
                      <a:pt x="9957" y="10132"/>
                    </a:cubicBezTo>
                    <a:cubicBezTo>
                      <a:pt x="12601" y="8316"/>
                      <a:pt x="13052" y="4786"/>
                      <a:pt x="11072" y="2280"/>
                    </a:cubicBezTo>
                    <a:cubicBezTo>
                      <a:pt x="9908" y="808"/>
                      <a:pt x="8090" y="0"/>
                      <a:pt x="627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72" name="Google Shape;372;p23"/>
              <p:cNvSpPr/>
              <p:nvPr/>
            </p:nvSpPr>
            <p:spPr>
              <a:xfrm>
                <a:off x="4554058" y="287028"/>
                <a:ext cx="820760" cy="807258"/>
              </a:xfrm>
              <a:custGeom>
                <a:avLst/>
                <a:gdLst/>
                <a:ahLst/>
                <a:cxnLst/>
                <a:rect l="l" t="t" r="r" b="b"/>
                <a:pathLst>
                  <a:path w="24802" h="24394" extrusionOk="0">
                    <a:moveTo>
                      <a:pt x="9264" y="721"/>
                    </a:moveTo>
                    <a:cubicBezTo>
                      <a:pt x="11400" y="721"/>
                      <a:pt x="13528" y="1569"/>
                      <a:pt x="14937" y="3265"/>
                    </a:cubicBezTo>
                    <a:cubicBezTo>
                      <a:pt x="16118" y="4685"/>
                      <a:pt x="16644" y="6645"/>
                      <a:pt x="16353" y="8466"/>
                    </a:cubicBezTo>
                    <a:cubicBezTo>
                      <a:pt x="15998" y="10689"/>
                      <a:pt x="14395" y="12153"/>
                      <a:pt x="12694" y="13462"/>
                    </a:cubicBezTo>
                    <a:cubicBezTo>
                      <a:pt x="12664" y="13488"/>
                      <a:pt x="12639" y="13518"/>
                      <a:pt x="12618" y="13550"/>
                    </a:cubicBezTo>
                    <a:cubicBezTo>
                      <a:pt x="11361" y="13984"/>
                      <a:pt x="10047" y="14249"/>
                      <a:pt x="8775" y="14249"/>
                    </a:cubicBezTo>
                    <a:cubicBezTo>
                      <a:pt x="6553" y="14249"/>
                      <a:pt x="4456" y="13443"/>
                      <a:pt x="3003" y="11326"/>
                    </a:cubicBezTo>
                    <a:cubicBezTo>
                      <a:pt x="832" y="8166"/>
                      <a:pt x="1814" y="4144"/>
                      <a:pt x="4920" y="2028"/>
                    </a:cubicBezTo>
                    <a:cubicBezTo>
                      <a:pt x="6198" y="1157"/>
                      <a:pt x="7733" y="721"/>
                      <a:pt x="9264" y="721"/>
                    </a:cubicBezTo>
                    <a:close/>
                    <a:moveTo>
                      <a:pt x="15451" y="11932"/>
                    </a:moveTo>
                    <a:cubicBezTo>
                      <a:pt x="16663" y="13613"/>
                      <a:pt x="18004" y="15196"/>
                      <a:pt x="19319" y="16797"/>
                    </a:cubicBezTo>
                    <a:cubicBezTo>
                      <a:pt x="20181" y="17844"/>
                      <a:pt x="23942" y="21362"/>
                      <a:pt x="22884" y="23133"/>
                    </a:cubicBezTo>
                    <a:cubicBezTo>
                      <a:pt x="22656" y="23319"/>
                      <a:pt x="22292" y="23393"/>
                      <a:pt x="21889" y="23393"/>
                    </a:cubicBezTo>
                    <a:cubicBezTo>
                      <a:pt x="21166" y="23393"/>
                      <a:pt x="20318" y="23152"/>
                      <a:pt x="19913" y="22879"/>
                    </a:cubicBezTo>
                    <a:cubicBezTo>
                      <a:pt x="19372" y="22514"/>
                      <a:pt x="18917" y="21877"/>
                      <a:pt x="18488" y="21393"/>
                    </a:cubicBezTo>
                    <a:cubicBezTo>
                      <a:pt x="17798" y="20616"/>
                      <a:pt x="17138" y="19814"/>
                      <a:pt x="16507" y="18987"/>
                    </a:cubicBezTo>
                    <a:cubicBezTo>
                      <a:pt x="15295" y="17400"/>
                      <a:pt x="14324" y="15634"/>
                      <a:pt x="13116" y="14052"/>
                    </a:cubicBezTo>
                    <a:cubicBezTo>
                      <a:pt x="13958" y="13404"/>
                      <a:pt x="14774" y="12718"/>
                      <a:pt x="15451" y="11932"/>
                    </a:cubicBezTo>
                    <a:close/>
                    <a:moveTo>
                      <a:pt x="9240" y="1"/>
                    </a:moveTo>
                    <a:cubicBezTo>
                      <a:pt x="7656" y="1"/>
                      <a:pt x="6066" y="429"/>
                      <a:pt x="4710" y="1294"/>
                    </a:cubicBezTo>
                    <a:cubicBezTo>
                      <a:pt x="1295" y="3475"/>
                      <a:pt x="1" y="7779"/>
                      <a:pt x="2125" y="11324"/>
                    </a:cubicBezTo>
                    <a:cubicBezTo>
                      <a:pt x="3552" y="13705"/>
                      <a:pt x="6259" y="15078"/>
                      <a:pt x="8964" y="15078"/>
                    </a:cubicBezTo>
                    <a:cubicBezTo>
                      <a:pt x="10259" y="15078"/>
                      <a:pt x="11554" y="14763"/>
                      <a:pt x="12708" y="14093"/>
                    </a:cubicBezTo>
                    <a:cubicBezTo>
                      <a:pt x="13477" y="16028"/>
                      <a:pt x="18426" y="24393"/>
                      <a:pt x="21721" y="24393"/>
                    </a:cubicBezTo>
                    <a:cubicBezTo>
                      <a:pt x="22063" y="24393"/>
                      <a:pt x="22387" y="24303"/>
                      <a:pt x="22687" y="24107"/>
                    </a:cubicBezTo>
                    <a:cubicBezTo>
                      <a:pt x="22719" y="24118"/>
                      <a:pt x="22753" y="24125"/>
                      <a:pt x="22788" y="24125"/>
                    </a:cubicBezTo>
                    <a:cubicBezTo>
                      <a:pt x="22850" y="24125"/>
                      <a:pt x="22916" y="24105"/>
                      <a:pt x="22982" y="24055"/>
                    </a:cubicBezTo>
                    <a:cubicBezTo>
                      <a:pt x="24802" y="22709"/>
                      <a:pt x="23491" y="20728"/>
                      <a:pt x="22396" y="19391"/>
                    </a:cubicBezTo>
                    <a:cubicBezTo>
                      <a:pt x="20231" y="16749"/>
                      <a:pt x="18113" y="14028"/>
                      <a:pt x="15767" y="11545"/>
                    </a:cubicBezTo>
                    <a:cubicBezTo>
                      <a:pt x="16367" y="10761"/>
                      <a:pt x="16824" y="9874"/>
                      <a:pt x="17026" y="8831"/>
                    </a:cubicBezTo>
                    <a:cubicBezTo>
                      <a:pt x="17398" y="6921"/>
                      <a:pt x="16943" y="4850"/>
                      <a:pt x="15825" y="3261"/>
                    </a:cubicBezTo>
                    <a:cubicBezTo>
                      <a:pt x="14304" y="1100"/>
                      <a:pt x="11779" y="1"/>
                      <a:pt x="924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373" name="Google Shape;373;p23"/>
            <p:cNvGrpSpPr/>
            <p:nvPr/>
          </p:nvGrpSpPr>
          <p:grpSpPr>
            <a:xfrm>
              <a:off x="5063947" y="1041305"/>
              <a:ext cx="89912" cy="145673"/>
              <a:chOff x="5063947" y="1041305"/>
              <a:chExt cx="89912" cy="145673"/>
            </a:xfrm>
          </p:grpSpPr>
          <p:sp>
            <p:nvSpPr>
              <p:cNvPr id="374" name="Google Shape;374;p23"/>
              <p:cNvSpPr/>
              <p:nvPr/>
            </p:nvSpPr>
            <p:spPr>
              <a:xfrm>
                <a:off x="5063947" y="1041305"/>
                <a:ext cx="81110" cy="80481"/>
              </a:xfrm>
              <a:custGeom>
                <a:avLst/>
                <a:gdLst/>
                <a:ahLst/>
                <a:cxnLst/>
                <a:rect l="l" t="t" r="r" b="b"/>
                <a:pathLst>
                  <a:path w="2451" h="2432" extrusionOk="0">
                    <a:moveTo>
                      <a:pt x="176" y="1"/>
                    </a:moveTo>
                    <a:cubicBezTo>
                      <a:pt x="87" y="1"/>
                      <a:pt x="1" y="70"/>
                      <a:pt x="36" y="182"/>
                    </a:cubicBezTo>
                    <a:cubicBezTo>
                      <a:pt x="344" y="1198"/>
                      <a:pt x="1120" y="2083"/>
                      <a:pt x="2142" y="2423"/>
                    </a:cubicBezTo>
                    <a:cubicBezTo>
                      <a:pt x="2159" y="2429"/>
                      <a:pt x="2176" y="2431"/>
                      <a:pt x="2192" y="2431"/>
                    </a:cubicBezTo>
                    <a:cubicBezTo>
                      <a:pt x="2354" y="2431"/>
                      <a:pt x="2451" y="2170"/>
                      <a:pt x="2281" y="2094"/>
                    </a:cubicBezTo>
                    <a:cubicBezTo>
                      <a:pt x="1373" y="1688"/>
                      <a:pt x="674" y="1052"/>
                      <a:pt x="322" y="102"/>
                    </a:cubicBezTo>
                    <a:cubicBezTo>
                      <a:pt x="296" y="32"/>
                      <a:pt x="235" y="1"/>
                      <a:pt x="17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75" name="Google Shape;375;p23"/>
              <p:cNvSpPr/>
              <p:nvPr/>
            </p:nvSpPr>
            <p:spPr>
              <a:xfrm>
                <a:off x="5073643" y="1111958"/>
                <a:ext cx="80216" cy="75021"/>
              </a:xfrm>
              <a:custGeom>
                <a:avLst/>
                <a:gdLst/>
                <a:ahLst/>
                <a:cxnLst/>
                <a:rect l="l" t="t" r="r" b="b"/>
                <a:pathLst>
                  <a:path w="2424" h="2267" extrusionOk="0">
                    <a:moveTo>
                      <a:pt x="167" y="0"/>
                    </a:moveTo>
                    <a:cubicBezTo>
                      <a:pt x="84" y="0"/>
                      <a:pt x="1" y="54"/>
                      <a:pt x="11" y="152"/>
                    </a:cubicBezTo>
                    <a:cubicBezTo>
                      <a:pt x="133" y="1253"/>
                      <a:pt x="1029" y="2135"/>
                      <a:pt x="2127" y="2265"/>
                    </a:cubicBezTo>
                    <a:cubicBezTo>
                      <a:pt x="2136" y="2266"/>
                      <a:pt x="2144" y="2267"/>
                      <a:pt x="2152" y="2267"/>
                    </a:cubicBezTo>
                    <a:cubicBezTo>
                      <a:pt x="2376" y="2267"/>
                      <a:pt x="2424" y="1866"/>
                      <a:pt x="2186" y="1833"/>
                    </a:cubicBezTo>
                    <a:cubicBezTo>
                      <a:pt x="1242" y="1703"/>
                      <a:pt x="521" y="1047"/>
                      <a:pt x="317" y="110"/>
                    </a:cubicBezTo>
                    <a:cubicBezTo>
                      <a:pt x="301" y="35"/>
                      <a:pt x="234" y="0"/>
                      <a:pt x="16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376" name="Google Shape;376;p23"/>
          <p:cNvGrpSpPr/>
          <p:nvPr/>
        </p:nvGrpSpPr>
        <p:grpSpPr>
          <a:xfrm>
            <a:off x="4740969" y="3299372"/>
            <a:ext cx="638917" cy="1022558"/>
            <a:chOff x="7100592" y="-366483"/>
            <a:chExt cx="638917" cy="1022558"/>
          </a:xfrm>
        </p:grpSpPr>
        <p:sp>
          <p:nvSpPr>
            <p:cNvPr id="377" name="Google Shape;377;p23"/>
            <p:cNvSpPr/>
            <p:nvPr/>
          </p:nvSpPr>
          <p:spPr>
            <a:xfrm>
              <a:off x="7100592" y="-366483"/>
              <a:ext cx="638917" cy="1022558"/>
            </a:xfrm>
            <a:custGeom>
              <a:avLst/>
              <a:gdLst/>
              <a:ahLst/>
              <a:cxnLst/>
              <a:rect l="l" t="t" r="r" b="b"/>
              <a:pathLst>
                <a:path w="19307" h="30900" extrusionOk="0">
                  <a:moveTo>
                    <a:pt x="17084" y="802"/>
                  </a:moveTo>
                  <a:cubicBezTo>
                    <a:pt x="17169" y="5620"/>
                    <a:pt x="17483" y="10439"/>
                    <a:pt x="17739" y="15251"/>
                  </a:cubicBezTo>
                  <a:cubicBezTo>
                    <a:pt x="17999" y="20175"/>
                    <a:pt x="18113" y="25147"/>
                    <a:pt x="18594" y="30054"/>
                  </a:cubicBezTo>
                  <a:cubicBezTo>
                    <a:pt x="17813" y="29155"/>
                    <a:pt x="17025" y="28262"/>
                    <a:pt x="16232" y="27375"/>
                  </a:cubicBezTo>
                  <a:cubicBezTo>
                    <a:pt x="16275" y="27328"/>
                    <a:pt x="16319" y="27283"/>
                    <a:pt x="16365" y="27242"/>
                  </a:cubicBezTo>
                  <a:cubicBezTo>
                    <a:pt x="16508" y="27119"/>
                    <a:pt x="16669" y="27043"/>
                    <a:pt x="16828" y="26949"/>
                  </a:cubicBezTo>
                  <a:cubicBezTo>
                    <a:pt x="17066" y="26811"/>
                    <a:pt x="16918" y="26503"/>
                    <a:pt x="16693" y="26503"/>
                  </a:cubicBezTo>
                  <a:cubicBezTo>
                    <a:pt x="16657" y="26503"/>
                    <a:pt x="16620" y="26511"/>
                    <a:pt x="16581" y="26528"/>
                  </a:cubicBezTo>
                  <a:cubicBezTo>
                    <a:pt x="16344" y="26637"/>
                    <a:pt x="16120" y="26831"/>
                    <a:pt x="15946" y="27055"/>
                  </a:cubicBezTo>
                  <a:cubicBezTo>
                    <a:pt x="15658" y="26732"/>
                    <a:pt x="15370" y="26409"/>
                    <a:pt x="15082" y="26087"/>
                  </a:cubicBezTo>
                  <a:cubicBezTo>
                    <a:pt x="15347" y="25866"/>
                    <a:pt x="15609" y="25640"/>
                    <a:pt x="15854" y="25402"/>
                  </a:cubicBezTo>
                  <a:cubicBezTo>
                    <a:pt x="15992" y="25267"/>
                    <a:pt x="15863" y="25086"/>
                    <a:pt x="15713" y="25086"/>
                  </a:cubicBezTo>
                  <a:cubicBezTo>
                    <a:pt x="15671" y="25086"/>
                    <a:pt x="15627" y="25101"/>
                    <a:pt x="15587" y="25134"/>
                  </a:cubicBezTo>
                  <a:cubicBezTo>
                    <a:pt x="15331" y="25350"/>
                    <a:pt x="15085" y="25583"/>
                    <a:pt x="14843" y="25819"/>
                  </a:cubicBezTo>
                  <a:cubicBezTo>
                    <a:pt x="14511" y="25450"/>
                    <a:pt x="14181" y="25078"/>
                    <a:pt x="13847" y="24709"/>
                  </a:cubicBezTo>
                  <a:cubicBezTo>
                    <a:pt x="14031" y="24499"/>
                    <a:pt x="14216" y="24287"/>
                    <a:pt x="14386" y="24067"/>
                  </a:cubicBezTo>
                  <a:cubicBezTo>
                    <a:pt x="14502" y="23918"/>
                    <a:pt x="14380" y="23721"/>
                    <a:pt x="14239" y="23721"/>
                  </a:cubicBezTo>
                  <a:cubicBezTo>
                    <a:pt x="14195" y="23721"/>
                    <a:pt x="14149" y="23740"/>
                    <a:pt x="14108" y="23787"/>
                  </a:cubicBezTo>
                  <a:cubicBezTo>
                    <a:pt x="13927" y="23992"/>
                    <a:pt x="13759" y="24206"/>
                    <a:pt x="13590" y="24422"/>
                  </a:cubicBezTo>
                  <a:cubicBezTo>
                    <a:pt x="13365" y="24174"/>
                    <a:pt x="13141" y="23921"/>
                    <a:pt x="12918" y="23673"/>
                  </a:cubicBezTo>
                  <a:cubicBezTo>
                    <a:pt x="13180" y="23482"/>
                    <a:pt x="13409" y="23234"/>
                    <a:pt x="13530" y="22943"/>
                  </a:cubicBezTo>
                  <a:cubicBezTo>
                    <a:pt x="13586" y="22808"/>
                    <a:pt x="13469" y="22717"/>
                    <a:pt x="13351" y="22717"/>
                  </a:cubicBezTo>
                  <a:cubicBezTo>
                    <a:pt x="13289" y="22717"/>
                    <a:pt x="13226" y="22742"/>
                    <a:pt x="13187" y="22799"/>
                  </a:cubicBezTo>
                  <a:cubicBezTo>
                    <a:pt x="13082" y="22956"/>
                    <a:pt x="12996" y="23117"/>
                    <a:pt x="12864" y="23257"/>
                  </a:cubicBezTo>
                  <a:cubicBezTo>
                    <a:pt x="12809" y="23313"/>
                    <a:pt x="12749" y="23367"/>
                    <a:pt x="12686" y="23417"/>
                  </a:cubicBezTo>
                  <a:cubicBezTo>
                    <a:pt x="12333" y="23025"/>
                    <a:pt x="11982" y="22633"/>
                    <a:pt x="11628" y="22243"/>
                  </a:cubicBezTo>
                  <a:cubicBezTo>
                    <a:pt x="11797" y="22099"/>
                    <a:pt x="11953" y="21943"/>
                    <a:pt x="12097" y="21773"/>
                  </a:cubicBezTo>
                  <a:cubicBezTo>
                    <a:pt x="12208" y="21641"/>
                    <a:pt x="12096" y="21465"/>
                    <a:pt x="11966" y="21465"/>
                  </a:cubicBezTo>
                  <a:cubicBezTo>
                    <a:pt x="11925" y="21465"/>
                    <a:pt x="11883" y="21481"/>
                    <a:pt x="11846" y="21521"/>
                  </a:cubicBezTo>
                  <a:cubicBezTo>
                    <a:pt x="11695" y="21679"/>
                    <a:pt x="11550" y="21837"/>
                    <a:pt x="11400" y="21992"/>
                  </a:cubicBezTo>
                  <a:cubicBezTo>
                    <a:pt x="11031" y="21584"/>
                    <a:pt x="10662" y="21178"/>
                    <a:pt x="10294" y="20772"/>
                  </a:cubicBezTo>
                  <a:cubicBezTo>
                    <a:pt x="10319" y="20751"/>
                    <a:pt x="10348" y="20734"/>
                    <a:pt x="10374" y="20711"/>
                  </a:cubicBezTo>
                  <a:cubicBezTo>
                    <a:pt x="10539" y="20566"/>
                    <a:pt x="10731" y="20402"/>
                    <a:pt x="10844" y="20209"/>
                  </a:cubicBezTo>
                  <a:cubicBezTo>
                    <a:pt x="10925" y="20069"/>
                    <a:pt x="10808" y="19938"/>
                    <a:pt x="10680" y="19938"/>
                  </a:cubicBezTo>
                  <a:cubicBezTo>
                    <a:pt x="10637" y="19938"/>
                    <a:pt x="10593" y="19952"/>
                    <a:pt x="10554" y="19987"/>
                  </a:cubicBezTo>
                  <a:cubicBezTo>
                    <a:pt x="10404" y="20118"/>
                    <a:pt x="10285" y="20293"/>
                    <a:pt x="10141" y="20434"/>
                  </a:cubicBezTo>
                  <a:cubicBezTo>
                    <a:pt x="10113" y="20461"/>
                    <a:pt x="10081" y="20483"/>
                    <a:pt x="10054" y="20509"/>
                  </a:cubicBezTo>
                  <a:lnTo>
                    <a:pt x="9805" y="20232"/>
                  </a:lnTo>
                  <a:cubicBezTo>
                    <a:pt x="9519" y="19918"/>
                    <a:pt x="9236" y="19601"/>
                    <a:pt x="8951" y="19287"/>
                  </a:cubicBezTo>
                  <a:cubicBezTo>
                    <a:pt x="9245" y="19010"/>
                    <a:pt x="9544" y="18726"/>
                    <a:pt x="9772" y="18409"/>
                  </a:cubicBezTo>
                  <a:cubicBezTo>
                    <a:pt x="9876" y="18265"/>
                    <a:pt x="9738" y="18131"/>
                    <a:pt x="9597" y="18131"/>
                  </a:cubicBezTo>
                  <a:cubicBezTo>
                    <a:pt x="9552" y="18131"/>
                    <a:pt x="9506" y="18145"/>
                    <a:pt x="9469" y="18176"/>
                  </a:cubicBezTo>
                  <a:cubicBezTo>
                    <a:pt x="9253" y="18352"/>
                    <a:pt x="9076" y="18591"/>
                    <a:pt x="8891" y="18800"/>
                  </a:cubicBezTo>
                  <a:lnTo>
                    <a:pt x="8703" y="19013"/>
                  </a:lnTo>
                  <a:cubicBezTo>
                    <a:pt x="8357" y="18628"/>
                    <a:pt x="8009" y="18247"/>
                    <a:pt x="7663" y="17861"/>
                  </a:cubicBezTo>
                  <a:cubicBezTo>
                    <a:pt x="7854" y="17672"/>
                    <a:pt x="8043" y="17479"/>
                    <a:pt x="8207" y="17273"/>
                  </a:cubicBezTo>
                  <a:cubicBezTo>
                    <a:pt x="8320" y="17129"/>
                    <a:pt x="8211" y="16947"/>
                    <a:pt x="8071" y="16947"/>
                  </a:cubicBezTo>
                  <a:cubicBezTo>
                    <a:pt x="8028" y="16947"/>
                    <a:pt x="7982" y="16964"/>
                    <a:pt x="7938" y="17005"/>
                  </a:cubicBezTo>
                  <a:cubicBezTo>
                    <a:pt x="7750" y="17181"/>
                    <a:pt x="7577" y="17378"/>
                    <a:pt x="7410" y="17581"/>
                  </a:cubicBezTo>
                  <a:cubicBezTo>
                    <a:pt x="7108" y="17245"/>
                    <a:pt x="6807" y="16911"/>
                    <a:pt x="6506" y="16577"/>
                  </a:cubicBezTo>
                  <a:cubicBezTo>
                    <a:pt x="6707" y="16403"/>
                    <a:pt x="6912" y="16227"/>
                    <a:pt x="7082" y="16029"/>
                  </a:cubicBezTo>
                  <a:cubicBezTo>
                    <a:pt x="7212" y="15877"/>
                    <a:pt x="7092" y="15700"/>
                    <a:pt x="6941" y="15700"/>
                  </a:cubicBezTo>
                  <a:cubicBezTo>
                    <a:pt x="6896" y="15700"/>
                    <a:pt x="6849" y="15715"/>
                    <a:pt x="6805" y="15750"/>
                  </a:cubicBezTo>
                  <a:cubicBezTo>
                    <a:pt x="6606" y="15910"/>
                    <a:pt x="6427" y="16103"/>
                    <a:pt x="6249" y="16294"/>
                  </a:cubicBezTo>
                  <a:cubicBezTo>
                    <a:pt x="5981" y="15998"/>
                    <a:pt x="5716" y="15701"/>
                    <a:pt x="5445" y="15406"/>
                  </a:cubicBezTo>
                  <a:cubicBezTo>
                    <a:pt x="5595" y="15298"/>
                    <a:pt x="5736" y="15182"/>
                    <a:pt x="5871" y="15057"/>
                  </a:cubicBezTo>
                  <a:cubicBezTo>
                    <a:pt x="5982" y="14952"/>
                    <a:pt x="5880" y="14769"/>
                    <a:pt x="5753" y="14769"/>
                  </a:cubicBezTo>
                  <a:cubicBezTo>
                    <a:pt x="5726" y="14769"/>
                    <a:pt x="5698" y="14777"/>
                    <a:pt x="5670" y="14796"/>
                  </a:cubicBezTo>
                  <a:cubicBezTo>
                    <a:pt x="5512" y="14908"/>
                    <a:pt x="5361" y="15030"/>
                    <a:pt x="5218" y="15161"/>
                  </a:cubicBezTo>
                  <a:cubicBezTo>
                    <a:pt x="4897" y="14810"/>
                    <a:pt x="4577" y="14459"/>
                    <a:pt x="4252" y="14113"/>
                  </a:cubicBezTo>
                  <a:cubicBezTo>
                    <a:pt x="4446" y="13969"/>
                    <a:pt x="4652" y="13842"/>
                    <a:pt x="4866" y="13732"/>
                  </a:cubicBezTo>
                  <a:cubicBezTo>
                    <a:pt x="5009" y="13655"/>
                    <a:pt x="4935" y="13423"/>
                    <a:pt x="4793" y="13423"/>
                  </a:cubicBezTo>
                  <a:cubicBezTo>
                    <a:pt x="4777" y="13423"/>
                    <a:pt x="4759" y="13426"/>
                    <a:pt x="4741" y="13433"/>
                  </a:cubicBezTo>
                  <a:cubicBezTo>
                    <a:pt x="4483" y="13534"/>
                    <a:pt x="4246" y="13696"/>
                    <a:pt x="4044" y="13891"/>
                  </a:cubicBezTo>
                  <a:cubicBezTo>
                    <a:pt x="3737" y="13565"/>
                    <a:pt x="3433" y="13235"/>
                    <a:pt x="3122" y="12914"/>
                  </a:cubicBezTo>
                  <a:cubicBezTo>
                    <a:pt x="3305" y="12756"/>
                    <a:pt x="3472" y="12578"/>
                    <a:pt x="3619" y="12388"/>
                  </a:cubicBezTo>
                  <a:cubicBezTo>
                    <a:pt x="3708" y="12274"/>
                    <a:pt x="3583" y="12133"/>
                    <a:pt x="3463" y="12133"/>
                  </a:cubicBezTo>
                  <a:cubicBezTo>
                    <a:pt x="3424" y="12133"/>
                    <a:pt x="3385" y="12148"/>
                    <a:pt x="3354" y="12183"/>
                  </a:cubicBezTo>
                  <a:cubicBezTo>
                    <a:pt x="3204" y="12355"/>
                    <a:pt x="3048" y="12516"/>
                    <a:pt x="2887" y="12669"/>
                  </a:cubicBezTo>
                  <a:cubicBezTo>
                    <a:pt x="2552" y="12324"/>
                    <a:pt x="2213" y="11983"/>
                    <a:pt x="1873" y="11643"/>
                  </a:cubicBezTo>
                  <a:cubicBezTo>
                    <a:pt x="2151" y="11419"/>
                    <a:pt x="2458" y="11266"/>
                    <a:pt x="2802" y="11142"/>
                  </a:cubicBezTo>
                  <a:cubicBezTo>
                    <a:pt x="3005" y="11067"/>
                    <a:pt x="2950" y="10776"/>
                    <a:pt x="2758" y="10776"/>
                  </a:cubicBezTo>
                  <a:cubicBezTo>
                    <a:pt x="2741" y="10776"/>
                    <a:pt x="2723" y="10778"/>
                    <a:pt x="2704" y="10783"/>
                  </a:cubicBezTo>
                  <a:cubicBezTo>
                    <a:pt x="2301" y="10889"/>
                    <a:pt x="1938" y="11123"/>
                    <a:pt x="1638" y="11413"/>
                  </a:cubicBezTo>
                  <a:cubicBezTo>
                    <a:pt x="1347" y="11128"/>
                    <a:pt x="1057" y="10842"/>
                    <a:pt x="761" y="10563"/>
                  </a:cubicBezTo>
                  <a:cubicBezTo>
                    <a:pt x="3561" y="9148"/>
                    <a:pt x="6214" y="7392"/>
                    <a:pt x="8896" y="5772"/>
                  </a:cubicBezTo>
                  <a:cubicBezTo>
                    <a:pt x="11625" y="4124"/>
                    <a:pt x="14413" y="2543"/>
                    <a:pt x="17084" y="802"/>
                  </a:cubicBezTo>
                  <a:close/>
                  <a:moveTo>
                    <a:pt x="17347" y="1"/>
                  </a:moveTo>
                  <a:cubicBezTo>
                    <a:pt x="17282" y="1"/>
                    <a:pt x="17217" y="21"/>
                    <a:pt x="17166" y="61"/>
                  </a:cubicBezTo>
                  <a:cubicBezTo>
                    <a:pt x="17132" y="48"/>
                    <a:pt x="17095" y="41"/>
                    <a:pt x="17056" y="41"/>
                  </a:cubicBezTo>
                  <a:cubicBezTo>
                    <a:pt x="17001" y="41"/>
                    <a:pt x="16941" y="56"/>
                    <a:pt x="16880" y="90"/>
                  </a:cubicBezTo>
                  <a:cubicBezTo>
                    <a:pt x="14037" y="1664"/>
                    <a:pt x="11290" y="3433"/>
                    <a:pt x="8508" y="5113"/>
                  </a:cubicBezTo>
                  <a:cubicBezTo>
                    <a:pt x="5733" y="6787"/>
                    <a:pt x="2841" y="8367"/>
                    <a:pt x="215" y="10267"/>
                  </a:cubicBezTo>
                  <a:cubicBezTo>
                    <a:pt x="0" y="10423"/>
                    <a:pt x="109" y="10710"/>
                    <a:pt x="317" y="10734"/>
                  </a:cubicBezTo>
                  <a:cubicBezTo>
                    <a:pt x="993" y="11571"/>
                    <a:pt x="1691" y="12392"/>
                    <a:pt x="2402" y="13202"/>
                  </a:cubicBezTo>
                  <a:cubicBezTo>
                    <a:pt x="2414" y="13237"/>
                    <a:pt x="2440" y="13266"/>
                    <a:pt x="2474" y="13284"/>
                  </a:cubicBezTo>
                  <a:cubicBezTo>
                    <a:pt x="3206" y="14119"/>
                    <a:pt x="3955" y="14940"/>
                    <a:pt x="4708" y="15760"/>
                  </a:cubicBezTo>
                  <a:cubicBezTo>
                    <a:pt x="4721" y="15782"/>
                    <a:pt x="4739" y="15802"/>
                    <a:pt x="4760" y="15816"/>
                  </a:cubicBezTo>
                  <a:cubicBezTo>
                    <a:pt x="6274" y="17460"/>
                    <a:pt x="7807" y="19086"/>
                    <a:pt x="9297" y="20739"/>
                  </a:cubicBezTo>
                  <a:cubicBezTo>
                    <a:pt x="9824" y="21322"/>
                    <a:pt x="10345" y="21910"/>
                    <a:pt x="10870" y="22495"/>
                  </a:cubicBezTo>
                  <a:cubicBezTo>
                    <a:pt x="10791" y="22581"/>
                    <a:pt x="10877" y="22726"/>
                    <a:pt x="10978" y="22726"/>
                  </a:cubicBezTo>
                  <a:cubicBezTo>
                    <a:pt x="11001" y="22726"/>
                    <a:pt x="11024" y="22719"/>
                    <a:pt x="11046" y="22702"/>
                  </a:cubicBezTo>
                  <a:lnTo>
                    <a:pt x="11051" y="22699"/>
                  </a:lnTo>
                  <a:cubicBezTo>
                    <a:pt x="13464" y="25395"/>
                    <a:pt x="15866" y="28101"/>
                    <a:pt x="18292" y="30786"/>
                  </a:cubicBezTo>
                  <a:cubicBezTo>
                    <a:pt x="18365" y="30866"/>
                    <a:pt x="18447" y="30900"/>
                    <a:pt x="18526" y="30900"/>
                  </a:cubicBezTo>
                  <a:cubicBezTo>
                    <a:pt x="18707" y="30900"/>
                    <a:pt x="18873" y="30727"/>
                    <a:pt x="18882" y="30533"/>
                  </a:cubicBezTo>
                  <a:cubicBezTo>
                    <a:pt x="18915" y="30542"/>
                    <a:pt x="18950" y="30547"/>
                    <a:pt x="18984" y="30547"/>
                  </a:cubicBezTo>
                  <a:cubicBezTo>
                    <a:pt x="19150" y="30547"/>
                    <a:pt x="19307" y="30440"/>
                    <a:pt x="19303" y="30215"/>
                  </a:cubicBezTo>
                  <a:cubicBezTo>
                    <a:pt x="19216" y="25229"/>
                    <a:pt x="18764" y="20229"/>
                    <a:pt x="18497" y="15249"/>
                  </a:cubicBezTo>
                  <a:cubicBezTo>
                    <a:pt x="18231" y="10261"/>
                    <a:pt x="18059" y="5260"/>
                    <a:pt x="17655" y="281"/>
                  </a:cubicBezTo>
                  <a:cubicBezTo>
                    <a:pt x="17639" y="95"/>
                    <a:pt x="17491" y="1"/>
                    <a:pt x="1734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8" name="Google Shape;378;p23"/>
            <p:cNvSpPr/>
            <p:nvPr/>
          </p:nvSpPr>
          <p:spPr>
            <a:xfrm>
              <a:off x="7316454" y="-154591"/>
              <a:ext cx="302929" cy="469417"/>
            </a:xfrm>
            <a:custGeom>
              <a:avLst/>
              <a:gdLst/>
              <a:ahLst/>
              <a:cxnLst/>
              <a:rect l="l" t="t" r="r" b="b"/>
              <a:pathLst>
                <a:path w="9154" h="14185" extrusionOk="0">
                  <a:moveTo>
                    <a:pt x="6932" y="755"/>
                  </a:moveTo>
                  <a:lnTo>
                    <a:pt x="6932" y="755"/>
                  </a:lnTo>
                  <a:cubicBezTo>
                    <a:pt x="6641" y="4878"/>
                    <a:pt x="8093" y="8902"/>
                    <a:pt x="7885" y="13043"/>
                  </a:cubicBezTo>
                  <a:cubicBezTo>
                    <a:pt x="6012" y="9891"/>
                    <a:pt x="3474" y="6776"/>
                    <a:pt x="588" y="4547"/>
                  </a:cubicBezTo>
                  <a:lnTo>
                    <a:pt x="588" y="4546"/>
                  </a:lnTo>
                  <a:cubicBezTo>
                    <a:pt x="608" y="4554"/>
                    <a:pt x="629" y="4559"/>
                    <a:pt x="650" y="4559"/>
                  </a:cubicBezTo>
                  <a:cubicBezTo>
                    <a:pt x="663" y="4559"/>
                    <a:pt x="676" y="4557"/>
                    <a:pt x="688" y="4553"/>
                  </a:cubicBezTo>
                  <a:cubicBezTo>
                    <a:pt x="1815" y="4272"/>
                    <a:pt x="2818" y="3408"/>
                    <a:pt x="3789" y="2786"/>
                  </a:cubicBezTo>
                  <a:cubicBezTo>
                    <a:pt x="4839" y="2112"/>
                    <a:pt x="5902" y="1455"/>
                    <a:pt x="6932" y="755"/>
                  </a:cubicBezTo>
                  <a:close/>
                  <a:moveTo>
                    <a:pt x="7017" y="1"/>
                  </a:moveTo>
                  <a:cubicBezTo>
                    <a:pt x="6968" y="1"/>
                    <a:pt x="6915" y="14"/>
                    <a:pt x="6860" y="48"/>
                  </a:cubicBezTo>
                  <a:cubicBezTo>
                    <a:pt x="5705" y="737"/>
                    <a:pt x="4586" y="1486"/>
                    <a:pt x="3454" y="2213"/>
                  </a:cubicBezTo>
                  <a:cubicBezTo>
                    <a:pt x="2481" y="2838"/>
                    <a:pt x="1270" y="3394"/>
                    <a:pt x="542" y="4302"/>
                  </a:cubicBezTo>
                  <a:cubicBezTo>
                    <a:pt x="488" y="4369"/>
                    <a:pt x="496" y="4459"/>
                    <a:pt x="544" y="4512"/>
                  </a:cubicBezTo>
                  <a:lnTo>
                    <a:pt x="544" y="4512"/>
                  </a:lnTo>
                  <a:cubicBezTo>
                    <a:pt x="481" y="4463"/>
                    <a:pt x="417" y="4413"/>
                    <a:pt x="354" y="4365"/>
                  </a:cubicBezTo>
                  <a:cubicBezTo>
                    <a:pt x="319" y="4339"/>
                    <a:pt x="284" y="4328"/>
                    <a:pt x="252" y="4328"/>
                  </a:cubicBezTo>
                  <a:cubicBezTo>
                    <a:pt x="107" y="4328"/>
                    <a:pt x="0" y="4544"/>
                    <a:pt x="115" y="4673"/>
                  </a:cubicBezTo>
                  <a:cubicBezTo>
                    <a:pt x="2838" y="7712"/>
                    <a:pt x="5398" y="10637"/>
                    <a:pt x="7686" y="14031"/>
                  </a:cubicBezTo>
                  <a:cubicBezTo>
                    <a:pt x="7759" y="14139"/>
                    <a:pt x="7860" y="14184"/>
                    <a:pt x="7960" y="14184"/>
                  </a:cubicBezTo>
                  <a:cubicBezTo>
                    <a:pt x="8076" y="14184"/>
                    <a:pt x="8191" y="14123"/>
                    <a:pt x="8254" y="14028"/>
                  </a:cubicBezTo>
                  <a:cubicBezTo>
                    <a:pt x="8363" y="14006"/>
                    <a:pt x="8456" y="13936"/>
                    <a:pt x="8475" y="13806"/>
                  </a:cubicBezTo>
                  <a:cubicBezTo>
                    <a:pt x="9153" y="9289"/>
                    <a:pt x="7516" y="4753"/>
                    <a:pt x="7398" y="239"/>
                  </a:cubicBezTo>
                  <a:cubicBezTo>
                    <a:pt x="7394" y="100"/>
                    <a:pt x="7298" y="36"/>
                    <a:pt x="7197" y="36"/>
                  </a:cubicBezTo>
                  <a:cubicBezTo>
                    <a:pt x="7184" y="36"/>
                    <a:pt x="7170" y="37"/>
                    <a:pt x="7156" y="40"/>
                  </a:cubicBezTo>
                  <a:cubicBezTo>
                    <a:pt x="7114" y="16"/>
                    <a:pt x="7068" y="1"/>
                    <a:pt x="701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9" name="Google Shape;379;p23"/>
            <p:cNvSpPr/>
            <p:nvPr/>
          </p:nvSpPr>
          <p:spPr>
            <a:xfrm>
              <a:off x="7166347" y="-209426"/>
              <a:ext cx="119332" cy="80183"/>
            </a:xfrm>
            <a:custGeom>
              <a:avLst/>
              <a:gdLst/>
              <a:ahLst/>
              <a:cxnLst/>
              <a:rect l="l" t="t" r="r" b="b"/>
              <a:pathLst>
                <a:path w="3606" h="2423" extrusionOk="0">
                  <a:moveTo>
                    <a:pt x="3350" y="0"/>
                  </a:moveTo>
                  <a:cubicBezTo>
                    <a:pt x="3319" y="0"/>
                    <a:pt x="3287" y="10"/>
                    <a:pt x="3253" y="30"/>
                  </a:cubicBezTo>
                  <a:cubicBezTo>
                    <a:pt x="2184" y="704"/>
                    <a:pt x="1142" y="1446"/>
                    <a:pt x="112" y="2178"/>
                  </a:cubicBezTo>
                  <a:cubicBezTo>
                    <a:pt x="0" y="2257"/>
                    <a:pt x="65" y="2422"/>
                    <a:pt x="174" y="2422"/>
                  </a:cubicBezTo>
                  <a:cubicBezTo>
                    <a:pt x="195" y="2422"/>
                    <a:pt x="218" y="2416"/>
                    <a:pt x="242" y="2401"/>
                  </a:cubicBezTo>
                  <a:cubicBezTo>
                    <a:pt x="1318" y="1740"/>
                    <a:pt x="2404" y="1074"/>
                    <a:pt x="3441" y="354"/>
                  </a:cubicBezTo>
                  <a:cubicBezTo>
                    <a:pt x="3605" y="241"/>
                    <a:pt x="3508" y="0"/>
                    <a:pt x="335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80" name="Google Shape;380;p23"/>
            <p:cNvSpPr/>
            <p:nvPr/>
          </p:nvSpPr>
          <p:spPr>
            <a:xfrm>
              <a:off x="7173991" y="-234708"/>
              <a:ext cx="72870" cy="53643"/>
            </a:xfrm>
            <a:custGeom>
              <a:avLst/>
              <a:gdLst/>
              <a:ahLst/>
              <a:cxnLst/>
              <a:rect l="l" t="t" r="r" b="b"/>
              <a:pathLst>
                <a:path w="2202" h="1621" extrusionOk="0">
                  <a:moveTo>
                    <a:pt x="1912" y="0"/>
                  </a:moveTo>
                  <a:cubicBezTo>
                    <a:pt x="1876" y="0"/>
                    <a:pt x="1839" y="13"/>
                    <a:pt x="1801" y="41"/>
                  </a:cubicBezTo>
                  <a:cubicBezTo>
                    <a:pt x="1241" y="468"/>
                    <a:pt x="682" y="899"/>
                    <a:pt x="124" y="1332"/>
                  </a:cubicBezTo>
                  <a:cubicBezTo>
                    <a:pt x="1" y="1428"/>
                    <a:pt x="115" y="1620"/>
                    <a:pt x="246" y="1620"/>
                  </a:cubicBezTo>
                  <a:cubicBezTo>
                    <a:pt x="273" y="1620"/>
                    <a:pt x="300" y="1612"/>
                    <a:pt x="326" y="1594"/>
                  </a:cubicBezTo>
                  <a:cubicBezTo>
                    <a:pt x="891" y="1200"/>
                    <a:pt x="1455" y="805"/>
                    <a:pt x="2017" y="409"/>
                  </a:cubicBezTo>
                  <a:cubicBezTo>
                    <a:pt x="2202" y="278"/>
                    <a:pt x="2081" y="0"/>
                    <a:pt x="191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81" name="Google Shape;381;p23"/>
          <p:cNvGrpSpPr/>
          <p:nvPr/>
        </p:nvGrpSpPr>
        <p:grpSpPr>
          <a:xfrm>
            <a:off x="5910718" y="-131360"/>
            <a:ext cx="105830" cy="85015"/>
            <a:chOff x="5910718" y="-131360"/>
            <a:chExt cx="105830" cy="85015"/>
          </a:xfrm>
        </p:grpSpPr>
        <p:sp>
          <p:nvSpPr>
            <p:cNvPr id="382" name="Google Shape;382;p23"/>
            <p:cNvSpPr/>
            <p:nvPr/>
          </p:nvSpPr>
          <p:spPr>
            <a:xfrm>
              <a:off x="5910718" y="-129342"/>
              <a:ext cx="37097" cy="58342"/>
            </a:xfrm>
            <a:custGeom>
              <a:avLst/>
              <a:gdLst/>
              <a:ahLst/>
              <a:cxnLst/>
              <a:rect l="l" t="t" r="r" b="b"/>
              <a:pathLst>
                <a:path w="1121" h="1763" extrusionOk="0">
                  <a:moveTo>
                    <a:pt x="181" y="1"/>
                  </a:moveTo>
                  <a:cubicBezTo>
                    <a:pt x="92" y="1"/>
                    <a:pt x="1" y="100"/>
                    <a:pt x="51" y="208"/>
                  </a:cubicBezTo>
                  <a:lnTo>
                    <a:pt x="737" y="1672"/>
                  </a:lnTo>
                  <a:cubicBezTo>
                    <a:pt x="767" y="1736"/>
                    <a:pt x="819" y="1763"/>
                    <a:pt x="873" y="1763"/>
                  </a:cubicBezTo>
                  <a:cubicBezTo>
                    <a:pt x="992" y="1763"/>
                    <a:pt x="1120" y="1633"/>
                    <a:pt x="1045" y="1492"/>
                  </a:cubicBezTo>
                  <a:lnTo>
                    <a:pt x="287" y="70"/>
                  </a:lnTo>
                  <a:cubicBezTo>
                    <a:pt x="261" y="21"/>
                    <a:pt x="221" y="1"/>
                    <a:pt x="18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83" name="Google Shape;383;p23"/>
            <p:cNvSpPr/>
            <p:nvPr/>
          </p:nvSpPr>
          <p:spPr>
            <a:xfrm>
              <a:off x="5974255" y="-131360"/>
              <a:ext cx="42292" cy="85015"/>
            </a:xfrm>
            <a:custGeom>
              <a:avLst/>
              <a:gdLst/>
              <a:ahLst/>
              <a:cxnLst/>
              <a:rect l="l" t="t" r="r" b="b"/>
              <a:pathLst>
                <a:path w="1278" h="2569" extrusionOk="0">
                  <a:moveTo>
                    <a:pt x="215" y="1"/>
                  </a:moveTo>
                  <a:cubicBezTo>
                    <a:pt x="98" y="1"/>
                    <a:pt x="0" y="146"/>
                    <a:pt x="102" y="258"/>
                  </a:cubicBezTo>
                  <a:cubicBezTo>
                    <a:pt x="634" y="837"/>
                    <a:pt x="812" y="1546"/>
                    <a:pt x="658" y="2312"/>
                  </a:cubicBezTo>
                  <a:cubicBezTo>
                    <a:pt x="627" y="2466"/>
                    <a:pt x="753" y="2568"/>
                    <a:pt x="873" y="2568"/>
                  </a:cubicBezTo>
                  <a:cubicBezTo>
                    <a:pt x="952" y="2568"/>
                    <a:pt x="1028" y="2524"/>
                    <a:pt x="1055" y="2421"/>
                  </a:cubicBezTo>
                  <a:cubicBezTo>
                    <a:pt x="1277" y="1565"/>
                    <a:pt x="978" y="627"/>
                    <a:pt x="318" y="42"/>
                  </a:cubicBezTo>
                  <a:cubicBezTo>
                    <a:pt x="285" y="13"/>
                    <a:pt x="249" y="1"/>
                    <a:pt x="21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84" name="Google Shape;384;p23"/>
          <p:cNvGrpSpPr/>
          <p:nvPr/>
        </p:nvGrpSpPr>
        <p:grpSpPr>
          <a:xfrm>
            <a:off x="113818" y="2730745"/>
            <a:ext cx="3749387" cy="567272"/>
            <a:chOff x="243389" y="-587450"/>
            <a:chExt cx="3749387" cy="567272"/>
          </a:xfrm>
        </p:grpSpPr>
        <p:sp>
          <p:nvSpPr>
            <p:cNvPr id="385" name="Google Shape;385;p23"/>
            <p:cNvSpPr/>
            <p:nvPr/>
          </p:nvSpPr>
          <p:spPr>
            <a:xfrm>
              <a:off x="243389" y="-587450"/>
              <a:ext cx="351343" cy="567272"/>
            </a:xfrm>
            <a:custGeom>
              <a:avLst/>
              <a:gdLst/>
              <a:ahLst/>
              <a:cxnLst/>
              <a:rect l="l" t="t" r="r" b="b"/>
              <a:pathLst>
                <a:path w="10617" h="17142" extrusionOk="0">
                  <a:moveTo>
                    <a:pt x="5069" y="801"/>
                  </a:moveTo>
                  <a:cubicBezTo>
                    <a:pt x="5234" y="801"/>
                    <a:pt x="5366" y="893"/>
                    <a:pt x="5604" y="1176"/>
                  </a:cubicBezTo>
                  <a:cubicBezTo>
                    <a:pt x="6229" y="1915"/>
                    <a:pt x="6375" y="3445"/>
                    <a:pt x="6629" y="4358"/>
                  </a:cubicBezTo>
                  <a:cubicBezTo>
                    <a:pt x="7672" y="8120"/>
                    <a:pt x="8686" y="11891"/>
                    <a:pt x="9769" y="15641"/>
                  </a:cubicBezTo>
                  <a:cubicBezTo>
                    <a:pt x="9190" y="15832"/>
                    <a:pt x="8427" y="16198"/>
                    <a:pt x="7801" y="16198"/>
                  </a:cubicBezTo>
                  <a:cubicBezTo>
                    <a:pt x="7598" y="16198"/>
                    <a:pt x="7409" y="16160"/>
                    <a:pt x="7246" y="16064"/>
                  </a:cubicBezTo>
                  <a:cubicBezTo>
                    <a:pt x="6512" y="15635"/>
                    <a:pt x="6312" y="13529"/>
                    <a:pt x="6107" y="12713"/>
                  </a:cubicBezTo>
                  <a:cubicBezTo>
                    <a:pt x="5552" y="10518"/>
                    <a:pt x="4999" y="8324"/>
                    <a:pt x="4445" y="6129"/>
                  </a:cubicBezTo>
                  <a:cubicBezTo>
                    <a:pt x="4405" y="5970"/>
                    <a:pt x="4259" y="5885"/>
                    <a:pt x="4114" y="5885"/>
                  </a:cubicBezTo>
                  <a:cubicBezTo>
                    <a:pt x="4000" y="5885"/>
                    <a:pt x="3887" y="5937"/>
                    <a:pt x="3824" y="6048"/>
                  </a:cubicBezTo>
                  <a:cubicBezTo>
                    <a:pt x="3448" y="6720"/>
                    <a:pt x="3207" y="7615"/>
                    <a:pt x="2252" y="7615"/>
                  </a:cubicBezTo>
                  <a:cubicBezTo>
                    <a:pt x="2236" y="7615"/>
                    <a:pt x="2221" y="7615"/>
                    <a:pt x="2206" y="7614"/>
                  </a:cubicBezTo>
                  <a:cubicBezTo>
                    <a:pt x="1749" y="7601"/>
                    <a:pt x="985" y="7020"/>
                    <a:pt x="559" y="6803"/>
                  </a:cubicBezTo>
                  <a:cubicBezTo>
                    <a:pt x="1265" y="5168"/>
                    <a:pt x="1742" y="3220"/>
                    <a:pt x="2849" y="1853"/>
                  </a:cubicBezTo>
                  <a:cubicBezTo>
                    <a:pt x="3428" y="1139"/>
                    <a:pt x="3556" y="1160"/>
                    <a:pt x="4361" y="972"/>
                  </a:cubicBezTo>
                  <a:cubicBezTo>
                    <a:pt x="4715" y="889"/>
                    <a:pt x="4908" y="801"/>
                    <a:pt x="5069" y="801"/>
                  </a:cubicBezTo>
                  <a:close/>
                  <a:moveTo>
                    <a:pt x="5172" y="1"/>
                  </a:moveTo>
                  <a:cubicBezTo>
                    <a:pt x="4210" y="1"/>
                    <a:pt x="2909" y="426"/>
                    <a:pt x="2429" y="796"/>
                  </a:cubicBezTo>
                  <a:cubicBezTo>
                    <a:pt x="1971" y="1150"/>
                    <a:pt x="1821" y="1799"/>
                    <a:pt x="1625" y="2310"/>
                  </a:cubicBezTo>
                  <a:cubicBezTo>
                    <a:pt x="1066" y="3764"/>
                    <a:pt x="530" y="5222"/>
                    <a:pt x="40" y="6700"/>
                  </a:cubicBezTo>
                  <a:cubicBezTo>
                    <a:pt x="0" y="6819"/>
                    <a:pt x="64" y="6922"/>
                    <a:pt x="156" y="6980"/>
                  </a:cubicBezTo>
                  <a:cubicBezTo>
                    <a:pt x="150" y="7057"/>
                    <a:pt x="179" y="7137"/>
                    <a:pt x="270" y="7192"/>
                  </a:cubicBezTo>
                  <a:cubicBezTo>
                    <a:pt x="815" y="7523"/>
                    <a:pt x="2014" y="8570"/>
                    <a:pt x="2787" y="8570"/>
                  </a:cubicBezTo>
                  <a:cubicBezTo>
                    <a:pt x="2848" y="8570"/>
                    <a:pt x="2906" y="8564"/>
                    <a:pt x="2961" y="8550"/>
                  </a:cubicBezTo>
                  <a:cubicBezTo>
                    <a:pt x="3405" y="8440"/>
                    <a:pt x="3748" y="7806"/>
                    <a:pt x="4019" y="7222"/>
                  </a:cubicBezTo>
                  <a:cubicBezTo>
                    <a:pt x="4434" y="8884"/>
                    <a:pt x="4849" y="10544"/>
                    <a:pt x="5267" y="12205"/>
                  </a:cubicBezTo>
                  <a:cubicBezTo>
                    <a:pt x="5647" y="13722"/>
                    <a:pt x="5835" y="15559"/>
                    <a:pt x="6515" y="16968"/>
                  </a:cubicBezTo>
                  <a:cubicBezTo>
                    <a:pt x="6569" y="17078"/>
                    <a:pt x="6699" y="17135"/>
                    <a:pt x="6816" y="17139"/>
                  </a:cubicBezTo>
                  <a:cubicBezTo>
                    <a:pt x="6850" y="17141"/>
                    <a:pt x="6884" y="17141"/>
                    <a:pt x="6918" y="17141"/>
                  </a:cubicBezTo>
                  <a:cubicBezTo>
                    <a:pt x="7932" y="17141"/>
                    <a:pt x="9116" y="16566"/>
                    <a:pt x="10061" y="16282"/>
                  </a:cubicBezTo>
                  <a:cubicBezTo>
                    <a:pt x="10076" y="16276"/>
                    <a:pt x="10090" y="16268"/>
                    <a:pt x="10104" y="16259"/>
                  </a:cubicBezTo>
                  <a:cubicBezTo>
                    <a:pt x="10135" y="16267"/>
                    <a:pt x="10168" y="16271"/>
                    <a:pt x="10201" y="16271"/>
                  </a:cubicBezTo>
                  <a:cubicBezTo>
                    <a:pt x="10406" y="16271"/>
                    <a:pt x="10617" y="16107"/>
                    <a:pt x="10547" y="15848"/>
                  </a:cubicBezTo>
                  <a:cubicBezTo>
                    <a:pt x="9779" y="12980"/>
                    <a:pt x="8955" y="10123"/>
                    <a:pt x="8156" y="7265"/>
                  </a:cubicBezTo>
                  <a:cubicBezTo>
                    <a:pt x="7741" y="5776"/>
                    <a:pt x="7324" y="4289"/>
                    <a:pt x="6908" y="2802"/>
                  </a:cubicBezTo>
                  <a:cubicBezTo>
                    <a:pt x="6730" y="2167"/>
                    <a:pt x="6650" y="591"/>
                    <a:pt x="6021" y="186"/>
                  </a:cubicBezTo>
                  <a:cubicBezTo>
                    <a:pt x="5817" y="55"/>
                    <a:pt x="5516" y="1"/>
                    <a:pt x="517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386" name="Google Shape;386;p23"/>
            <p:cNvGrpSpPr/>
            <p:nvPr/>
          </p:nvGrpSpPr>
          <p:grpSpPr>
            <a:xfrm>
              <a:off x="3894690" y="-306155"/>
              <a:ext cx="98086" cy="107551"/>
              <a:chOff x="3894690" y="-306155"/>
              <a:chExt cx="98086" cy="107551"/>
            </a:xfrm>
          </p:grpSpPr>
          <p:sp>
            <p:nvSpPr>
              <p:cNvPr id="387" name="Google Shape;387;p23"/>
              <p:cNvSpPr/>
              <p:nvPr/>
            </p:nvSpPr>
            <p:spPr>
              <a:xfrm>
                <a:off x="3925797" y="-273029"/>
                <a:ext cx="66979" cy="74425"/>
              </a:xfrm>
              <a:custGeom>
                <a:avLst/>
                <a:gdLst/>
                <a:ahLst/>
                <a:cxnLst/>
                <a:rect l="l" t="t" r="r" b="b"/>
                <a:pathLst>
                  <a:path w="2024" h="2249" extrusionOk="0">
                    <a:moveTo>
                      <a:pt x="1749" y="0"/>
                    </a:moveTo>
                    <a:cubicBezTo>
                      <a:pt x="1701" y="0"/>
                      <a:pt x="1652" y="17"/>
                      <a:pt x="1610" y="56"/>
                    </a:cubicBezTo>
                    <a:cubicBezTo>
                      <a:pt x="1028" y="591"/>
                      <a:pt x="544" y="1337"/>
                      <a:pt x="89" y="1979"/>
                    </a:cubicBezTo>
                    <a:cubicBezTo>
                      <a:pt x="0" y="2104"/>
                      <a:pt x="127" y="2248"/>
                      <a:pt x="253" y="2248"/>
                    </a:cubicBezTo>
                    <a:cubicBezTo>
                      <a:pt x="295" y="2248"/>
                      <a:pt x="337" y="2233"/>
                      <a:pt x="371" y="2196"/>
                    </a:cubicBezTo>
                    <a:cubicBezTo>
                      <a:pt x="905" y="1614"/>
                      <a:pt x="1530" y="988"/>
                      <a:pt x="1931" y="305"/>
                    </a:cubicBezTo>
                    <a:cubicBezTo>
                      <a:pt x="2023" y="151"/>
                      <a:pt x="1891" y="0"/>
                      <a:pt x="174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88" name="Google Shape;388;p23"/>
              <p:cNvSpPr/>
              <p:nvPr/>
            </p:nvSpPr>
            <p:spPr>
              <a:xfrm>
                <a:off x="3894690" y="-306155"/>
                <a:ext cx="73333" cy="65292"/>
              </a:xfrm>
              <a:custGeom>
                <a:avLst/>
                <a:gdLst/>
                <a:ahLst/>
                <a:cxnLst/>
                <a:rect l="l" t="t" r="r" b="b"/>
                <a:pathLst>
                  <a:path w="2216" h="1973" extrusionOk="0">
                    <a:moveTo>
                      <a:pt x="1941" y="1"/>
                    </a:moveTo>
                    <a:cubicBezTo>
                      <a:pt x="1907" y="1"/>
                      <a:pt x="1869" y="11"/>
                      <a:pt x="1830" y="36"/>
                    </a:cubicBezTo>
                    <a:cubicBezTo>
                      <a:pt x="1141" y="466"/>
                      <a:pt x="530" y="1108"/>
                      <a:pt x="67" y="1770"/>
                    </a:cubicBezTo>
                    <a:cubicBezTo>
                      <a:pt x="0" y="1864"/>
                      <a:pt x="96" y="1973"/>
                      <a:pt x="191" y="1973"/>
                    </a:cubicBezTo>
                    <a:cubicBezTo>
                      <a:pt x="222" y="1973"/>
                      <a:pt x="253" y="1961"/>
                      <a:pt x="278" y="1933"/>
                    </a:cubicBezTo>
                    <a:cubicBezTo>
                      <a:pt x="822" y="1347"/>
                      <a:pt x="1404" y="875"/>
                      <a:pt x="2040" y="397"/>
                    </a:cubicBezTo>
                    <a:cubicBezTo>
                      <a:pt x="2216" y="267"/>
                      <a:pt x="2115" y="1"/>
                      <a:pt x="194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389" name="Google Shape;389;p23"/>
          <p:cNvGrpSpPr/>
          <p:nvPr/>
        </p:nvGrpSpPr>
        <p:grpSpPr>
          <a:xfrm>
            <a:off x="429229" y="1186979"/>
            <a:ext cx="641763" cy="660328"/>
            <a:chOff x="2775700" y="-243577"/>
            <a:chExt cx="641763" cy="660328"/>
          </a:xfrm>
        </p:grpSpPr>
        <p:grpSp>
          <p:nvGrpSpPr>
            <p:cNvPr id="390" name="Google Shape;390;p23"/>
            <p:cNvGrpSpPr/>
            <p:nvPr/>
          </p:nvGrpSpPr>
          <p:grpSpPr>
            <a:xfrm>
              <a:off x="2880967" y="-159588"/>
              <a:ext cx="536496" cy="576339"/>
              <a:chOff x="2880967" y="-159588"/>
              <a:chExt cx="536496" cy="576339"/>
            </a:xfrm>
          </p:grpSpPr>
          <p:sp>
            <p:nvSpPr>
              <p:cNvPr id="391" name="Google Shape;391;p23"/>
              <p:cNvSpPr/>
              <p:nvPr/>
            </p:nvSpPr>
            <p:spPr>
              <a:xfrm>
                <a:off x="2880967" y="-159588"/>
                <a:ext cx="536496" cy="576339"/>
              </a:xfrm>
              <a:custGeom>
                <a:avLst/>
                <a:gdLst/>
                <a:ahLst/>
                <a:cxnLst/>
                <a:rect l="l" t="t" r="r" b="b"/>
                <a:pathLst>
                  <a:path w="16212" h="17416" extrusionOk="0">
                    <a:moveTo>
                      <a:pt x="3148" y="1051"/>
                    </a:moveTo>
                    <a:cubicBezTo>
                      <a:pt x="3766" y="1051"/>
                      <a:pt x="4374" y="1477"/>
                      <a:pt x="5168" y="1975"/>
                    </a:cubicBezTo>
                    <a:cubicBezTo>
                      <a:pt x="6294" y="2680"/>
                      <a:pt x="7409" y="3404"/>
                      <a:pt x="8513" y="4145"/>
                    </a:cubicBezTo>
                    <a:cubicBezTo>
                      <a:pt x="10785" y="5671"/>
                      <a:pt x="13003" y="7271"/>
                      <a:pt x="15168" y="8945"/>
                    </a:cubicBezTo>
                    <a:cubicBezTo>
                      <a:pt x="14621" y="9414"/>
                      <a:pt x="13755" y="10270"/>
                      <a:pt x="13189" y="10273"/>
                    </a:cubicBezTo>
                    <a:cubicBezTo>
                      <a:pt x="13189" y="10273"/>
                      <a:pt x="13189" y="10273"/>
                      <a:pt x="13188" y="10273"/>
                    </a:cubicBezTo>
                    <a:cubicBezTo>
                      <a:pt x="12600" y="10273"/>
                      <a:pt x="11654" y="9293"/>
                      <a:pt x="11148" y="8941"/>
                    </a:cubicBezTo>
                    <a:cubicBezTo>
                      <a:pt x="10723" y="8646"/>
                      <a:pt x="10465" y="8487"/>
                      <a:pt x="10204" y="8487"/>
                    </a:cubicBezTo>
                    <a:cubicBezTo>
                      <a:pt x="9971" y="8487"/>
                      <a:pt x="9736" y="8613"/>
                      <a:pt x="9379" y="8884"/>
                    </a:cubicBezTo>
                    <a:cubicBezTo>
                      <a:pt x="8593" y="9480"/>
                      <a:pt x="7098" y="10342"/>
                      <a:pt x="7058" y="11468"/>
                    </a:cubicBezTo>
                    <a:cubicBezTo>
                      <a:pt x="7023" y="12488"/>
                      <a:pt x="8019" y="13810"/>
                      <a:pt x="8602" y="14690"/>
                    </a:cubicBezTo>
                    <a:cubicBezTo>
                      <a:pt x="8589" y="14695"/>
                      <a:pt x="8576" y="14701"/>
                      <a:pt x="8564" y="14707"/>
                    </a:cubicBezTo>
                    <a:cubicBezTo>
                      <a:pt x="8088" y="15047"/>
                      <a:pt x="7630" y="15413"/>
                      <a:pt x="7169" y="15770"/>
                    </a:cubicBezTo>
                    <a:cubicBezTo>
                      <a:pt x="6792" y="16063"/>
                      <a:pt x="6291" y="16348"/>
                      <a:pt x="5992" y="16734"/>
                    </a:cubicBezTo>
                    <a:cubicBezTo>
                      <a:pt x="5162" y="14281"/>
                      <a:pt x="4144" y="11889"/>
                      <a:pt x="3245" y="9463"/>
                    </a:cubicBezTo>
                    <a:cubicBezTo>
                      <a:pt x="2773" y="8186"/>
                      <a:pt x="2314" y="6905"/>
                      <a:pt x="1869" y="5619"/>
                    </a:cubicBezTo>
                    <a:cubicBezTo>
                      <a:pt x="1381" y="4211"/>
                      <a:pt x="606" y="3086"/>
                      <a:pt x="1687" y="1885"/>
                    </a:cubicBezTo>
                    <a:cubicBezTo>
                      <a:pt x="2232" y="1282"/>
                      <a:pt x="2693" y="1051"/>
                      <a:pt x="3148" y="1051"/>
                    </a:cubicBezTo>
                    <a:close/>
                    <a:moveTo>
                      <a:pt x="3115" y="1"/>
                    </a:moveTo>
                    <a:cubicBezTo>
                      <a:pt x="3114" y="1"/>
                      <a:pt x="3114" y="1"/>
                      <a:pt x="3113" y="1"/>
                    </a:cubicBezTo>
                    <a:cubicBezTo>
                      <a:pt x="2000" y="4"/>
                      <a:pt x="889" y="1565"/>
                      <a:pt x="140" y="2223"/>
                    </a:cubicBezTo>
                    <a:cubicBezTo>
                      <a:pt x="42" y="2311"/>
                      <a:pt x="1" y="2476"/>
                      <a:pt x="41" y="2599"/>
                    </a:cubicBezTo>
                    <a:cubicBezTo>
                      <a:pt x="1664" y="7536"/>
                      <a:pt x="3283" y="12647"/>
                      <a:pt x="5645" y="17291"/>
                    </a:cubicBezTo>
                    <a:cubicBezTo>
                      <a:pt x="5689" y="17378"/>
                      <a:pt x="5767" y="17415"/>
                      <a:pt x="5847" y="17415"/>
                    </a:cubicBezTo>
                    <a:cubicBezTo>
                      <a:pt x="5969" y="17415"/>
                      <a:pt x="6096" y="17331"/>
                      <a:pt x="6120" y="17208"/>
                    </a:cubicBezTo>
                    <a:cubicBezTo>
                      <a:pt x="6645" y="17078"/>
                      <a:pt x="7126" y="16596"/>
                      <a:pt x="7559" y="16277"/>
                    </a:cubicBezTo>
                    <a:cubicBezTo>
                      <a:pt x="8029" y="15929"/>
                      <a:pt x="8504" y="15588"/>
                      <a:pt x="8962" y="15223"/>
                    </a:cubicBezTo>
                    <a:cubicBezTo>
                      <a:pt x="9031" y="15170"/>
                      <a:pt x="9069" y="15086"/>
                      <a:pt x="9062" y="14997"/>
                    </a:cubicBezTo>
                    <a:cubicBezTo>
                      <a:pt x="9184" y="14957"/>
                      <a:pt x="9278" y="14844"/>
                      <a:pt x="9218" y="14695"/>
                    </a:cubicBezTo>
                    <a:cubicBezTo>
                      <a:pt x="8777" y="13601"/>
                      <a:pt x="7820" y="12413"/>
                      <a:pt x="8216" y="11296"/>
                    </a:cubicBezTo>
                    <a:cubicBezTo>
                      <a:pt x="8498" y="10505"/>
                      <a:pt x="8990" y="10045"/>
                      <a:pt x="9700" y="9579"/>
                    </a:cubicBezTo>
                    <a:cubicBezTo>
                      <a:pt x="9940" y="9422"/>
                      <a:pt x="10120" y="9357"/>
                      <a:pt x="10276" y="9357"/>
                    </a:cubicBezTo>
                    <a:cubicBezTo>
                      <a:pt x="10584" y="9357"/>
                      <a:pt x="10807" y="9609"/>
                      <a:pt x="11237" y="9920"/>
                    </a:cubicBezTo>
                    <a:cubicBezTo>
                      <a:pt x="11733" y="10276"/>
                      <a:pt x="12538" y="11125"/>
                      <a:pt x="13171" y="11134"/>
                    </a:cubicBezTo>
                    <a:cubicBezTo>
                      <a:pt x="13175" y="11134"/>
                      <a:pt x="13179" y="11134"/>
                      <a:pt x="13183" y="11134"/>
                    </a:cubicBezTo>
                    <a:cubicBezTo>
                      <a:pt x="14030" y="11134"/>
                      <a:pt x="15138" y="9873"/>
                      <a:pt x="15759" y="9408"/>
                    </a:cubicBezTo>
                    <a:cubicBezTo>
                      <a:pt x="15838" y="9350"/>
                      <a:pt x="15891" y="9266"/>
                      <a:pt x="15910" y="9171"/>
                    </a:cubicBezTo>
                    <a:cubicBezTo>
                      <a:pt x="16110" y="9048"/>
                      <a:pt x="16211" y="8785"/>
                      <a:pt x="15978" y="8604"/>
                    </a:cubicBezTo>
                    <a:cubicBezTo>
                      <a:pt x="12972" y="6279"/>
                      <a:pt x="9878" y="4073"/>
                      <a:pt x="6680" y="2021"/>
                    </a:cubicBezTo>
                    <a:cubicBezTo>
                      <a:pt x="5749" y="1426"/>
                      <a:pt x="4259" y="1"/>
                      <a:pt x="311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92" name="Google Shape;392;p23"/>
              <p:cNvSpPr/>
              <p:nvPr/>
            </p:nvSpPr>
            <p:spPr>
              <a:xfrm>
                <a:off x="3004700" y="-35855"/>
                <a:ext cx="152192" cy="171982"/>
              </a:xfrm>
              <a:custGeom>
                <a:avLst/>
                <a:gdLst/>
                <a:ahLst/>
                <a:cxnLst/>
                <a:rect l="l" t="t" r="r" b="b"/>
                <a:pathLst>
                  <a:path w="4599" h="5197" extrusionOk="0">
                    <a:moveTo>
                      <a:pt x="1007" y="1230"/>
                    </a:moveTo>
                    <a:lnTo>
                      <a:pt x="2094" y="1964"/>
                    </a:lnTo>
                    <a:cubicBezTo>
                      <a:pt x="2607" y="2310"/>
                      <a:pt x="3350" y="2661"/>
                      <a:pt x="3837" y="3099"/>
                    </a:cubicBezTo>
                    <a:cubicBezTo>
                      <a:pt x="3413" y="3678"/>
                      <a:pt x="2639" y="4199"/>
                      <a:pt x="2165" y="4687"/>
                    </a:cubicBezTo>
                    <a:lnTo>
                      <a:pt x="2165" y="4686"/>
                    </a:lnTo>
                    <a:cubicBezTo>
                      <a:pt x="1799" y="3514"/>
                      <a:pt x="1347" y="2401"/>
                      <a:pt x="1007" y="1230"/>
                    </a:cubicBezTo>
                    <a:close/>
                    <a:moveTo>
                      <a:pt x="410" y="1"/>
                    </a:moveTo>
                    <a:cubicBezTo>
                      <a:pt x="189" y="1"/>
                      <a:pt x="0" y="248"/>
                      <a:pt x="50" y="477"/>
                    </a:cubicBezTo>
                    <a:cubicBezTo>
                      <a:pt x="379" y="1999"/>
                      <a:pt x="791" y="3707"/>
                      <a:pt x="1610" y="5047"/>
                    </a:cubicBezTo>
                    <a:cubicBezTo>
                      <a:pt x="1674" y="5152"/>
                      <a:pt x="1776" y="5197"/>
                      <a:pt x="1878" y="5197"/>
                    </a:cubicBezTo>
                    <a:cubicBezTo>
                      <a:pt x="1992" y="5197"/>
                      <a:pt x="2106" y="5141"/>
                      <a:pt x="2166" y="5047"/>
                    </a:cubicBezTo>
                    <a:cubicBezTo>
                      <a:pt x="2218" y="5095"/>
                      <a:pt x="2283" y="5119"/>
                      <a:pt x="2349" y="5119"/>
                    </a:cubicBezTo>
                    <a:cubicBezTo>
                      <a:pt x="2411" y="5119"/>
                      <a:pt x="2472" y="5098"/>
                      <a:pt x="2522" y="5055"/>
                    </a:cubicBezTo>
                    <a:cubicBezTo>
                      <a:pt x="3172" y="4531"/>
                      <a:pt x="4096" y="3940"/>
                      <a:pt x="4532" y="3221"/>
                    </a:cubicBezTo>
                    <a:cubicBezTo>
                      <a:pt x="4588" y="3133"/>
                      <a:pt x="4598" y="2984"/>
                      <a:pt x="4532" y="2895"/>
                    </a:cubicBezTo>
                    <a:cubicBezTo>
                      <a:pt x="4133" y="2358"/>
                      <a:pt x="3433" y="2013"/>
                      <a:pt x="2889" y="1635"/>
                    </a:cubicBezTo>
                    <a:cubicBezTo>
                      <a:pt x="2125" y="1106"/>
                      <a:pt x="1358" y="586"/>
                      <a:pt x="592" y="60"/>
                    </a:cubicBezTo>
                    <a:cubicBezTo>
                      <a:pt x="531" y="19"/>
                      <a:pt x="469" y="1"/>
                      <a:pt x="41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393" name="Google Shape;393;p23"/>
            <p:cNvGrpSpPr/>
            <p:nvPr/>
          </p:nvGrpSpPr>
          <p:grpSpPr>
            <a:xfrm>
              <a:off x="2775700" y="-243577"/>
              <a:ext cx="100965" cy="123965"/>
              <a:chOff x="2775700" y="-243577"/>
              <a:chExt cx="100965" cy="123965"/>
            </a:xfrm>
          </p:grpSpPr>
          <p:sp>
            <p:nvSpPr>
              <p:cNvPr id="394" name="Google Shape;394;p23"/>
              <p:cNvSpPr/>
              <p:nvPr/>
            </p:nvSpPr>
            <p:spPr>
              <a:xfrm>
                <a:off x="2805251" y="-184540"/>
                <a:ext cx="71414" cy="64927"/>
              </a:xfrm>
              <a:custGeom>
                <a:avLst/>
                <a:gdLst/>
                <a:ahLst/>
                <a:cxnLst/>
                <a:rect l="l" t="t" r="r" b="b"/>
                <a:pathLst>
                  <a:path w="2158" h="1962" extrusionOk="0">
                    <a:moveTo>
                      <a:pt x="1845" y="0"/>
                    </a:moveTo>
                    <a:cubicBezTo>
                      <a:pt x="874" y="0"/>
                      <a:pt x="44" y="853"/>
                      <a:pt x="4" y="1812"/>
                    </a:cubicBezTo>
                    <a:cubicBezTo>
                      <a:pt x="0" y="1913"/>
                      <a:pt x="69" y="1962"/>
                      <a:pt x="144" y="1962"/>
                    </a:cubicBezTo>
                    <a:cubicBezTo>
                      <a:pt x="222" y="1962"/>
                      <a:pt x="305" y="1910"/>
                      <a:pt x="318" y="1812"/>
                    </a:cubicBezTo>
                    <a:cubicBezTo>
                      <a:pt x="423" y="1008"/>
                      <a:pt x="1110" y="441"/>
                      <a:pt x="1901" y="397"/>
                    </a:cubicBezTo>
                    <a:cubicBezTo>
                      <a:pt x="2156" y="383"/>
                      <a:pt x="2157" y="11"/>
                      <a:pt x="1901" y="1"/>
                    </a:cubicBezTo>
                    <a:cubicBezTo>
                      <a:pt x="1883" y="1"/>
                      <a:pt x="1864" y="0"/>
                      <a:pt x="184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95" name="Google Shape;395;p23"/>
              <p:cNvSpPr/>
              <p:nvPr/>
            </p:nvSpPr>
            <p:spPr>
              <a:xfrm>
                <a:off x="2775700" y="-243577"/>
                <a:ext cx="77999" cy="45833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1385" extrusionOk="0">
                    <a:moveTo>
                      <a:pt x="2062" y="0"/>
                    </a:moveTo>
                    <a:cubicBezTo>
                      <a:pt x="2046" y="0"/>
                      <a:pt x="2030" y="2"/>
                      <a:pt x="2013" y="6"/>
                    </a:cubicBezTo>
                    <a:cubicBezTo>
                      <a:pt x="1286" y="159"/>
                      <a:pt x="595" y="594"/>
                      <a:pt x="97" y="1139"/>
                    </a:cubicBezTo>
                    <a:cubicBezTo>
                      <a:pt x="0" y="1247"/>
                      <a:pt x="92" y="1385"/>
                      <a:pt x="204" y="1385"/>
                    </a:cubicBezTo>
                    <a:cubicBezTo>
                      <a:pt x="236" y="1385"/>
                      <a:pt x="271" y="1373"/>
                      <a:pt x="303" y="1344"/>
                    </a:cubicBezTo>
                    <a:cubicBezTo>
                      <a:pt x="845" y="860"/>
                      <a:pt x="1425" y="586"/>
                      <a:pt x="2121" y="395"/>
                    </a:cubicBezTo>
                    <a:cubicBezTo>
                      <a:pt x="2356" y="332"/>
                      <a:pt x="2280" y="0"/>
                      <a:pt x="206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408" name="Google Shape;408;p23"/>
          <p:cNvGrpSpPr/>
          <p:nvPr/>
        </p:nvGrpSpPr>
        <p:grpSpPr>
          <a:xfrm>
            <a:off x="3188495" y="3369795"/>
            <a:ext cx="420937" cy="645006"/>
            <a:chOff x="291413" y="-295003"/>
            <a:chExt cx="420937" cy="645006"/>
          </a:xfrm>
        </p:grpSpPr>
        <p:sp>
          <p:nvSpPr>
            <p:cNvPr id="409" name="Google Shape;409;p23"/>
            <p:cNvSpPr/>
            <p:nvPr/>
          </p:nvSpPr>
          <p:spPr>
            <a:xfrm>
              <a:off x="291413" y="-295003"/>
              <a:ext cx="420937" cy="498274"/>
            </a:xfrm>
            <a:custGeom>
              <a:avLst/>
              <a:gdLst/>
              <a:ahLst/>
              <a:cxnLst/>
              <a:rect l="l" t="t" r="r" b="b"/>
              <a:pathLst>
                <a:path w="12720" h="15057" extrusionOk="0">
                  <a:moveTo>
                    <a:pt x="8495" y="811"/>
                  </a:moveTo>
                  <a:cubicBezTo>
                    <a:pt x="8826" y="1462"/>
                    <a:pt x="9135" y="2114"/>
                    <a:pt x="9433" y="2770"/>
                  </a:cubicBezTo>
                  <a:cubicBezTo>
                    <a:pt x="7201" y="4197"/>
                    <a:pt x="5260" y="5404"/>
                    <a:pt x="2592" y="5934"/>
                  </a:cubicBezTo>
                  <a:cubicBezTo>
                    <a:pt x="2591" y="5934"/>
                    <a:pt x="2589" y="5935"/>
                    <a:pt x="2588" y="5935"/>
                  </a:cubicBezTo>
                  <a:cubicBezTo>
                    <a:pt x="2148" y="5298"/>
                    <a:pt x="1667" y="4690"/>
                    <a:pt x="1150" y="4116"/>
                  </a:cubicBezTo>
                  <a:cubicBezTo>
                    <a:pt x="1152" y="4115"/>
                    <a:pt x="1154" y="4115"/>
                    <a:pt x="1157" y="4115"/>
                  </a:cubicBezTo>
                  <a:cubicBezTo>
                    <a:pt x="1159" y="4115"/>
                    <a:pt x="1161" y="4115"/>
                    <a:pt x="1163" y="4114"/>
                  </a:cubicBezTo>
                  <a:cubicBezTo>
                    <a:pt x="3740" y="3350"/>
                    <a:pt x="6202" y="2209"/>
                    <a:pt x="8495" y="811"/>
                  </a:cubicBezTo>
                  <a:close/>
                  <a:moveTo>
                    <a:pt x="10658" y="8127"/>
                  </a:moveTo>
                  <a:cubicBezTo>
                    <a:pt x="10937" y="8127"/>
                    <a:pt x="11224" y="8170"/>
                    <a:pt x="11512" y="8227"/>
                  </a:cubicBezTo>
                  <a:cubicBezTo>
                    <a:pt x="11670" y="8726"/>
                    <a:pt x="11823" y="9228"/>
                    <a:pt x="11969" y="9738"/>
                  </a:cubicBezTo>
                  <a:cubicBezTo>
                    <a:pt x="11990" y="9823"/>
                    <a:pt x="12044" y="9896"/>
                    <a:pt x="12119" y="9942"/>
                  </a:cubicBezTo>
                  <a:cubicBezTo>
                    <a:pt x="11914" y="10848"/>
                    <a:pt x="10995" y="11516"/>
                    <a:pt x="10157" y="11516"/>
                  </a:cubicBezTo>
                  <a:cubicBezTo>
                    <a:pt x="9588" y="11516"/>
                    <a:pt x="9056" y="11208"/>
                    <a:pt x="8812" y="10455"/>
                  </a:cubicBezTo>
                  <a:cubicBezTo>
                    <a:pt x="8602" y="9804"/>
                    <a:pt x="8863" y="9035"/>
                    <a:pt x="9368" y="8590"/>
                  </a:cubicBezTo>
                  <a:cubicBezTo>
                    <a:pt x="9764" y="8240"/>
                    <a:pt x="10202" y="8127"/>
                    <a:pt x="10658" y="8127"/>
                  </a:cubicBezTo>
                  <a:close/>
                  <a:moveTo>
                    <a:pt x="3446" y="11407"/>
                  </a:moveTo>
                  <a:cubicBezTo>
                    <a:pt x="3786" y="11407"/>
                    <a:pt x="4095" y="11506"/>
                    <a:pt x="4303" y="11734"/>
                  </a:cubicBezTo>
                  <a:cubicBezTo>
                    <a:pt x="4353" y="11789"/>
                    <a:pt x="4424" y="11821"/>
                    <a:pt x="4497" y="11821"/>
                  </a:cubicBezTo>
                  <a:cubicBezTo>
                    <a:pt x="4509" y="11821"/>
                    <a:pt x="4521" y="11820"/>
                    <a:pt x="4533" y="11818"/>
                  </a:cubicBezTo>
                  <a:cubicBezTo>
                    <a:pt x="4669" y="12275"/>
                    <a:pt x="4793" y="12737"/>
                    <a:pt x="4901" y="13212"/>
                  </a:cubicBezTo>
                  <a:cubicBezTo>
                    <a:pt x="4925" y="13322"/>
                    <a:pt x="5003" y="13394"/>
                    <a:pt x="5097" y="13434"/>
                  </a:cubicBezTo>
                  <a:cubicBezTo>
                    <a:pt x="4734" y="14057"/>
                    <a:pt x="4065" y="14389"/>
                    <a:pt x="3368" y="14389"/>
                  </a:cubicBezTo>
                  <a:cubicBezTo>
                    <a:pt x="2800" y="14389"/>
                    <a:pt x="2212" y="14168"/>
                    <a:pt x="1758" y="13704"/>
                  </a:cubicBezTo>
                  <a:cubicBezTo>
                    <a:pt x="689" y="12614"/>
                    <a:pt x="2256" y="11407"/>
                    <a:pt x="3446" y="11407"/>
                  </a:cubicBezTo>
                  <a:close/>
                  <a:moveTo>
                    <a:pt x="8465" y="1"/>
                  </a:moveTo>
                  <a:cubicBezTo>
                    <a:pt x="8337" y="1"/>
                    <a:pt x="8214" y="111"/>
                    <a:pt x="8230" y="252"/>
                  </a:cubicBezTo>
                  <a:cubicBezTo>
                    <a:pt x="8213" y="256"/>
                    <a:pt x="8195" y="262"/>
                    <a:pt x="8178" y="270"/>
                  </a:cubicBezTo>
                  <a:cubicBezTo>
                    <a:pt x="5885" y="1618"/>
                    <a:pt x="3521" y="2698"/>
                    <a:pt x="1030" y="3630"/>
                  </a:cubicBezTo>
                  <a:cubicBezTo>
                    <a:pt x="941" y="3661"/>
                    <a:pt x="879" y="3738"/>
                    <a:pt x="865" y="3830"/>
                  </a:cubicBezTo>
                  <a:cubicBezTo>
                    <a:pt x="842" y="3821"/>
                    <a:pt x="818" y="3818"/>
                    <a:pt x="794" y="3818"/>
                  </a:cubicBezTo>
                  <a:cubicBezTo>
                    <a:pt x="625" y="3818"/>
                    <a:pt x="452" y="4006"/>
                    <a:pt x="575" y="4171"/>
                  </a:cubicBezTo>
                  <a:cubicBezTo>
                    <a:pt x="2148" y="6262"/>
                    <a:pt x="3390" y="8455"/>
                    <a:pt x="4230" y="10869"/>
                  </a:cubicBezTo>
                  <a:cubicBezTo>
                    <a:pt x="3996" y="10752"/>
                    <a:pt x="3728" y="10698"/>
                    <a:pt x="3445" y="10698"/>
                  </a:cubicBezTo>
                  <a:cubicBezTo>
                    <a:pt x="1925" y="10698"/>
                    <a:pt x="1" y="12248"/>
                    <a:pt x="889" y="13754"/>
                  </a:cubicBezTo>
                  <a:cubicBezTo>
                    <a:pt x="1404" y="14627"/>
                    <a:pt x="2407" y="15057"/>
                    <a:pt x="3366" y="15057"/>
                  </a:cubicBezTo>
                  <a:cubicBezTo>
                    <a:pt x="4595" y="15057"/>
                    <a:pt x="5753" y="14352"/>
                    <a:pt x="5723" y="12968"/>
                  </a:cubicBezTo>
                  <a:cubicBezTo>
                    <a:pt x="5723" y="12958"/>
                    <a:pt x="5729" y="12949"/>
                    <a:pt x="5728" y="12936"/>
                  </a:cubicBezTo>
                  <a:cubicBezTo>
                    <a:pt x="5726" y="12930"/>
                    <a:pt x="5723" y="12924"/>
                    <a:pt x="5723" y="12918"/>
                  </a:cubicBezTo>
                  <a:cubicBezTo>
                    <a:pt x="5718" y="12808"/>
                    <a:pt x="5708" y="12697"/>
                    <a:pt x="5691" y="12589"/>
                  </a:cubicBezTo>
                  <a:cubicBezTo>
                    <a:pt x="5676" y="12505"/>
                    <a:pt x="5619" y="12472"/>
                    <a:pt x="5558" y="12472"/>
                  </a:cubicBezTo>
                  <a:cubicBezTo>
                    <a:pt x="5555" y="12472"/>
                    <a:pt x="5553" y="12472"/>
                    <a:pt x="5550" y="12472"/>
                  </a:cubicBezTo>
                  <a:cubicBezTo>
                    <a:pt x="5504" y="12380"/>
                    <a:pt x="5458" y="12290"/>
                    <a:pt x="5418" y="12203"/>
                  </a:cubicBezTo>
                  <a:cubicBezTo>
                    <a:pt x="5412" y="12189"/>
                    <a:pt x="5404" y="12178"/>
                    <a:pt x="5394" y="12169"/>
                  </a:cubicBezTo>
                  <a:cubicBezTo>
                    <a:pt x="5343" y="11965"/>
                    <a:pt x="5293" y="11763"/>
                    <a:pt x="5233" y="11564"/>
                  </a:cubicBezTo>
                  <a:cubicBezTo>
                    <a:pt x="5121" y="11178"/>
                    <a:pt x="4999" y="10797"/>
                    <a:pt x="4864" y="10420"/>
                  </a:cubicBezTo>
                  <a:cubicBezTo>
                    <a:pt x="4587" y="9636"/>
                    <a:pt x="4260" y="8868"/>
                    <a:pt x="3890" y="8124"/>
                  </a:cubicBezTo>
                  <a:cubicBezTo>
                    <a:pt x="3585" y="7524"/>
                    <a:pt x="3248" y="6940"/>
                    <a:pt x="2877" y="6377"/>
                  </a:cubicBezTo>
                  <a:cubicBezTo>
                    <a:pt x="5262" y="6043"/>
                    <a:pt x="7959" y="5098"/>
                    <a:pt x="9696" y="3367"/>
                  </a:cubicBezTo>
                  <a:cubicBezTo>
                    <a:pt x="10284" y="4718"/>
                    <a:pt x="10802" y="6090"/>
                    <a:pt x="11269" y="7495"/>
                  </a:cubicBezTo>
                  <a:cubicBezTo>
                    <a:pt x="11084" y="7447"/>
                    <a:pt x="10897" y="7425"/>
                    <a:pt x="10710" y="7425"/>
                  </a:cubicBezTo>
                  <a:cubicBezTo>
                    <a:pt x="8966" y="7425"/>
                    <a:pt x="7318" y="9384"/>
                    <a:pt x="8362" y="11120"/>
                  </a:cubicBezTo>
                  <a:cubicBezTo>
                    <a:pt x="8771" y="11798"/>
                    <a:pt x="9512" y="12210"/>
                    <a:pt x="10273" y="12210"/>
                  </a:cubicBezTo>
                  <a:cubicBezTo>
                    <a:pt x="10536" y="12210"/>
                    <a:pt x="10801" y="12161"/>
                    <a:pt x="11056" y="12057"/>
                  </a:cubicBezTo>
                  <a:cubicBezTo>
                    <a:pt x="11947" y="11694"/>
                    <a:pt x="12719" y="10766"/>
                    <a:pt x="12643" y="9789"/>
                  </a:cubicBezTo>
                  <a:cubicBezTo>
                    <a:pt x="12683" y="9714"/>
                    <a:pt x="12693" y="9625"/>
                    <a:pt x="12675" y="9542"/>
                  </a:cubicBezTo>
                  <a:cubicBezTo>
                    <a:pt x="11950" y="6207"/>
                    <a:pt x="10541" y="2950"/>
                    <a:pt x="8654" y="109"/>
                  </a:cubicBezTo>
                  <a:cubicBezTo>
                    <a:pt x="8604" y="33"/>
                    <a:pt x="8534" y="1"/>
                    <a:pt x="846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410" name="Google Shape;410;p23"/>
            <p:cNvGrpSpPr/>
            <p:nvPr/>
          </p:nvGrpSpPr>
          <p:grpSpPr>
            <a:xfrm>
              <a:off x="317622" y="261977"/>
              <a:ext cx="171618" cy="88026"/>
              <a:chOff x="317622" y="261977"/>
              <a:chExt cx="171618" cy="88026"/>
            </a:xfrm>
          </p:grpSpPr>
          <p:sp>
            <p:nvSpPr>
              <p:cNvPr id="411" name="Google Shape;411;p23"/>
              <p:cNvSpPr/>
              <p:nvPr/>
            </p:nvSpPr>
            <p:spPr>
              <a:xfrm>
                <a:off x="317622" y="261977"/>
                <a:ext cx="146732" cy="34879"/>
              </a:xfrm>
              <a:custGeom>
                <a:avLst/>
                <a:gdLst/>
                <a:ahLst/>
                <a:cxnLst/>
                <a:rect l="l" t="t" r="r" b="b"/>
                <a:pathLst>
                  <a:path w="4434" h="1054" extrusionOk="0">
                    <a:moveTo>
                      <a:pt x="140" y="0"/>
                    </a:moveTo>
                    <a:cubicBezTo>
                      <a:pt x="66" y="0"/>
                      <a:pt x="1" y="106"/>
                      <a:pt x="70" y="163"/>
                    </a:cubicBezTo>
                    <a:cubicBezTo>
                      <a:pt x="808" y="752"/>
                      <a:pt x="1715" y="1054"/>
                      <a:pt x="2630" y="1054"/>
                    </a:cubicBezTo>
                    <a:cubicBezTo>
                      <a:pt x="3193" y="1054"/>
                      <a:pt x="3759" y="939"/>
                      <a:pt x="4291" y="708"/>
                    </a:cubicBezTo>
                    <a:cubicBezTo>
                      <a:pt x="4433" y="646"/>
                      <a:pt x="4356" y="416"/>
                      <a:pt x="4222" y="416"/>
                    </a:cubicBezTo>
                    <a:cubicBezTo>
                      <a:pt x="4206" y="416"/>
                      <a:pt x="4190" y="419"/>
                      <a:pt x="4173" y="426"/>
                    </a:cubicBezTo>
                    <a:cubicBezTo>
                      <a:pt x="3620" y="654"/>
                      <a:pt x="3067" y="768"/>
                      <a:pt x="2524" y="768"/>
                    </a:cubicBezTo>
                    <a:cubicBezTo>
                      <a:pt x="1714" y="768"/>
                      <a:pt x="924" y="515"/>
                      <a:pt x="185" y="14"/>
                    </a:cubicBezTo>
                    <a:cubicBezTo>
                      <a:pt x="170" y="4"/>
                      <a:pt x="155" y="0"/>
                      <a:pt x="14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12" name="Google Shape;412;p23"/>
              <p:cNvSpPr/>
              <p:nvPr/>
            </p:nvSpPr>
            <p:spPr>
              <a:xfrm>
                <a:off x="371629" y="323099"/>
                <a:ext cx="117611" cy="26904"/>
              </a:xfrm>
              <a:custGeom>
                <a:avLst/>
                <a:gdLst/>
                <a:ahLst/>
                <a:cxnLst/>
                <a:rect l="l" t="t" r="r" b="b"/>
                <a:pathLst>
                  <a:path w="3554" h="813" extrusionOk="0">
                    <a:moveTo>
                      <a:pt x="3298" y="1"/>
                    </a:moveTo>
                    <a:cubicBezTo>
                      <a:pt x="3271" y="1"/>
                      <a:pt x="3243" y="7"/>
                      <a:pt x="3215" y="22"/>
                    </a:cubicBezTo>
                    <a:cubicBezTo>
                      <a:pt x="2616" y="331"/>
                      <a:pt x="2004" y="499"/>
                      <a:pt x="1377" y="499"/>
                    </a:cubicBezTo>
                    <a:cubicBezTo>
                      <a:pt x="995" y="499"/>
                      <a:pt x="607" y="436"/>
                      <a:pt x="213" y="305"/>
                    </a:cubicBezTo>
                    <a:cubicBezTo>
                      <a:pt x="197" y="300"/>
                      <a:pt x="182" y="297"/>
                      <a:pt x="168" y="297"/>
                    </a:cubicBezTo>
                    <a:cubicBezTo>
                      <a:pt x="40" y="297"/>
                      <a:pt x="0" y="507"/>
                      <a:pt x="142" y="559"/>
                    </a:cubicBezTo>
                    <a:cubicBezTo>
                      <a:pt x="594" y="726"/>
                      <a:pt x="1071" y="813"/>
                      <a:pt x="1545" y="813"/>
                    </a:cubicBezTo>
                    <a:cubicBezTo>
                      <a:pt x="2186" y="813"/>
                      <a:pt x="2823" y="654"/>
                      <a:pt x="3389" y="319"/>
                    </a:cubicBezTo>
                    <a:cubicBezTo>
                      <a:pt x="3553" y="222"/>
                      <a:pt x="3453" y="1"/>
                      <a:pt x="329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413" name="Google Shape;413;p23"/>
          <p:cNvGrpSpPr/>
          <p:nvPr/>
        </p:nvGrpSpPr>
        <p:grpSpPr>
          <a:xfrm>
            <a:off x="3733810" y="3210287"/>
            <a:ext cx="693917" cy="709106"/>
            <a:chOff x="1214230" y="1280862"/>
            <a:chExt cx="693917" cy="709106"/>
          </a:xfrm>
        </p:grpSpPr>
        <p:sp>
          <p:nvSpPr>
            <p:cNvPr id="414" name="Google Shape;414;p23"/>
            <p:cNvSpPr/>
            <p:nvPr/>
          </p:nvSpPr>
          <p:spPr>
            <a:xfrm>
              <a:off x="1265424" y="1280862"/>
              <a:ext cx="642723" cy="709106"/>
            </a:xfrm>
            <a:custGeom>
              <a:avLst/>
              <a:gdLst/>
              <a:ahLst/>
              <a:cxnLst/>
              <a:rect l="l" t="t" r="r" b="b"/>
              <a:pathLst>
                <a:path w="19422" h="21428" extrusionOk="0">
                  <a:moveTo>
                    <a:pt x="11308" y="8253"/>
                  </a:moveTo>
                  <a:cubicBezTo>
                    <a:pt x="11936" y="10788"/>
                    <a:pt x="13471" y="13229"/>
                    <a:pt x="14823" y="15298"/>
                  </a:cubicBezTo>
                  <a:cubicBezTo>
                    <a:pt x="14873" y="15379"/>
                    <a:pt x="14961" y="15427"/>
                    <a:pt x="15053" y="15427"/>
                  </a:cubicBezTo>
                  <a:cubicBezTo>
                    <a:pt x="15066" y="15427"/>
                    <a:pt x="15078" y="15426"/>
                    <a:pt x="15091" y="15424"/>
                  </a:cubicBezTo>
                  <a:lnTo>
                    <a:pt x="15091" y="15424"/>
                  </a:lnTo>
                  <a:cubicBezTo>
                    <a:pt x="14714" y="15724"/>
                    <a:pt x="14284" y="15938"/>
                    <a:pt x="13820" y="16092"/>
                  </a:cubicBezTo>
                  <a:cubicBezTo>
                    <a:pt x="13560" y="14630"/>
                    <a:pt x="12011" y="13200"/>
                    <a:pt x="11128" y="12143"/>
                  </a:cubicBezTo>
                  <a:cubicBezTo>
                    <a:pt x="10213" y="11051"/>
                    <a:pt x="9244" y="9974"/>
                    <a:pt x="8217" y="8964"/>
                  </a:cubicBezTo>
                  <a:cubicBezTo>
                    <a:pt x="9048" y="8434"/>
                    <a:pt x="10454" y="8287"/>
                    <a:pt x="11308" y="8253"/>
                  </a:cubicBezTo>
                  <a:close/>
                  <a:moveTo>
                    <a:pt x="11166" y="759"/>
                  </a:moveTo>
                  <a:cubicBezTo>
                    <a:pt x="12502" y="759"/>
                    <a:pt x="13804" y="1049"/>
                    <a:pt x="14874" y="1756"/>
                  </a:cubicBezTo>
                  <a:cubicBezTo>
                    <a:pt x="18211" y="3960"/>
                    <a:pt x="16891" y="8322"/>
                    <a:pt x="14502" y="10604"/>
                  </a:cubicBezTo>
                  <a:cubicBezTo>
                    <a:pt x="14318" y="10780"/>
                    <a:pt x="14371" y="11008"/>
                    <a:pt x="14514" y="11144"/>
                  </a:cubicBezTo>
                  <a:lnTo>
                    <a:pt x="14514" y="11148"/>
                  </a:lnTo>
                  <a:cubicBezTo>
                    <a:pt x="14771" y="12270"/>
                    <a:pt x="15312" y="13414"/>
                    <a:pt x="15972" y="14355"/>
                  </a:cubicBezTo>
                  <a:cubicBezTo>
                    <a:pt x="15807" y="14670"/>
                    <a:pt x="15594" y="14957"/>
                    <a:pt x="15339" y="15205"/>
                  </a:cubicBezTo>
                  <a:cubicBezTo>
                    <a:pt x="15355" y="15139"/>
                    <a:pt x="15342" y="15070"/>
                    <a:pt x="15309" y="15012"/>
                  </a:cubicBezTo>
                  <a:cubicBezTo>
                    <a:pt x="14013" y="12722"/>
                    <a:pt x="12926" y="10607"/>
                    <a:pt x="12213" y="8224"/>
                  </a:cubicBezTo>
                  <a:cubicBezTo>
                    <a:pt x="12832" y="8179"/>
                    <a:pt x="13390" y="8029"/>
                    <a:pt x="13866" y="7556"/>
                  </a:cubicBezTo>
                  <a:cubicBezTo>
                    <a:pt x="14074" y="7348"/>
                    <a:pt x="13877" y="7062"/>
                    <a:pt x="13650" y="7062"/>
                  </a:cubicBezTo>
                  <a:cubicBezTo>
                    <a:pt x="13584" y="7062"/>
                    <a:pt x="13516" y="7086"/>
                    <a:pt x="13454" y="7142"/>
                  </a:cubicBezTo>
                  <a:cubicBezTo>
                    <a:pt x="13034" y="7525"/>
                    <a:pt x="12558" y="7626"/>
                    <a:pt x="12060" y="7649"/>
                  </a:cubicBezTo>
                  <a:cubicBezTo>
                    <a:pt x="11890" y="7014"/>
                    <a:pt x="11739" y="6363"/>
                    <a:pt x="11624" y="5678"/>
                  </a:cubicBezTo>
                  <a:cubicBezTo>
                    <a:pt x="11598" y="5524"/>
                    <a:pt x="11483" y="5456"/>
                    <a:pt x="11359" y="5456"/>
                  </a:cubicBezTo>
                  <a:cubicBezTo>
                    <a:pt x="11198" y="5456"/>
                    <a:pt x="11023" y="5571"/>
                    <a:pt x="11017" y="5759"/>
                  </a:cubicBezTo>
                  <a:cubicBezTo>
                    <a:pt x="11002" y="6395"/>
                    <a:pt x="11056" y="7029"/>
                    <a:pt x="11175" y="7652"/>
                  </a:cubicBezTo>
                  <a:cubicBezTo>
                    <a:pt x="11066" y="7652"/>
                    <a:pt x="10956" y="7656"/>
                    <a:pt x="10847" y="7662"/>
                  </a:cubicBezTo>
                  <a:cubicBezTo>
                    <a:pt x="10179" y="7700"/>
                    <a:pt x="9539" y="7841"/>
                    <a:pt x="8925" y="8107"/>
                  </a:cubicBezTo>
                  <a:cubicBezTo>
                    <a:pt x="8599" y="8250"/>
                    <a:pt x="8231" y="8434"/>
                    <a:pt x="7913" y="8666"/>
                  </a:cubicBezTo>
                  <a:cubicBezTo>
                    <a:pt x="7262" y="8043"/>
                    <a:pt x="6588" y="7446"/>
                    <a:pt x="5886" y="6890"/>
                  </a:cubicBezTo>
                  <a:cubicBezTo>
                    <a:pt x="5816" y="6822"/>
                    <a:pt x="5736" y="6794"/>
                    <a:pt x="5660" y="6794"/>
                  </a:cubicBezTo>
                  <a:cubicBezTo>
                    <a:pt x="5393" y="6794"/>
                    <a:pt x="5157" y="7138"/>
                    <a:pt x="5406" y="7372"/>
                  </a:cubicBezTo>
                  <a:cubicBezTo>
                    <a:pt x="6061" y="7989"/>
                    <a:pt x="6720" y="8596"/>
                    <a:pt x="7371" y="9213"/>
                  </a:cubicBezTo>
                  <a:cubicBezTo>
                    <a:pt x="7193" y="9481"/>
                    <a:pt x="7103" y="9792"/>
                    <a:pt x="7176" y="10154"/>
                  </a:cubicBezTo>
                  <a:cubicBezTo>
                    <a:pt x="7194" y="10247"/>
                    <a:pt x="7272" y="10289"/>
                    <a:pt x="7353" y="10289"/>
                  </a:cubicBezTo>
                  <a:cubicBezTo>
                    <a:pt x="7453" y="10289"/>
                    <a:pt x="7557" y="10222"/>
                    <a:pt x="7550" y="10103"/>
                  </a:cubicBezTo>
                  <a:cubicBezTo>
                    <a:pt x="7536" y="9896"/>
                    <a:pt x="7582" y="9689"/>
                    <a:pt x="7681" y="9509"/>
                  </a:cubicBezTo>
                  <a:cubicBezTo>
                    <a:pt x="8345" y="10141"/>
                    <a:pt x="8997" y="10786"/>
                    <a:pt x="9620" y="11466"/>
                  </a:cubicBezTo>
                  <a:cubicBezTo>
                    <a:pt x="10248" y="12151"/>
                    <a:pt x="10855" y="12852"/>
                    <a:pt x="11443" y="13571"/>
                  </a:cubicBezTo>
                  <a:cubicBezTo>
                    <a:pt x="12057" y="14324"/>
                    <a:pt x="13051" y="15226"/>
                    <a:pt x="13315" y="16232"/>
                  </a:cubicBezTo>
                  <a:cubicBezTo>
                    <a:pt x="12639" y="16387"/>
                    <a:pt x="11919" y="16439"/>
                    <a:pt x="11221" y="16456"/>
                  </a:cubicBezTo>
                  <a:lnTo>
                    <a:pt x="11221" y="16454"/>
                  </a:lnTo>
                  <a:cubicBezTo>
                    <a:pt x="11212" y="16454"/>
                    <a:pt x="11207" y="16459"/>
                    <a:pt x="11200" y="16459"/>
                  </a:cubicBezTo>
                  <a:cubicBezTo>
                    <a:pt x="10864" y="15477"/>
                    <a:pt x="10264" y="14327"/>
                    <a:pt x="9437" y="13687"/>
                  </a:cubicBezTo>
                  <a:cubicBezTo>
                    <a:pt x="9373" y="13639"/>
                    <a:pt x="9295" y="13613"/>
                    <a:pt x="9216" y="13613"/>
                  </a:cubicBezTo>
                  <a:cubicBezTo>
                    <a:pt x="9211" y="13613"/>
                    <a:pt x="9207" y="13613"/>
                    <a:pt x="9202" y="13613"/>
                  </a:cubicBezTo>
                  <a:cubicBezTo>
                    <a:pt x="9159" y="13584"/>
                    <a:pt x="9110" y="13566"/>
                    <a:pt x="9058" y="13563"/>
                  </a:cubicBezTo>
                  <a:cubicBezTo>
                    <a:pt x="5974" y="13373"/>
                    <a:pt x="1299" y="12894"/>
                    <a:pt x="1191" y="8826"/>
                  </a:cubicBezTo>
                  <a:cubicBezTo>
                    <a:pt x="1109" y="5810"/>
                    <a:pt x="3647" y="3257"/>
                    <a:pt x="6154" y="1987"/>
                  </a:cubicBezTo>
                  <a:cubicBezTo>
                    <a:pt x="7581" y="1265"/>
                    <a:pt x="9403" y="759"/>
                    <a:pt x="11166" y="759"/>
                  </a:cubicBezTo>
                  <a:close/>
                  <a:moveTo>
                    <a:pt x="18109" y="16291"/>
                  </a:moveTo>
                  <a:cubicBezTo>
                    <a:pt x="18265" y="16487"/>
                    <a:pt x="18409" y="16693"/>
                    <a:pt x="18517" y="16920"/>
                  </a:cubicBezTo>
                  <a:cubicBezTo>
                    <a:pt x="18579" y="17052"/>
                    <a:pt x="18631" y="17188"/>
                    <a:pt x="18674" y="17328"/>
                  </a:cubicBezTo>
                  <a:cubicBezTo>
                    <a:pt x="18694" y="17395"/>
                    <a:pt x="18712" y="17462"/>
                    <a:pt x="18729" y="17528"/>
                  </a:cubicBezTo>
                  <a:cubicBezTo>
                    <a:pt x="18634" y="17571"/>
                    <a:pt x="18568" y="17658"/>
                    <a:pt x="18553" y="17761"/>
                  </a:cubicBezTo>
                  <a:cubicBezTo>
                    <a:pt x="18543" y="17834"/>
                    <a:pt x="18559" y="17910"/>
                    <a:pt x="18599" y="17972"/>
                  </a:cubicBezTo>
                  <a:cubicBezTo>
                    <a:pt x="17318" y="19750"/>
                    <a:pt x="15738" y="20868"/>
                    <a:pt x="13415" y="20868"/>
                  </a:cubicBezTo>
                  <a:cubicBezTo>
                    <a:pt x="13369" y="20868"/>
                    <a:pt x="13322" y="20868"/>
                    <a:pt x="13275" y="20867"/>
                  </a:cubicBezTo>
                  <a:cubicBezTo>
                    <a:pt x="13255" y="20869"/>
                    <a:pt x="13235" y="20872"/>
                    <a:pt x="13217" y="20878"/>
                  </a:cubicBezTo>
                  <a:cubicBezTo>
                    <a:pt x="12520" y="20486"/>
                    <a:pt x="12178" y="19948"/>
                    <a:pt x="12160" y="19129"/>
                  </a:cubicBezTo>
                  <a:lnTo>
                    <a:pt x="12160" y="19129"/>
                  </a:lnTo>
                  <a:cubicBezTo>
                    <a:pt x="12171" y="19132"/>
                    <a:pt x="12177" y="19139"/>
                    <a:pt x="12189" y="19141"/>
                  </a:cubicBezTo>
                  <a:cubicBezTo>
                    <a:pt x="12369" y="19158"/>
                    <a:pt x="12548" y="19166"/>
                    <a:pt x="12726" y="19166"/>
                  </a:cubicBezTo>
                  <a:cubicBezTo>
                    <a:pt x="14857" y="19166"/>
                    <a:pt x="16839" y="17971"/>
                    <a:pt x="18109" y="16291"/>
                  </a:cubicBezTo>
                  <a:close/>
                  <a:moveTo>
                    <a:pt x="11201" y="1"/>
                  </a:moveTo>
                  <a:cubicBezTo>
                    <a:pt x="9458" y="1"/>
                    <a:pt x="7673" y="442"/>
                    <a:pt x="6260" y="1082"/>
                  </a:cubicBezTo>
                  <a:cubicBezTo>
                    <a:pt x="3185" y="2474"/>
                    <a:pt x="1" y="5677"/>
                    <a:pt x="458" y="9345"/>
                  </a:cubicBezTo>
                  <a:cubicBezTo>
                    <a:pt x="962" y="13377"/>
                    <a:pt x="5312" y="14132"/>
                    <a:pt x="8667" y="14132"/>
                  </a:cubicBezTo>
                  <a:cubicBezTo>
                    <a:pt x="8750" y="14132"/>
                    <a:pt x="8833" y="14132"/>
                    <a:pt x="8914" y="14131"/>
                  </a:cubicBezTo>
                  <a:cubicBezTo>
                    <a:pt x="9219" y="14557"/>
                    <a:pt x="9591" y="14934"/>
                    <a:pt x="9904" y="15356"/>
                  </a:cubicBezTo>
                  <a:cubicBezTo>
                    <a:pt x="10225" y="15791"/>
                    <a:pt x="10484" y="16254"/>
                    <a:pt x="10746" y="16726"/>
                  </a:cubicBezTo>
                  <a:cubicBezTo>
                    <a:pt x="10794" y="16812"/>
                    <a:pt x="10874" y="16847"/>
                    <a:pt x="10957" y="16847"/>
                  </a:cubicBezTo>
                  <a:cubicBezTo>
                    <a:pt x="10980" y="16847"/>
                    <a:pt x="11003" y="16844"/>
                    <a:pt x="11026" y="16839"/>
                  </a:cubicBezTo>
                  <a:cubicBezTo>
                    <a:pt x="11045" y="16866"/>
                    <a:pt x="11068" y="16891"/>
                    <a:pt x="11095" y="16909"/>
                  </a:cubicBezTo>
                  <a:cubicBezTo>
                    <a:pt x="10654" y="17672"/>
                    <a:pt x="10838" y="18908"/>
                    <a:pt x="11719" y="19245"/>
                  </a:cubicBezTo>
                  <a:cubicBezTo>
                    <a:pt x="11598" y="20138"/>
                    <a:pt x="12218" y="21153"/>
                    <a:pt x="13079" y="21417"/>
                  </a:cubicBezTo>
                  <a:cubicBezTo>
                    <a:pt x="13103" y="21424"/>
                    <a:pt x="13127" y="21428"/>
                    <a:pt x="13152" y="21428"/>
                  </a:cubicBezTo>
                  <a:cubicBezTo>
                    <a:pt x="13222" y="21428"/>
                    <a:pt x="13290" y="21398"/>
                    <a:pt x="13338" y="21343"/>
                  </a:cubicBezTo>
                  <a:cubicBezTo>
                    <a:pt x="13525" y="21364"/>
                    <a:pt x="13715" y="21374"/>
                    <a:pt x="13907" y="21374"/>
                  </a:cubicBezTo>
                  <a:cubicBezTo>
                    <a:pt x="16171" y="21374"/>
                    <a:pt x="18674" y="19990"/>
                    <a:pt x="19384" y="17776"/>
                  </a:cubicBezTo>
                  <a:cubicBezTo>
                    <a:pt x="19421" y="17661"/>
                    <a:pt x="19383" y="17566"/>
                    <a:pt x="19311" y="17508"/>
                  </a:cubicBezTo>
                  <a:cubicBezTo>
                    <a:pt x="19202" y="16889"/>
                    <a:pt x="18778" y="16277"/>
                    <a:pt x="18311" y="15885"/>
                  </a:cubicBezTo>
                  <a:cubicBezTo>
                    <a:pt x="18298" y="15874"/>
                    <a:pt x="18285" y="15866"/>
                    <a:pt x="18269" y="15860"/>
                  </a:cubicBezTo>
                  <a:cubicBezTo>
                    <a:pt x="18320" y="15094"/>
                    <a:pt x="17670" y="14335"/>
                    <a:pt x="16949" y="14168"/>
                  </a:cubicBezTo>
                  <a:cubicBezTo>
                    <a:pt x="16934" y="14164"/>
                    <a:pt x="16919" y="14163"/>
                    <a:pt x="16905" y="14163"/>
                  </a:cubicBezTo>
                  <a:cubicBezTo>
                    <a:pt x="16715" y="14163"/>
                    <a:pt x="16591" y="14444"/>
                    <a:pt x="16793" y="14537"/>
                  </a:cubicBezTo>
                  <a:cubicBezTo>
                    <a:pt x="17079" y="14669"/>
                    <a:pt x="17318" y="14856"/>
                    <a:pt x="17490" y="15124"/>
                  </a:cubicBezTo>
                  <a:cubicBezTo>
                    <a:pt x="17643" y="15362"/>
                    <a:pt x="17680" y="15600"/>
                    <a:pt x="17709" y="15863"/>
                  </a:cubicBezTo>
                  <a:cubicBezTo>
                    <a:pt x="17660" y="15885"/>
                    <a:pt x="17617" y="15918"/>
                    <a:pt x="17585" y="15960"/>
                  </a:cubicBezTo>
                  <a:cubicBezTo>
                    <a:pt x="16240" y="17738"/>
                    <a:pt x="14358" y="18545"/>
                    <a:pt x="12189" y="18770"/>
                  </a:cubicBezTo>
                  <a:cubicBezTo>
                    <a:pt x="12140" y="18773"/>
                    <a:pt x="12094" y="18795"/>
                    <a:pt x="12060" y="18830"/>
                  </a:cubicBezTo>
                  <a:cubicBezTo>
                    <a:pt x="12053" y="18815"/>
                    <a:pt x="12042" y="18799"/>
                    <a:pt x="12031" y="18786"/>
                  </a:cubicBezTo>
                  <a:cubicBezTo>
                    <a:pt x="11780" y="18524"/>
                    <a:pt x="11543" y="18334"/>
                    <a:pt x="11463" y="17959"/>
                  </a:cubicBezTo>
                  <a:cubicBezTo>
                    <a:pt x="11388" y="17615"/>
                    <a:pt x="11458" y="17277"/>
                    <a:pt x="11630" y="16977"/>
                  </a:cubicBezTo>
                  <a:cubicBezTo>
                    <a:pt x="11729" y="16980"/>
                    <a:pt x="11829" y="16982"/>
                    <a:pt x="11929" y="16982"/>
                  </a:cubicBezTo>
                  <a:cubicBezTo>
                    <a:pt x="12489" y="16982"/>
                    <a:pt x="13053" y="16929"/>
                    <a:pt x="13592" y="16810"/>
                  </a:cubicBezTo>
                  <a:cubicBezTo>
                    <a:pt x="13604" y="16812"/>
                    <a:pt x="13616" y="16813"/>
                    <a:pt x="13628" y="16813"/>
                  </a:cubicBezTo>
                  <a:cubicBezTo>
                    <a:pt x="13676" y="16813"/>
                    <a:pt x="13723" y="16798"/>
                    <a:pt x="13762" y="16770"/>
                  </a:cubicBezTo>
                  <a:cubicBezTo>
                    <a:pt x="14966" y="16468"/>
                    <a:pt x="16029" y="15808"/>
                    <a:pt x="16618" y="14586"/>
                  </a:cubicBezTo>
                  <a:cubicBezTo>
                    <a:pt x="16664" y="14499"/>
                    <a:pt x="16667" y="14396"/>
                    <a:pt x="16629" y="14304"/>
                  </a:cubicBezTo>
                  <a:cubicBezTo>
                    <a:pt x="16669" y="14214"/>
                    <a:pt x="16673" y="14105"/>
                    <a:pt x="16608" y="13989"/>
                  </a:cubicBezTo>
                  <a:cubicBezTo>
                    <a:pt x="16068" y="13038"/>
                    <a:pt x="15588" y="12079"/>
                    <a:pt x="15102" y="11103"/>
                  </a:cubicBezTo>
                  <a:cubicBezTo>
                    <a:pt x="17520" y="8757"/>
                    <a:pt x="18795" y="4863"/>
                    <a:pt x="16349" y="2032"/>
                  </a:cubicBezTo>
                  <a:cubicBezTo>
                    <a:pt x="15079" y="562"/>
                    <a:pt x="13166" y="1"/>
                    <a:pt x="1120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5" name="Google Shape;415;p23"/>
            <p:cNvSpPr/>
            <p:nvPr/>
          </p:nvSpPr>
          <p:spPr>
            <a:xfrm>
              <a:off x="1216414" y="1365116"/>
              <a:ext cx="83195" cy="91600"/>
            </a:xfrm>
            <a:custGeom>
              <a:avLst/>
              <a:gdLst/>
              <a:ahLst/>
              <a:cxnLst/>
              <a:rect l="l" t="t" r="r" b="b"/>
              <a:pathLst>
                <a:path w="2514" h="2768" extrusionOk="0">
                  <a:moveTo>
                    <a:pt x="2283" y="0"/>
                  </a:moveTo>
                  <a:cubicBezTo>
                    <a:pt x="2257" y="0"/>
                    <a:pt x="2230" y="8"/>
                    <a:pt x="2204" y="26"/>
                  </a:cubicBezTo>
                  <a:cubicBezTo>
                    <a:pt x="1304" y="668"/>
                    <a:pt x="589" y="1584"/>
                    <a:pt x="63" y="2549"/>
                  </a:cubicBezTo>
                  <a:cubicBezTo>
                    <a:pt x="1" y="2662"/>
                    <a:pt x="101" y="2767"/>
                    <a:pt x="199" y="2767"/>
                  </a:cubicBezTo>
                  <a:cubicBezTo>
                    <a:pt x="243" y="2767"/>
                    <a:pt x="286" y="2746"/>
                    <a:pt x="314" y="2696"/>
                  </a:cubicBezTo>
                  <a:cubicBezTo>
                    <a:pt x="860" y="1735"/>
                    <a:pt x="1572" y="994"/>
                    <a:pt x="2400" y="280"/>
                  </a:cubicBezTo>
                  <a:cubicBezTo>
                    <a:pt x="2513" y="183"/>
                    <a:pt x="2408" y="0"/>
                    <a:pt x="228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6" name="Google Shape;416;p23"/>
            <p:cNvSpPr/>
            <p:nvPr/>
          </p:nvSpPr>
          <p:spPr>
            <a:xfrm>
              <a:off x="1214230" y="1326463"/>
              <a:ext cx="63538" cy="48745"/>
            </a:xfrm>
            <a:custGeom>
              <a:avLst/>
              <a:gdLst/>
              <a:ahLst/>
              <a:cxnLst/>
              <a:rect l="l" t="t" r="r" b="b"/>
              <a:pathLst>
                <a:path w="1920" h="1473" extrusionOk="0">
                  <a:moveTo>
                    <a:pt x="1664" y="1"/>
                  </a:moveTo>
                  <a:cubicBezTo>
                    <a:pt x="1624" y="1"/>
                    <a:pt x="1581" y="15"/>
                    <a:pt x="1538" y="50"/>
                  </a:cubicBezTo>
                  <a:lnTo>
                    <a:pt x="96" y="1243"/>
                  </a:lnTo>
                  <a:cubicBezTo>
                    <a:pt x="1" y="1320"/>
                    <a:pt x="90" y="1473"/>
                    <a:pt x="192" y="1473"/>
                  </a:cubicBezTo>
                  <a:cubicBezTo>
                    <a:pt x="213" y="1473"/>
                    <a:pt x="235" y="1466"/>
                    <a:pt x="256" y="1450"/>
                  </a:cubicBezTo>
                  <a:lnTo>
                    <a:pt x="1756" y="333"/>
                  </a:lnTo>
                  <a:cubicBezTo>
                    <a:pt x="1919" y="211"/>
                    <a:pt x="1815" y="1"/>
                    <a:pt x="166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425" name="Google Shape;425;p23"/>
          <p:cNvGrpSpPr/>
          <p:nvPr/>
        </p:nvGrpSpPr>
        <p:grpSpPr>
          <a:xfrm>
            <a:off x="8680066" y="1186985"/>
            <a:ext cx="413557" cy="605096"/>
            <a:chOff x="1004821" y="2303619"/>
            <a:chExt cx="413557" cy="605096"/>
          </a:xfrm>
        </p:grpSpPr>
        <p:grpSp>
          <p:nvGrpSpPr>
            <p:cNvPr id="426" name="Google Shape;426;p23"/>
            <p:cNvGrpSpPr/>
            <p:nvPr/>
          </p:nvGrpSpPr>
          <p:grpSpPr>
            <a:xfrm>
              <a:off x="1004821" y="2303619"/>
              <a:ext cx="344559" cy="605096"/>
              <a:chOff x="1004821" y="2303619"/>
              <a:chExt cx="344559" cy="605096"/>
            </a:xfrm>
          </p:grpSpPr>
          <p:sp>
            <p:nvSpPr>
              <p:cNvPr id="427" name="Google Shape;427;p23"/>
              <p:cNvSpPr/>
              <p:nvPr/>
            </p:nvSpPr>
            <p:spPr>
              <a:xfrm>
                <a:off x="1004821" y="2303619"/>
                <a:ext cx="344559" cy="605096"/>
              </a:xfrm>
              <a:custGeom>
                <a:avLst/>
                <a:gdLst/>
                <a:ahLst/>
                <a:cxnLst/>
                <a:rect l="l" t="t" r="r" b="b"/>
                <a:pathLst>
                  <a:path w="10412" h="18285" extrusionOk="0">
                    <a:moveTo>
                      <a:pt x="2426" y="713"/>
                    </a:moveTo>
                    <a:cubicBezTo>
                      <a:pt x="4359" y="713"/>
                      <a:pt x="6449" y="1112"/>
                      <a:pt x="7404" y="2943"/>
                    </a:cubicBezTo>
                    <a:cubicBezTo>
                      <a:pt x="8860" y="5733"/>
                      <a:pt x="6372" y="7591"/>
                      <a:pt x="4037" y="8368"/>
                    </a:cubicBezTo>
                    <a:cubicBezTo>
                      <a:pt x="4027" y="8366"/>
                      <a:pt x="4016" y="8366"/>
                      <a:pt x="4005" y="8366"/>
                    </a:cubicBezTo>
                    <a:cubicBezTo>
                      <a:pt x="3831" y="8366"/>
                      <a:pt x="3697" y="8530"/>
                      <a:pt x="3740" y="8705"/>
                    </a:cubicBezTo>
                    <a:cubicBezTo>
                      <a:pt x="3723" y="8910"/>
                      <a:pt x="3857" y="9126"/>
                      <a:pt x="4085" y="9126"/>
                    </a:cubicBezTo>
                    <a:cubicBezTo>
                      <a:pt x="4121" y="9126"/>
                      <a:pt x="4159" y="9121"/>
                      <a:pt x="4200" y="9109"/>
                    </a:cubicBezTo>
                    <a:cubicBezTo>
                      <a:pt x="4285" y="9084"/>
                      <a:pt x="4368" y="9055"/>
                      <a:pt x="4452" y="9028"/>
                    </a:cubicBezTo>
                    <a:cubicBezTo>
                      <a:pt x="6954" y="9853"/>
                      <a:pt x="9965" y="11925"/>
                      <a:pt x="8281" y="14894"/>
                    </a:cubicBezTo>
                    <a:lnTo>
                      <a:pt x="8280" y="14895"/>
                    </a:lnTo>
                    <a:cubicBezTo>
                      <a:pt x="7207" y="16790"/>
                      <a:pt x="5046" y="17519"/>
                      <a:pt x="2951" y="17519"/>
                    </a:cubicBezTo>
                    <a:cubicBezTo>
                      <a:pt x="2251" y="17519"/>
                      <a:pt x="1557" y="17437"/>
                      <a:pt x="914" y="17291"/>
                    </a:cubicBezTo>
                    <a:cubicBezTo>
                      <a:pt x="887" y="17285"/>
                      <a:pt x="859" y="17282"/>
                      <a:pt x="830" y="17282"/>
                    </a:cubicBezTo>
                    <a:cubicBezTo>
                      <a:pt x="812" y="17282"/>
                      <a:pt x="793" y="17284"/>
                      <a:pt x="774" y="17286"/>
                    </a:cubicBezTo>
                    <a:cubicBezTo>
                      <a:pt x="1291" y="11823"/>
                      <a:pt x="1175" y="6240"/>
                      <a:pt x="1277" y="754"/>
                    </a:cubicBezTo>
                    <a:cubicBezTo>
                      <a:pt x="1646" y="730"/>
                      <a:pt x="2033" y="713"/>
                      <a:pt x="2426" y="713"/>
                    </a:cubicBezTo>
                    <a:close/>
                    <a:moveTo>
                      <a:pt x="3011" y="1"/>
                    </a:moveTo>
                    <a:cubicBezTo>
                      <a:pt x="2357" y="1"/>
                      <a:pt x="1711" y="85"/>
                      <a:pt x="1114" y="249"/>
                    </a:cubicBezTo>
                    <a:cubicBezTo>
                      <a:pt x="1086" y="256"/>
                      <a:pt x="1060" y="270"/>
                      <a:pt x="1037" y="287"/>
                    </a:cubicBezTo>
                    <a:cubicBezTo>
                      <a:pt x="995" y="274"/>
                      <a:pt x="951" y="267"/>
                      <a:pt x="906" y="267"/>
                    </a:cubicBezTo>
                    <a:cubicBezTo>
                      <a:pt x="717" y="267"/>
                      <a:pt x="526" y="389"/>
                      <a:pt x="519" y="633"/>
                    </a:cubicBezTo>
                    <a:cubicBezTo>
                      <a:pt x="381" y="6214"/>
                      <a:pt x="0" y="11890"/>
                      <a:pt x="297" y="17467"/>
                    </a:cubicBezTo>
                    <a:cubicBezTo>
                      <a:pt x="303" y="17582"/>
                      <a:pt x="369" y="17651"/>
                      <a:pt x="449" y="17677"/>
                    </a:cubicBezTo>
                    <a:cubicBezTo>
                      <a:pt x="447" y="17827"/>
                      <a:pt x="524" y="17971"/>
                      <a:pt x="714" y="18018"/>
                    </a:cubicBezTo>
                    <a:cubicBezTo>
                      <a:pt x="1413" y="18192"/>
                      <a:pt x="2171" y="18284"/>
                      <a:pt x="2939" y="18284"/>
                    </a:cubicBezTo>
                    <a:cubicBezTo>
                      <a:pt x="5505" y="18284"/>
                      <a:pt x="8187" y="17252"/>
                      <a:pt x="9197" y="14760"/>
                    </a:cubicBezTo>
                    <a:cubicBezTo>
                      <a:pt x="10412" y="11768"/>
                      <a:pt x="7970" y="9542"/>
                      <a:pt x="5359" y="8683"/>
                    </a:cubicBezTo>
                    <a:cubicBezTo>
                      <a:pt x="7505" y="7727"/>
                      <a:pt x="9188" y="5908"/>
                      <a:pt x="8364" y="3300"/>
                    </a:cubicBezTo>
                    <a:cubicBezTo>
                      <a:pt x="7644" y="1024"/>
                      <a:pt x="5284" y="1"/>
                      <a:pt x="301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28" name="Google Shape;428;p23"/>
              <p:cNvSpPr/>
              <p:nvPr/>
            </p:nvSpPr>
            <p:spPr>
              <a:xfrm>
                <a:off x="1099896" y="2690900"/>
                <a:ext cx="119960" cy="115691"/>
              </a:xfrm>
              <a:custGeom>
                <a:avLst/>
                <a:gdLst/>
                <a:ahLst/>
                <a:cxnLst/>
                <a:rect l="l" t="t" r="r" b="b"/>
                <a:pathLst>
                  <a:path w="3625" h="3496" extrusionOk="0">
                    <a:moveTo>
                      <a:pt x="1537" y="550"/>
                    </a:moveTo>
                    <a:cubicBezTo>
                      <a:pt x="1555" y="651"/>
                      <a:pt x="1633" y="731"/>
                      <a:pt x="1734" y="751"/>
                    </a:cubicBezTo>
                    <a:cubicBezTo>
                      <a:pt x="2292" y="873"/>
                      <a:pt x="2877" y="1077"/>
                      <a:pt x="2921" y="1753"/>
                    </a:cubicBezTo>
                    <a:cubicBezTo>
                      <a:pt x="2960" y="2340"/>
                      <a:pt x="2403" y="2842"/>
                      <a:pt x="1834" y="2842"/>
                    </a:cubicBezTo>
                    <a:cubicBezTo>
                      <a:pt x="1760" y="2842"/>
                      <a:pt x="1686" y="2833"/>
                      <a:pt x="1613" y="2815"/>
                    </a:cubicBezTo>
                    <a:cubicBezTo>
                      <a:pt x="1034" y="2673"/>
                      <a:pt x="645" y="2008"/>
                      <a:pt x="771" y="1437"/>
                    </a:cubicBezTo>
                    <a:cubicBezTo>
                      <a:pt x="864" y="1010"/>
                      <a:pt x="1167" y="723"/>
                      <a:pt x="1537" y="550"/>
                    </a:cubicBezTo>
                    <a:close/>
                    <a:moveTo>
                      <a:pt x="1867" y="1"/>
                    </a:moveTo>
                    <a:cubicBezTo>
                      <a:pt x="1038" y="1"/>
                      <a:pt x="264" y="625"/>
                      <a:pt x="138" y="1474"/>
                    </a:cubicBezTo>
                    <a:cubicBezTo>
                      <a:pt x="0" y="2411"/>
                      <a:pt x="736" y="3390"/>
                      <a:pt x="1685" y="3488"/>
                    </a:cubicBezTo>
                    <a:cubicBezTo>
                      <a:pt x="1737" y="3493"/>
                      <a:pt x="1789" y="3496"/>
                      <a:pt x="1841" y="3496"/>
                    </a:cubicBezTo>
                    <a:cubicBezTo>
                      <a:pt x="2717" y="3496"/>
                      <a:pt x="3565" y="2767"/>
                      <a:pt x="3597" y="1869"/>
                    </a:cubicBezTo>
                    <a:cubicBezTo>
                      <a:pt x="3624" y="1115"/>
                      <a:pt x="2996" y="279"/>
                      <a:pt x="2235" y="161"/>
                    </a:cubicBezTo>
                    <a:cubicBezTo>
                      <a:pt x="2224" y="91"/>
                      <a:pt x="2183" y="30"/>
                      <a:pt x="2108" y="19"/>
                    </a:cubicBezTo>
                    <a:cubicBezTo>
                      <a:pt x="2027" y="7"/>
                      <a:pt x="1947" y="1"/>
                      <a:pt x="186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29" name="Google Shape;429;p23"/>
              <p:cNvSpPr/>
              <p:nvPr/>
            </p:nvSpPr>
            <p:spPr>
              <a:xfrm>
                <a:off x="1100160" y="2414181"/>
                <a:ext cx="100006" cy="87298"/>
              </a:xfrm>
              <a:custGeom>
                <a:avLst/>
                <a:gdLst/>
                <a:ahLst/>
                <a:cxnLst/>
                <a:rect l="l" t="t" r="r" b="b"/>
                <a:pathLst>
                  <a:path w="3022" h="2638" extrusionOk="0">
                    <a:moveTo>
                      <a:pt x="1535" y="719"/>
                    </a:moveTo>
                    <a:cubicBezTo>
                      <a:pt x="1744" y="719"/>
                      <a:pt x="1945" y="806"/>
                      <a:pt x="2062" y="1017"/>
                    </a:cubicBezTo>
                    <a:cubicBezTo>
                      <a:pt x="2274" y="1406"/>
                      <a:pt x="1911" y="1899"/>
                      <a:pt x="1519" y="1979"/>
                    </a:cubicBezTo>
                    <a:cubicBezTo>
                      <a:pt x="1473" y="1988"/>
                      <a:pt x="1427" y="1992"/>
                      <a:pt x="1382" y="1992"/>
                    </a:cubicBezTo>
                    <a:cubicBezTo>
                      <a:pt x="968" y="1992"/>
                      <a:pt x="631" y="1615"/>
                      <a:pt x="626" y="1201"/>
                    </a:cubicBezTo>
                    <a:cubicBezTo>
                      <a:pt x="628" y="1040"/>
                      <a:pt x="680" y="885"/>
                      <a:pt x="778" y="758"/>
                    </a:cubicBezTo>
                    <a:cubicBezTo>
                      <a:pt x="835" y="822"/>
                      <a:pt x="915" y="856"/>
                      <a:pt x="996" y="856"/>
                    </a:cubicBezTo>
                    <a:cubicBezTo>
                      <a:pt x="1044" y="856"/>
                      <a:pt x="1093" y="844"/>
                      <a:pt x="1138" y="819"/>
                    </a:cubicBezTo>
                    <a:cubicBezTo>
                      <a:pt x="1260" y="756"/>
                      <a:pt x="1399" y="719"/>
                      <a:pt x="1535" y="719"/>
                    </a:cubicBezTo>
                    <a:close/>
                    <a:moveTo>
                      <a:pt x="1249" y="0"/>
                    </a:moveTo>
                    <a:cubicBezTo>
                      <a:pt x="616" y="0"/>
                      <a:pt x="45" y="527"/>
                      <a:pt x="25" y="1201"/>
                    </a:cubicBezTo>
                    <a:cubicBezTo>
                      <a:pt x="0" y="1976"/>
                      <a:pt x="644" y="2637"/>
                      <a:pt x="1398" y="2637"/>
                    </a:cubicBezTo>
                    <a:cubicBezTo>
                      <a:pt x="1494" y="2637"/>
                      <a:pt x="1592" y="2626"/>
                      <a:pt x="1691" y="2604"/>
                    </a:cubicBezTo>
                    <a:cubicBezTo>
                      <a:pt x="2458" y="2428"/>
                      <a:pt x="3022" y="1522"/>
                      <a:pt x="2668" y="775"/>
                    </a:cubicBezTo>
                    <a:cubicBezTo>
                      <a:pt x="2484" y="386"/>
                      <a:pt x="2058" y="113"/>
                      <a:pt x="1627" y="66"/>
                    </a:cubicBezTo>
                    <a:cubicBezTo>
                      <a:pt x="1625" y="66"/>
                      <a:pt x="1624" y="64"/>
                      <a:pt x="1622" y="63"/>
                    </a:cubicBezTo>
                    <a:cubicBezTo>
                      <a:pt x="1498" y="20"/>
                      <a:pt x="1373" y="0"/>
                      <a:pt x="124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430" name="Google Shape;430;p23"/>
            <p:cNvGrpSpPr/>
            <p:nvPr/>
          </p:nvGrpSpPr>
          <p:grpSpPr>
            <a:xfrm>
              <a:off x="1332668" y="2362060"/>
              <a:ext cx="85710" cy="97126"/>
              <a:chOff x="1332668" y="2362060"/>
              <a:chExt cx="85710" cy="97126"/>
            </a:xfrm>
          </p:grpSpPr>
          <p:sp>
            <p:nvSpPr>
              <p:cNvPr id="431" name="Google Shape;431;p23"/>
              <p:cNvSpPr/>
              <p:nvPr/>
            </p:nvSpPr>
            <p:spPr>
              <a:xfrm>
                <a:off x="1332668" y="2362060"/>
                <a:ext cx="23926" cy="80911"/>
              </a:xfrm>
              <a:custGeom>
                <a:avLst/>
                <a:gdLst/>
                <a:ahLst/>
                <a:cxnLst/>
                <a:rect l="l" t="t" r="r" b="b"/>
                <a:pathLst>
                  <a:path w="723" h="2445" extrusionOk="0">
                    <a:moveTo>
                      <a:pt x="256" y="0"/>
                    </a:moveTo>
                    <a:cubicBezTo>
                      <a:pt x="181" y="0"/>
                      <a:pt x="103" y="85"/>
                      <a:pt x="145" y="177"/>
                    </a:cubicBezTo>
                    <a:cubicBezTo>
                      <a:pt x="439" y="826"/>
                      <a:pt x="433" y="1569"/>
                      <a:pt x="74" y="2192"/>
                    </a:cubicBezTo>
                    <a:cubicBezTo>
                      <a:pt x="1" y="2323"/>
                      <a:pt x="125" y="2445"/>
                      <a:pt x="237" y="2445"/>
                    </a:cubicBezTo>
                    <a:cubicBezTo>
                      <a:pt x="288" y="2445"/>
                      <a:pt x="336" y="2420"/>
                      <a:pt x="362" y="2361"/>
                    </a:cubicBezTo>
                    <a:cubicBezTo>
                      <a:pt x="701" y="1599"/>
                      <a:pt x="722" y="811"/>
                      <a:pt x="344" y="59"/>
                    </a:cubicBezTo>
                    <a:cubicBezTo>
                      <a:pt x="323" y="17"/>
                      <a:pt x="290" y="0"/>
                      <a:pt x="25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32" name="Google Shape;432;p23"/>
              <p:cNvSpPr/>
              <p:nvPr/>
            </p:nvSpPr>
            <p:spPr>
              <a:xfrm>
                <a:off x="1385980" y="2383736"/>
                <a:ext cx="32398" cy="75451"/>
              </a:xfrm>
              <a:custGeom>
                <a:avLst/>
                <a:gdLst/>
                <a:ahLst/>
                <a:cxnLst/>
                <a:rect l="l" t="t" r="r" b="b"/>
                <a:pathLst>
                  <a:path w="979" h="2280" extrusionOk="0">
                    <a:moveTo>
                      <a:pt x="148" y="1"/>
                    </a:moveTo>
                    <a:cubicBezTo>
                      <a:pt x="67" y="1"/>
                      <a:pt x="0" y="109"/>
                      <a:pt x="67" y="192"/>
                    </a:cubicBezTo>
                    <a:cubicBezTo>
                      <a:pt x="508" y="745"/>
                      <a:pt x="548" y="1395"/>
                      <a:pt x="324" y="2044"/>
                    </a:cubicBezTo>
                    <a:cubicBezTo>
                      <a:pt x="280" y="2174"/>
                      <a:pt x="407" y="2280"/>
                      <a:pt x="522" y="2280"/>
                    </a:cubicBezTo>
                    <a:cubicBezTo>
                      <a:pt x="581" y="2280"/>
                      <a:pt x="636" y="2252"/>
                      <a:pt x="664" y="2187"/>
                    </a:cubicBezTo>
                    <a:cubicBezTo>
                      <a:pt x="978" y="1448"/>
                      <a:pt x="778" y="601"/>
                      <a:pt x="225" y="36"/>
                    </a:cubicBezTo>
                    <a:cubicBezTo>
                      <a:pt x="200" y="11"/>
                      <a:pt x="173" y="1"/>
                      <a:pt x="14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433" name="Google Shape;433;p23"/>
          <p:cNvGrpSpPr/>
          <p:nvPr/>
        </p:nvGrpSpPr>
        <p:grpSpPr>
          <a:xfrm>
            <a:off x="2647665" y="2892963"/>
            <a:ext cx="62909" cy="137996"/>
            <a:chOff x="2647665" y="2892963"/>
            <a:chExt cx="62909" cy="137996"/>
          </a:xfrm>
        </p:grpSpPr>
        <p:sp>
          <p:nvSpPr>
            <p:cNvPr id="434" name="Google Shape;434;p23"/>
            <p:cNvSpPr/>
            <p:nvPr/>
          </p:nvSpPr>
          <p:spPr>
            <a:xfrm>
              <a:off x="2679235" y="2917121"/>
              <a:ext cx="31339" cy="113838"/>
            </a:xfrm>
            <a:custGeom>
              <a:avLst/>
              <a:gdLst/>
              <a:ahLst/>
              <a:cxnLst/>
              <a:rect l="l" t="t" r="r" b="b"/>
              <a:pathLst>
                <a:path w="947" h="3440" extrusionOk="0">
                  <a:moveTo>
                    <a:pt x="711" y="1"/>
                  </a:moveTo>
                  <a:cubicBezTo>
                    <a:pt x="637" y="1"/>
                    <a:pt x="568" y="43"/>
                    <a:pt x="546" y="142"/>
                  </a:cubicBezTo>
                  <a:cubicBezTo>
                    <a:pt x="320" y="1179"/>
                    <a:pt x="145" y="2248"/>
                    <a:pt x="12" y="3300"/>
                  </a:cubicBezTo>
                  <a:cubicBezTo>
                    <a:pt x="0" y="3390"/>
                    <a:pt x="75" y="3439"/>
                    <a:pt x="151" y="3439"/>
                  </a:cubicBezTo>
                  <a:cubicBezTo>
                    <a:pt x="213" y="3439"/>
                    <a:pt x="275" y="3407"/>
                    <a:pt x="292" y="3339"/>
                  </a:cubicBezTo>
                  <a:cubicBezTo>
                    <a:pt x="545" y="2325"/>
                    <a:pt x="764" y="1280"/>
                    <a:pt x="925" y="246"/>
                  </a:cubicBezTo>
                  <a:cubicBezTo>
                    <a:pt x="947" y="100"/>
                    <a:pt x="823" y="1"/>
                    <a:pt x="71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5" name="Google Shape;435;p23"/>
            <p:cNvSpPr/>
            <p:nvPr/>
          </p:nvSpPr>
          <p:spPr>
            <a:xfrm>
              <a:off x="2647665" y="2892963"/>
              <a:ext cx="22668" cy="82698"/>
            </a:xfrm>
            <a:custGeom>
              <a:avLst/>
              <a:gdLst/>
              <a:ahLst/>
              <a:cxnLst/>
              <a:rect l="l" t="t" r="r" b="b"/>
              <a:pathLst>
                <a:path w="685" h="2499" extrusionOk="0">
                  <a:moveTo>
                    <a:pt x="460" y="1"/>
                  </a:moveTo>
                  <a:cubicBezTo>
                    <a:pt x="367" y="1"/>
                    <a:pt x="274" y="62"/>
                    <a:pt x="258" y="195"/>
                  </a:cubicBezTo>
                  <a:cubicBezTo>
                    <a:pt x="171" y="914"/>
                    <a:pt x="71" y="1632"/>
                    <a:pt x="9" y="2352"/>
                  </a:cubicBezTo>
                  <a:cubicBezTo>
                    <a:pt x="1" y="2445"/>
                    <a:pt x="84" y="2499"/>
                    <a:pt x="165" y="2499"/>
                  </a:cubicBezTo>
                  <a:cubicBezTo>
                    <a:pt x="229" y="2499"/>
                    <a:pt x="291" y="2465"/>
                    <a:pt x="306" y="2392"/>
                  </a:cubicBezTo>
                  <a:cubicBezTo>
                    <a:pt x="444" y="1681"/>
                    <a:pt x="545" y="964"/>
                    <a:pt x="658" y="251"/>
                  </a:cubicBezTo>
                  <a:cubicBezTo>
                    <a:pt x="684" y="91"/>
                    <a:pt x="572" y="1"/>
                    <a:pt x="46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436" name="Google Shape;436;p23"/>
          <p:cNvGrpSpPr/>
          <p:nvPr/>
        </p:nvGrpSpPr>
        <p:grpSpPr>
          <a:xfrm>
            <a:off x="2248437" y="2591126"/>
            <a:ext cx="134753" cy="99377"/>
            <a:chOff x="2248437" y="2591126"/>
            <a:chExt cx="134753" cy="99377"/>
          </a:xfrm>
        </p:grpSpPr>
        <p:sp>
          <p:nvSpPr>
            <p:cNvPr id="437" name="Google Shape;437;p23"/>
            <p:cNvSpPr/>
            <p:nvPr/>
          </p:nvSpPr>
          <p:spPr>
            <a:xfrm>
              <a:off x="2248437" y="2591126"/>
              <a:ext cx="85312" cy="99377"/>
            </a:xfrm>
            <a:custGeom>
              <a:avLst/>
              <a:gdLst/>
              <a:ahLst/>
              <a:cxnLst/>
              <a:rect l="l" t="t" r="r" b="b"/>
              <a:pathLst>
                <a:path w="2578" h="3003" extrusionOk="0">
                  <a:moveTo>
                    <a:pt x="2364" y="0"/>
                  </a:moveTo>
                  <a:cubicBezTo>
                    <a:pt x="2310" y="0"/>
                    <a:pt x="2256" y="25"/>
                    <a:pt x="2225" y="84"/>
                  </a:cubicBezTo>
                  <a:cubicBezTo>
                    <a:pt x="1664" y="1109"/>
                    <a:pt x="1111" y="1995"/>
                    <a:pt x="142" y="2689"/>
                  </a:cubicBezTo>
                  <a:cubicBezTo>
                    <a:pt x="0" y="2791"/>
                    <a:pt x="85" y="3003"/>
                    <a:pt x="220" y="3003"/>
                  </a:cubicBezTo>
                  <a:cubicBezTo>
                    <a:pt x="248" y="3003"/>
                    <a:pt x="277" y="2994"/>
                    <a:pt x="307" y="2974"/>
                  </a:cubicBezTo>
                  <a:cubicBezTo>
                    <a:pt x="1266" y="2323"/>
                    <a:pt x="2197" y="1352"/>
                    <a:pt x="2540" y="217"/>
                  </a:cubicBezTo>
                  <a:cubicBezTo>
                    <a:pt x="2577" y="94"/>
                    <a:pt x="2469" y="0"/>
                    <a:pt x="236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8" name="Google Shape;438;p23"/>
            <p:cNvSpPr/>
            <p:nvPr/>
          </p:nvSpPr>
          <p:spPr>
            <a:xfrm>
              <a:off x="2320380" y="2614622"/>
              <a:ext cx="62810" cy="58673"/>
            </a:xfrm>
            <a:custGeom>
              <a:avLst/>
              <a:gdLst/>
              <a:ahLst/>
              <a:cxnLst/>
              <a:rect l="l" t="t" r="r" b="b"/>
              <a:pathLst>
                <a:path w="1898" h="1773" extrusionOk="0">
                  <a:moveTo>
                    <a:pt x="1645" y="1"/>
                  </a:moveTo>
                  <a:cubicBezTo>
                    <a:pt x="1603" y="1"/>
                    <a:pt x="1557" y="16"/>
                    <a:pt x="1513" y="51"/>
                  </a:cubicBezTo>
                  <a:cubicBezTo>
                    <a:pt x="1251" y="261"/>
                    <a:pt x="1028" y="533"/>
                    <a:pt x="795" y="775"/>
                  </a:cubicBezTo>
                  <a:cubicBezTo>
                    <a:pt x="559" y="1020"/>
                    <a:pt x="320" y="1264"/>
                    <a:pt x="98" y="1521"/>
                  </a:cubicBezTo>
                  <a:cubicBezTo>
                    <a:pt x="1" y="1630"/>
                    <a:pt x="97" y="1773"/>
                    <a:pt x="210" y="1773"/>
                  </a:cubicBezTo>
                  <a:cubicBezTo>
                    <a:pt x="243" y="1773"/>
                    <a:pt x="278" y="1761"/>
                    <a:pt x="309" y="1733"/>
                  </a:cubicBezTo>
                  <a:cubicBezTo>
                    <a:pt x="567" y="1511"/>
                    <a:pt x="810" y="1272"/>
                    <a:pt x="1055" y="1036"/>
                  </a:cubicBezTo>
                  <a:cubicBezTo>
                    <a:pt x="1300" y="801"/>
                    <a:pt x="1570" y="581"/>
                    <a:pt x="1780" y="317"/>
                  </a:cubicBezTo>
                  <a:cubicBezTo>
                    <a:pt x="1898" y="171"/>
                    <a:pt x="1789" y="1"/>
                    <a:pt x="164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439" name="Google Shape;439;p23"/>
          <p:cNvGrpSpPr/>
          <p:nvPr/>
        </p:nvGrpSpPr>
        <p:grpSpPr>
          <a:xfrm>
            <a:off x="840384" y="3950268"/>
            <a:ext cx="638983" cy="1054658"/>
            <a:chOff x="319707" y="3143540"/>
            <a:chExt cx="638983" cy="1054658"/>
          </a:xfrm>
        </p:grpSpPr>
        <p:sp>
          <p:nvSpPr>
            <p:cNvPr id="440" name="Google Shape;440;p23"/>
            <p:cNvSpPr/>
            <p:nvPr/>
          </p:nvSpPr>
          <p:spPr>
            <a:xfrm>
              <a:off x="319707" y="3143540"/>
              <a:ext cx="638983" cy="1022558"/>
            </a:xfrm>
            <a:custGeom>
              <a:avLst/>
              <a:gdLst/>
              <a:ahLst/>
              <a:cxnLst/>
              <a:rect l="l" t="t" r="r" b="b"/>
              <a:pathLst>
                <a:path w="19309" h="30900" extrusionOk="0">
                  <a:moveTo>
                    <a:pt x="17081" y="801"/>
                  </a:moveTo>
                  <a:cubicBezTo>
                    <a:pt x="17167" y="5619"/>
                    <a:pt x="17482" y="10437"/>
                    <a:pt x="17736" y="15250"/>
                  </a:cubicBezTo>
                  <a:cubicBezTo>
                    <a:pt x="17998" y="20175"/>
                    <a:pt x="18110" y="25145"/>
                    <a:pt x="18593" y="30054"/>
                  </a:cubicBezTo>
                  <a:cubicBezTo>
                    <a:pt x="17813" y="29155"/>
                    <a:pt x="17026" y="28262"/>
                    <a:pt x="16232" y="27375"/>
                  </a:cubicBezTo>
                  <a:cubicBezTo>
                    <a:pt x="16275" y="27329"/>
                    <a:pt x="16320" y="27283"/>
                    <a:pt x="16367" y="27242"/>
                  </a:cubicBezTo>
                  <a:cubicBezTo>
                    <a:pt x="16508" y="27121"/>
                    <a:pt x="16669" y="27043"/>
                    <a:pt x="16828" y="26949"/>
                  </a:cubicBezTo>
                  <a:cubicBezTo>
                    <a:pt x="17067" y="26811"/>
                    <a:pt x="16920" y="26503"/>
                    <a:pt x="16695" y="26503"/>
                  </a:cubicBezTo>
                  <a:cubicBezTo>
                    <a:pt x="16659" y="26503"/>
                    <a:pt x="16622" y="26511"/>
                    <a:pt x="16583" y="26528"/>
                  </a:cubicBezTo>
                  <a:cubicBezTo>
                    <a:pt x="16346" y="26637"/>
                    <a:pt x="16121" y="26831"/>
                    <a:pt x="15946" y="27055"/>
                  </a:cubicBezTo>
                  <a:cubicBezTo>
                    <a:pt x="15658" y="26732"/>
                    <a:pt x="15370" y="26409"/>
                    <a:pt x="15084" y="26087"/>
                  </a:cubicBezTo>
                  <a:cubicBezTo>
                    <a:pt x="15349" y="25866"/>
                    <a:pt x="15611" y="25640"/>
                    <a:pt x="15856" y="25402"/>
                  </a:cubicBezTo>
                  <a:cubicBezTo>
                    <a:pt x="15993" y="25267"/>
                    <a:pt x="15865" y="25086"/>
                    <a:pt x="15714" y="25086"/>
                  </a:cubicBezTo>
                  <a:cubicBezTo>
                    <a:pt x="15672" y="25086"/>
                    <a:pt x="15628" y="25101"/>
                    <a:pt x="15588" y="25134"/>
                  </a:cubicBezTo>
                  <a:cubicBezTo>
                    <a:pt x="15332" y="25350"/>
                    <a:pt x="15085" y="25583"/>
                    <a:pt x="14843" y="25819"/>
                  </a:cubicBezTo>
                  <a:cubicBezTo>
                    <a:pt x="14512" y="25450"/>
                    <a:pt x="14182" y="25078"/>
                    <a:pt x="13848" y="24709"/>
                  </a:cubicBezTo>
                  <a:cubicBezTo>
                    <a:pt x="14033" y="24499"/>
                    <a:pt x="14217" y="24287"/>
                    <a:pt x="14388" y="24067"/>
                  </a:cubicBezTo>
                  <a:cubicBezTo>
                    <a:pt x="14503" y="23918"/>
                    <a:pt x="14380" y="23721"/>
                    <a:pt x="14239" y="23721"/>
                  </a:cubicBezTo>
                  <a:cubicBezTo>
                    <a:pt x="14195" y="23721"/>
                    <a:pt x="14149" y="23740"/>
                    <a:pt x="14108" y="23787"/>
                  </a:cubicBezTo>
                  <a:cubicBezTo>
                    <a:pt x="13927" y="23992"/>
                    <a:pt x="13759" y="24206"/>
                    <a:pt x="13590" y="24422"/>
                  </a:cubicBezTo>
                  <a:cubicBezTo>
                    <a:pt x="13367" y="24174"/>
                    <a:pt x="13143" y="23921"/>
                    <a:pt x="12918" y="23673"/>
                  </a:cubicBezTo>
                  <a:cubicBezTo>
                    <a:pt x="13180" y="23482"/>
                    <a:pt x="13411" y="23234"/>
                    <a:pt x="13531" y="22943"/>
                  </a:cubicBezTo>
                  <a:cubicBezTo>
                    <a:pt x="13586" y="22808"/>
                    <a:pt x="13469" y="22717"/>
                    <a:pt x="13351" y="22717"/>
                  </a:cubicBezTo>
                  <a:cubicBezTo>
                    <a:pt x="13289" y="22717"/>
                    <a:pt x="13227" y="22742"/>
                    <a:pt x="13189" y="22799"/>
                  </a:cubicBezTo>
                  <a:cubicBezTo>
                    <a:pt x="13082" y="22956"/>
                    <a:pt x="12998" y="23117"/>
                    <a:pt x="12866" y="23257"/>
                  </a:cubicBezTo>
                  <a:cubicBezTo>
                    <a:pt x="12809" y="23315"/>
                    <a:pt x="12750" y="23367"/>
                    <a:pt x="12687" y="23416"/>
                  </a:cubicBezTo>
                  <a:cubicBezTo>
                    <a:pt x="12333" y="23025"/>
                    <a:pt x="11982" y="22633"/>
                    <a:pt x="11628" y="22243"/>
                  </a:cubicBezTo>
                  <a:cubicBezTo>
                    <a:pt x="11797" y="22099"/>
                    <a:pt x="11955" y="21943"/>
                    <a:pt x="12099" y="21773"/>
                  </a:cubicBezTo>
                  <a:cubicBezTo>
                    <a:pt x="12209" y="21641"/>
                    <a:pt x="12097" y="21465"/>
                    <a:pt x="11966" y="21465"/>
                  </a:cubicBezTo>
                  <a:cubicBezTo>
                    <a:pt x="11926" y="21465"/>
                    <a:pt x="11884" y="21481"/>
                    <a:pt x="11846" y="21521"/>
                  </a:cubicBezTo>
                  <a:cubicBezTo>
                    <a:pt x="11696" y="21679"/>
                    <a:pt x="11550" y="21837"/>
                    <a:pt x="11400" y="21992"/>
                  </a:cubicBezTo>
                  <a:cubicBezTo>
                    <a:pt x="11031" y="21586"/>
                    <a:pt x="10664" y="21178"/>
                    <a:pt x="10294" y="20772"/>
                  </a:cubicBezTo>
                  <a:cubicBezTo>
                    <a:pt x="10320" y="20751"/>
                    <a:pt x="10350" y="20734"/>
                    <a:pt x="10374" y="20711"/>
                  </a:cubicBezTo>
                  <a:cubicBezTo>
                    <a:pt x="10541" y="20566"/>
                    <a:pt x="10732" y="20402"/>
                    <a:pt x="10844" y="20209"/>
                  </a:cubicBezTo>
                  <a:cubicBezTo>
                    <a:pt x="10926" y="20069"/>
                    <a:pt x="10810" y="19938"/>
                    <a:pt x="10681" y="19938"/>
                  </a:cubicBezTo>
                  <a:cubicBezTo>
                    <a:pt x="10638" y="19938"/>
                    <a:pt x="10594" y="19952"/>
                    <a:pt x="10555" y="19987"/>
                  </a:cubicBezTo>
                  <a:cubicBezTo>
                    <a:pt x="10405" y="20118"/>
                    <a:pt x="10285" y="20293"/>
                    <a:pt x="10141" y="20435"/>
                  </a:cubicBezTo>
                  <a:cubicBezTo>
                    <a:pt x="10115" y="20462"/>
                    <a:pt x="10083" y="20483"/>
                    <a:pt x="10055" y="20509"/>
                  </a:cubicBezTo>
                  <a:cubicBezTo>
                    <a:pt x="9971" y="20417"/>
                    <a:pt x="9887" y="20324"/>
                    <a:pt x="9803" y="20232"/>
                  </a:cubicBezTo>
                  <a:cubicBezTo>
                    <a:pt x="9518" y="19918"/>
                    <a:pt x="9233" y="19601"/>
                    <a:pt x="8948" y="19287"/>
                  </a:cubicBezTo>
                  <a:cubicBezTo>
                    <a:pt x="9242" y="19010"/>
                    <a:pt x="9541" y="18726"/>
                    <a:pt x="9771" y="18409"/>
                  </a:cubicBezTo>
                  <a:cubicBezTo>
                    <a:pt x="9875" y="18265"/>
                    <a:pt x="9737" y="18131"/>
                    <a:pt x="9596" y="18131"/>
                  </a:cubicBezTo>
                  <a:cubicBezTo>
                    <a:pt x="9551" y="18131"/>
                    <a:pt x="9505" y="18145"/>
                    <a:pt x="9467" y="18176"/>
                  </a:cubicBezTo>
                  <a:cubicBezTo>
                    <a:pt x="9251" y="18353"/>
                    <a:pt x="9075" y="18591"/>
                    <a:pt x="8890" y="18800"/>
                  </a:cubicBezTo>
                  <a:lnTo>
                    <a:pt x="8702" y="19013"/>
                  </a:lnTo>
                  <a:cubicBezTo>
                    <a:pt x="8354" y="18628"/>
                    <a:pt x="8008" y="18247"/>
                    <a:pt x="7660" y="17861"/>
                  </a:cubicBezTo>
                  <a:cubicBezTo>
                    <a:pt x="7852" y="17672"/>
                    <a:pt x="8041" y="17480"/>
                    <a:pt x="8205" y="17273"/>
                  </a:cubicBezTo>
                  <a:cubicBezTo>
                    <a:pt x="8319" y="17128"/>
                    <a:pt x="8208" y="16946"/>
                    <a:pt x="8068" y="16946"/>
                  </a:cubicBezTo>
                  <a:cubicBezTo>
                    <a:pt x="8025" y="16946"/>
                    <a:pt x="7980" y="16963"/>
                    <a:pt x="7937" y="17003"/>
                  </a:cubicBezTo>
                  <a:cubicBezTo>
                    <a:pt x="7749" y="17179"/>
                    <a:pt x="7576" y="17378"/>
                    <a:pt x="7407" y="17579"/>
                  </a:cubicBezTo>
                  <a:cubicBezTo>
                    <a:pt x="7107" y="17245"/>
                    <a:pt x="6805" y="16911"/>
                    <a:pt x="6504" y="16577"/>
                  </a:cubicBezTo>
                  <a:cubicBezTo>
                    <a:pt x="6706" y="16403"/>
                    <a:pt x="6911" y="16227"/>
                    <a:pt x="7081" y="16028"/>
                  </a:cubicBezTo>
                  <a:cubicBezTo>
                    <a:pt x="7209" y="15877"/>
                    <a:pt x="7090" y="15700"/>
                    <a:pt x="6938" y="15700"/>
                  </a:cubicBezTo>
                  <a:cubicBezTo>
                    <a:pt x="6894" y="15700"/>
                    <a:pt x="6847" y="15715"/>
                    <a:pt x="6802" y="15750"/>
                  </a:cubicBezTo>
                  <a:cubicBezTo>
                    <a:pt x="6603" y="15908"/>
                    <a:pt x="6424" y="16103"/>
                    <a:pt x="6248" y="16294"/>
                  </a:cubicBezTo>
                  <a:cubicBezTo>
                    <a:pt x="5980" y="15997"/>
                    <a:pt x="5713" y="15700"/>
                    <a:pt x="5445" y="15406"/>
                  </a:cubicBezTo>
                  <a:cubicBezTo>
                    <a:pt x="5594" y="15299"/>
                    <a:pt x="5735" y="15182"/>
                    <a:pt x="5870" y="15057"/>
                  </a:cubicBezTo>
                  <a:cubicBezTo>
                    <a:pt x="5981" y="14952"/>
                    <a:pt x="5880" y="14769"/>
                    <a:pt x="5752" y="14769"/>
                  </a:cubicBezTo>
                  <a:cubicBezTo>
                    <a:pt x="5725" y="14769"/>
                    <a:pt x="5697" y="14777"/>
                    <a:pt x="5669" y="14796"/>
                  </a:cubicBezTo>
                  <a:cubicBezTo>
                    <a:pt x="5511" y="14908"/>
                    <a:pt x="5361" y="15029"/>
                    <a:pt x="5217" y="15159"/>
                  </a:cubicBezTo>
                  <a:cubicBezTo>
                    <a:pt x="4897" y="14810"/>
                    <a:pt x="4575" y="14459"/>
                    <a:pt x="4251" y="14112"/>
                  </a:cubicBezTo>
                  <a:cubicBezTo>
                    <a:pt x="4445" y="13969"/>
                    <a:pt x="4651" y="13840"/>
                    <a:pt x="4866" y="13730"/>
                  </a:cubicBezTo>
                  <a:cubicBezTo>
                    <a:pt x="5009" y="13655"/>
                    <a:pt x="4936" y="13423"/>
                    <a:pt x="4794" y="13423"/>
                  </a:cubicBezTo>
                  <a:cubicBezTo>
                    <a:pt x="4777" y="13423"/>
                    <a:pt x="4759" y="13426"/>
                    <a:pt x="4741" y="13433"/>
                  </a:cubicBezTo>
                  <a:cubicBezTo>
                    <a:pt x="4482" y="13533"/>
                    <a:pt x="4246" y="13696"/>
                    <a:pt x="4042" y="13889"/>
                  </a:cubicBezTo>
                  <a:cubicBezTo>
                    <a:pt x="3736" y="13565"/>
                    <a:pt x="3431" y="13235"/>
                    <a:pt x="3122" y="12914"/>
                  </a:cubicBezTo>
                  <a:cubicBezTo>
                    <a:pt x="3304" y="12755"/>
                    <a:pt x="3471" y="12578"/>
                    <a:pt x="3620" y="12387"/>
                  </a:cubicBezTo>
                  <a:cubicBezTo>
                    <a:pt x="3708" y="12273"/>
                    <a:pt x="3583" y="12133"/>
                    <a:pt x="3462" y="12133"/>
                  </a:cubicBezTo>
                  <a:cubicBezTo>
                    <a:pt x="3423" y="12133"/>
                    <a:pt x="3384" y="12148"/>
                    <a:pt x="3353" y="12183"/>
                  </a:cubicBezTo>
                  <a:cubicBezTo>
                    <a:pt x="3203" y="12355"/>
                    <a:pt x="3047" y="12514"/>
                    <a:pt x="2886" y="12669"/>
                  </a:cubicBezTo>
                  <a:cubicBezTo>
                    <a:pt x="2551" y="12324"/>
                    <a:pt x="2212" y="11983"/>
                    <a:pt x="1872" y="11643"/>
                  </a:cubicBezTo>
                  <a:cubicBezTo>
                    <a:pt x="2149" y="11419"/>
                    <a:pt x="2457" y="11264"/>
                    <a:pt x="2800" y="11140"/>
                  </a:cubicBezTo>
                  <a:cubicBezTo>
                    <a:pt x="3005" y="11067"/>
                    <a:pt x="2948" y="10775"/>
                    <a:pt x="2756" y="10775"/>
                  </a:cubicBezTo>
                  <a:cubicBezTo>
                    <a:pt x="2739" y="10775"/>
                    <a:pt x="2721" y="10777"/>
                    <a:pt x="2702" y="10782"/>
                  </a:cubicBezTo>
                  <a:cubicBezTo>
                    <a:pt x="2300" y="10888"/>
                    <a:pt x="1937" y="11123"/>
                    <a:pt x="1636" y="11413"/>
                  </a:cubicBezTo>
                  <a:cubicBezTo>
                    <a:pt x="1345" y="11128"/>
                    <a:pt x="1056" y="10842"/>
                    <a:pt x="760" y="10563"/>
                  </a:cubicBezTo>
                  <a:cubicBezTo>
                    <a:pt x="3560" y="9148"/>
                    <a:pt x="6213" y="7391"/>
                    <a:pt x="8895" y="5772"/>
                  </a:cubicBezTo>
                  <a:cubicBezTo>
                    <a:pt x="11624" y="4124"/>
                    <a:pt x="14411" y="2543"/>
                    <a:pt x="17081" y="801"/>
                  </a:cubicBezTo>
                  <a:close/>
                  <a:moveTo>
                    <a:pt x="17348" y="1"/>
                  </a:moveTo>
                  <a:cubicBezTo>
                    <a:pt x="17283" y="1"/>
                    <a:pt x="17218" y="21"/>
                    <a:pt x="17168" y="61"/>
                  </a:cubicBezTo>
                  <a:cubicBezTo>
                    <a:pt x="17134" y="48"/>
                    <a:pt x="17096" y="41"/>
                    <a:pt x="17057" y="41"/>
                  </a:cubicBezTo>
                  <a:cubicBezTo>
                    <a:pt x="17001" y="41"/>
                    <a:pt x="16942" y="56"/>
                    <a:pt x="16880" y="90"/>
                  </a:cubicBezTo>
                  <a:cubicBezTo>
                    <a:pt x="14039" y="1664"/>
                    <a:pt x="11290" y="3433"/>
                    <a:pt x="8510" y="5113"/>
                  </a:cubicBezTo>
                  <a:cubicBezTo>
                    <a:pt x="5733" y="6787"/>
                    <a:pt x="2843" y="8367"/>
                    <a:pt x="215" y="10267"/>
                  </a:cubicBezTo>
                  <a:cubicBezTo>
                    <a:pt x="1" y="10423"/>
                    <a:pt x="109" y="10710"/>
                    <a:pt x="318" y="10734"/>
                  </a:cubicBezTo>
                  <a:cubicBezTo>
                    <a:pt x="995" y="11571"/>
                    <a:pt x="1693" y="12392"/>
                    <a:pt x="2404" y="13202"/>
                  </a:cubicBezTo>
                  <a:cubicBezTo>
                    <a:pt x="2416" y="13237"/>
                    <a:pt x="2442" y="13266"/>
                    <a:pt x="2474" y="13284"/>
                  </a:cubicBezTo>
                  <a:cubicBezTo>
                    <a:pt x="3208" y="14119"/>
                    <a:pt x="3957" y="14940"/>
                    <a:pt x="4709" y="15760"/>
                  </a:cubicBezTo>
                  <a:cubicBezTo>
                    <a:pt x="4721" y="15783"/>
                    <a:pt x="4739" y="15802"/>
                    <a:pt x="4761" y="15816"/>
                  </a:cubicBezTo>
                  <a:cubicBezTo>
                    <a:pt x="6274" y="17460"/>
                    <a:pt x="7807" y="19086"/>
                    <a:pt x="9297" y="20739"/>
                  </a:cubicBezTo>
                  <a:cubicBezTo>
                    <a:pt x="9824" y="21322"/>
                    <a:pt x="10346" y="21910"/>
                    <a:pt x="10870" y="22495"/>
                  </a:cubicBezTo>
                  <a:cubicBezTo>
                    <a:pt x="10791" y="22581"/>
                    <a:pt x="10878" y="22726"/>
                    <a:pt x="10980" y="22726"/>
                  </a:cubicBezTo>
                  <a:cubicBezTo>
                    <a:pt x="11002" y="22726"/>
                    <a:pt x="11026" y="22719"/>
                    <a:pt x="11048" y="22702"/>
                  </a:cubicBezTo>
                  <a:lnTo>
                    <a:pt x="11053" y="22699"/>
                  </a:lnTo>
                  <a:cubicBezTo>
                    <a:pt x="13466" y="25395"/>
                    <a:pt x="15868" y="28101"/>
                    <a:pt x="18292" y="30786"/>
                  </a:cubicBezTo>
                  <a:cubicBezTo>
                    <a:pt x="18365" y="30866"/>
                    <a:pt x="18447" y="30900"/>
                    <a:pt x="18527" y="30900"/>
                  </a:cubicBezTo>
                  <a:cubicBezTo>
                    <a:pt x="18708" y="30900"/>
                    <a:pt x="18875" y="30727"/>
                    <a:pt x="18882" y="30533"/>
                  </a:cubicBezTo>
                  <a:cubicBezTo>
                    <a:pt x="18916" y="30542"/>
                    <a:pt x="18950" y="30547"/>
                    <a:pt x="18984" y="30547"/>
                  </a:cubicBezTo>
                  <a:cubicBezTo>
                    <a:pt x="19151" y="30547"/>
                    <a:pt x="19308" y="30440"/>
                    <a:pt x="19303" y="30215"/>
                  </a:cubicBezTo>
                  <a:cubicBezTo>
                    <a:pt x="19216" y="25229"/>
                    <a:pt x="18764" y="20230"/>
                    <a:pt x="18498" y="15250"/>
                  </a:cubicBezTo>
                  <a:cubicBezTo>
                    <a:pt x="18231" y="10261"/>
                    <a:pt x="18060" y="5260"/>
                    <a:pt x="17655" y="281"/>
                  </a:cubicBezTo>
                  <a:cubicBezTo>
                    <a:pt x="17639" y="95"/>
                    <a:pt x="17491" y="1"/>
                    <a:pt x="1734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1" name="Google Shape;441;p23"/>
            <p:cNvSpPr/>
            <p:nvPr/>
          </p:nvSpPr>
          <p:spPr>
            <a:xfrm>
              <a:off x="535602" y="3355431"/>
              <a:ext cx="302896" cy="469417"/>
            </a:xfrm>
            <a:custGeom>
              <a:avLst/>
              <a:gdLst/>
              <a:ahLst/>
              <a:cxnLst/>
              <a:rect l="l" t="t" r="r" b="b"/>
              <a:pathLst>
                <a:path w="9153" h="14185" extrusionOk="0">
                  <a:moveTo>
                    <a:pt x="6932" y="757"/>
                  </a:moveTo>
                  <a:lnTo>
                    <a:pt x="6932" y="757"/>
                  </a:lnTo>
                  <a:cubicBezTo>
                    <a:pt x="6641" y="4880"/>
                    <a:pt x="8094" y="8903"/>
                    <a:pt x="7884" y="13043"/>
                  </a:cubicBezTo>
                  <a:cubicBezTo>
                    <a:pt x="6011" y="9893"/>
                    <a:pt x="3473" y="6776"/>
                    <a:pt x="588" y="4547"/>
                  </a:cubicBezTo>
                  <a:lnTo>
                    <a:pt x="588" y="4547"/>
                  </a:lnTo>
                  <a:cubicBezTo>
                    <a:pt x="607" y="4555"/>
                    <a:pt x="626" y="4559"/>
                    <a:pt x="646" y="4559"/>
                  </a:cubicBezTo>
                  <a:cubicBezTo>
                    <a:pt x="661" y="4559"/>
                    <a:pt x="675" y="4557"/>
                    <a:pt x="689" y="4553"/>
                  </a:cubicBezTo>
                  <a:cubicBezTo>
                    <a:pt x="1815" y="4273"/>
                    <a:pt x="2819" y="3409"/>
                    <a:pt x="3790" y="2788"/>
                  </a:cubicBezTo>
                  <a:cubicBezTo>
                    <a:pt x="4839" y="2114"/>
                    <a:pt x="5901" y="1457"/>
                    <a:pt x="6932" y="757"/>
                  </a:cubicBezTo>
                  <a:close/>
                  <a:moveTo>
                    <a:pt x="7016" y="1"/>
                  </a:moveTo>
                  <a:cubicBezTo>
                    <a:pt x="6967" y="1"/>
                    <a:pt x="6914" y="15"/>
                    <a:pt x="6860" y="48"/>
                  </a:cubicBezTo>
                  <a:cubicBezTo>
                    <a:pt x="5705" y="737"/>
                    <a:pt x="4585" y="1486"/>
                    <a:pt x="3453" y="2213"/>
                  </a:cubicBezTo>
                  <a:cubicBezTo>
                    <a:pt x="2481" y="2838"/>
                    <a:pt x="1269" y="3394"/>
                    <a:pt x="542" y="4302"/>
                  </a:cubicBezTo>
                  <a:cubicBezTo>
                    <a:pt x="488" y="4370"/>
                    <a:pt x="497" y="4461"/>
                    <a:pt x="546" y="4514"/>
                  </a:cubicBezTo>
                  <a:lnTo>
                    <a:pt x="546" y="4514"/>
                  </a:lnTo>
                  <a:cubicBezTo>
                    <a:pt x="482" y="4465"/>
                    <a:pt x="418" y="4414"/>
                    <a:pt x="353" y="4365"/>
                  </a:cubicBezTo>
                  <a:cubicBezTo>
                    <a:pt x="319" y="4339"/>
                    <a:pt x="284" y="4328"/>
                    <a:pt x="251" y="4328"/>
                  </a:cubicBezTo>
                  <a:cubicBezTo>
                    <a:pt x="107" y="4328"/>
                    <a:pt x="1" y="4544"/>
                    <a:pt x="115" y="4673"/>
                  </a:cubicBezTo>
                  <a:cubicBezTo>
                    <a:pt x="2838" y="7712"/>
                    <a:pt x="5399" y="10637"/>
                    <a:pt x="7687" y="14031"/>
                  </a:cubicBezTo>
                  <a:cubicBezTo>
                    <a:pt x="7759" y="14139"/>
                    <a:pt x="7861" y="14184"/>
                    <a:pt x="7960" y="14184"/>
                  </a:cubicBezTo>
                  <a:cubicBezTo>
                    <a:pt x="8076" y="14184"/>
                    <a:pt x="8190" y="14123"/>
                    <a:pt x="8253" y="14028"/>
                  </a:cubicBezTo>
                  <a:cubicBezTo>
                    <a:pt x="8362" y="14006"/>
                    <a:pt x="8456" y="13936"/>
                    <a:pt x="8475" y="13806"/>
                  </a:cubicBezTo>
                  <a:cubicBezTo>
                    <a:pt x="9152" y="9289"/>
                    <a:pt x="7515" y="4753"/>
                    <a:pt x="7397" y="239"/>
                  </a:cubicBezTo>
                  <a:cubicBezTo>
                    <a:pt x="7395" y="100"/>
                    <a:pt x="7298" y="36"/>
                    <a:pt x="7197" y="36"/>
                  </a:cubicBezTo>
                  <a:cubicBezTo>
                    <a:pt x="7183" y="36"/>
                    <a:pt x="7169" y="37"/>
                    <a:pt x="7155" y="40"/>
                  </a:cubicBezTo>
                  <a:cubicBezTo>
                    <a:pt x="7114" y="16"/>
                    <a:pt x="7067" y="1"/>
                    <a:pt x="701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2" name="Google Shape;442;p23"/>
            <p:cNvSpPr/>
            <p:nvPr/>
          </p:nvSpPr>
          <p:spPr>
            <a:xfrm>
              <a:off x="692262" y="4059275"/>
              <a:ext cx="96332" cy="96630"/>
            </a:xfrm>
            <a:custGeom>
              <a:avLst/>
              <a:gdLst/>
              <a:ahLst/>
              <a:cxnLst/>
              <a:rect l="l" t="t" r="r" b="b"/>
              <a:pathLst>
                <a:path w="2911" h="2920" extrusionOk="0">
                  <a:moveTo>
                    <a:pt x="96" y="1"/>
                  </a:moveTo>
                  <a:cubicBezTo>
                    <a:pt x="44" y="1"/>
                    <a:pt x="0" y="67"/>
                    <a:pt x="44" y="115"/>
                  </a:cubicBezTo>
                  <a:cubicBezTo>
                    <a:pt x="884" y="1037"/>
                    <a:pt x="1714" y="1973"/>
                    <a:pt x="2576" y="2872"/>
                  </a:cubicBezTo>
                  <a:cubicBezTo>
                    <a:pt x="2609" y="2906"/>
                    <a:pt x="2646" y="2920"/>
                    <a:pt x="2682" y="2920"/>
                  </a:cubicBezTo>
                  <a:cubicBezTo>
                    <a:pt x="2803" y="2920"/>
                    <a:pt x="2911" y="2760"/>
                    <a:pt x="2801" y="2648"/>
                  </a:cubicBezTo>
                  <a:cubicBezTo>
                    <a:pt x="1934" y="1754"/>
                    <a:pt x="1031" y="892"/>
                    <a:pt x="141" y="20"/>
                  </a:cubicBezTo>
                  <a:cubicBezTo>
                    <a:pt x="126" y="7"/>
                    <a:pt x="111" y="1"/>
                    <a:pt x="9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3" name="Google Shape;443;p23"/>
            <p:cNvSpPr/>
            <p:nvPr/>
          </p:nvSpPr>
          <p:spPr>
            <a:xfrm>
              <a:off x="692560" y="4142106"/>
              <a:ext cx="89482" cy="56092"/>
            </a:xfrm>
            <a:custGeom>
              <a:avLst/>
              <a:gdLst/>
              <a:ahLst/>
              <a:cxnLst/>
              <a:rect l="l" t="t" r="r" b="b"/>
              <a:pathLst>
                <a:path w="2704" h="1695" extrusionOk="0">
                  <a:moveTo>
                    <a:pt x="152" y="0"/>
                  </a:moveTo>
                  <a:cubicBezTo>
                    <a:pt x="57" y="0"/>
                    <a:pt x="1" y="136"/>
                    <a:pt x="98" y="205"/>
                  </a:cubicBezTo>
                  <a:cubicBezTo>
                    <a:pt x="827" y="715"/>
                    <a:pt x="1591" y="1191"/>
                    <a:pt x="2346" y="1666"/>
                  </a:cubicBezTo>
                  <a:cubicBezTo>
                    <a:pt x="2378" y="1686"/>
                    <a:pt x="2409" y="1695"/>
                    <a:pt x="2439" y="1695"/>
                  </a:cubicBezTo>
                  <a:cubicBezTo>
                    <a:pt x="2597" y="1695"/>
                    <a:pt x="2703" y="1449"/>
                    <a:pt x="2532" y="1348"/>
                  </a:cubicBezTo>
                  <a:cubicBezTo>
                    <a:pt x="1767" y="894"/>
                    <a:pt x="994" y="432"/>
                    <a:pt x="208" y="15"/>
                  </a:cubicBezTo>
                  <a:cubicBezTo>
                    <a:pt x="189" y="5"/>
                    <a:pt x="170" y="0"/>
                    <a:pt x="15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444" name="Google Shape;444;p23"/>
          <p:cNvGrpSpPr/>
          <p:nvPr/>
        </p:nvGrpSpPr>
        <p:grpSpPr>
          <a:xfrm>
            <a:off x="1344284" y="3702273"/>
            <a:ext cx="388340" cy="497513"/>
            <a:chOff x="1344284" y="3702273"/>
            <a:chExt cx="388340" cy="497513"/>
          </a:xfrm>
        </p:grpSpPr>
        <p:sp>
          <p:nvSpPr>
            <p:cNvPr id="445" name="Google Shape;445;p23"/>
            <p:cNvSpPr/>
            <p:nvPr/>
          </p:nvSpPr>
          <p:spPr>
            <a:xfrm>
              <a:off x="1344284" y="3702273"/>
              <a:ext cx="388340" cy="424411"/>
            </a:xfrm>
            <a:custGeom>
              <a:avLst/>
              <a:gdLst/>
              <a:ahLst/>
              <a:cxnLst/>
              <a:rect l="l" t="t" r="r" b="b"/>
              <a:pathLst>
                <a:path w="11735" h="12825" extrusionOk="0">
                  <a:moveTo>
                    <a:pt x="6265" y="646"/>
                  </a:moveTo>
                  <a:lnTo>
                    <a:pt x="6265" y="646"/>
                  </a:lnTo>
                  <a:cubicBezTo>
                    <a:pt x="6997" y="1145"/>
                    <a:pt x="8079" y="1255"/>
                    <a:pt x="8938" y="1255"/>
                  </a:cubicBezTo>
                  <a:cubicBezTo>
                    <a:pt x="8987" y="1255"/>
                    <a:pt x="9034" y="1255"/>
                    <a:pt x="9081" y="1254"/>
                  </a:cubicBezTo>
                  <a:cubicBezTo>
                    <a:pt x="9625" y="1245"/>
                    <a:pt x="10362" y="1245"/>
                    <a:pt x="10834" y="928"/>
                  </a:cubicBezTo>
                  <a:lnTo>
                    <a:pt x="10834" y="928"/>
                  </a:lnTo>
                  <a:cubicBezTo>
                    <a:pt x="10726" y="1991"/>
                    <a:pt x="10794" y="3126"/>
                    <a:pt x="10987" y="4158"/>
                  </a:cubicBezTo>
                  <a:cubicBezTo>
                    <a:pt x="10075" y="4333"/>
                    <a:pt x="9240" y="4434"/>
                    <a:pt x="8391" y="4434"/>
                  </a:cubicBezTo>
                  <a:cubicBezTo>
                    <a:pt x="7802" y="4434"/>
                    <a:pt x="7207" y="4385"/>
                    <a:pt x="6574" y="4279"/>
                  </a:cubicBezTo>
                  <a:cubicBezTo>
                    <a:pt x="6570" y="3032"/>
                    <a:pt x="6478" y="1805"/>
                    <a:pt x="6265" y="646"/>
                  </a:cubicBezTo>
                  <a:close/>
                  <a:moveTo>
                    <a:pt x="3259" y="8331"/>
                  </a:moveTo>
                  <a:cubicBezTo>
                    <a:pt x="3552" y="8331"/>
                    <a:pt x="3834" y="8376"/>
                    <a:pt x="4078" y="8471"/>
                  </a:cubicBezTo>
                  <a:cubicBezTo>
                    <a:pt x="4791" y="8748"/>
                    <a:pt x="4891" y="9519"/>
                    <a:pt x="5279" y="10096"/>
                  </a:cubicBezTo>
                  <a:cubicBezTo>
                    <a:pt x="5228" y="10531"/>
                    <a:pt x="5179" y="10966"/>
                    <a:pt x="5130" y="11402"/>
                  </a:cubicBezTo>
                  <a:cubicBezTo>
                    <a:pt x="5130" y="11404"/>
                    <a:pt x="5128" y="11405"/>
                    <a:pt x="5127" y="11407"/>
                  </a:cubicBezTo>
                  <a:cubicBezTo>
                    <a:pt x="4771" y="11966"/>
                    <a:pt x="4202" y="12197"/>
                    <a:pt x="3596" y="12197"/>
                  </a:cubicBezTo>
                  <a:cubicBezTo>
                    <a:pt x="1936" y="12197"/>
                    <a:pt x="1" y="10465"/>
                    <a:pt x="1407" y="9016"/>
                  </a:cubicBezTo>
                  <a:cubicBezTo>
                    <a:pt x="1831" y="8579"/>
                    <a:pt x="2573" y="8331"/>
                    <a:pt x="3259" y="8331"/>
                  </a:cubicBezTo>
                  <a:close/>
                  <a:moveTo>
                    <a:pt x="10884" y="0"/>
                  </a:moveTo>
                  <a:cubicBezTo>
                    <a:pt x="10805" y="0"/>
                    <a:pt x="10728" y="30"/>
                    <a:pt x="10668" y="99"/>
                  </a:cubicBezTo>
                  <a:cubicBezTo>
                    <a:pt x="10329" y="494"/>
                    <a:pt x="9664" y="581"/>
                    <a:pt x="9050" y="581"/>
                  </a:cubicBezTo>
                  <a:cubicBezTo>
                    <a:pt x="8765" y="581"/>
                    <a:pt x="8491" y="562"/>
                    <a:pt x="8265" y="546"/>
                  </a:cubicBezTo>
                  <a:cubicBezTo>
                    <a:pt x="7524" y="496"/>
                    <a:pt x="6808" y="205"/>
                    <a:pt x="6075" y="205"/>
                  </a:cubicBezTo>
                  <a:cubicBezTo>
                    <a:pt x="6067" y="205"/>
                    <a:pt x="6060" y="205"/>
                    <a:pt x="6052" y="205"/>
                  </a:cubicBezTo>
                  <a:cubicBezTo>
                    <a:pt x="5960" y="205"/>
                    <a:pt x="5913" y="308"/>
                    <a:pt x="5955" y="381"/>
                  </a:cubicBezTo>
                  <a:cubicBezTo>
                    <a:pt x="5885" y="415"/>
                    <a:pt x="5838" y="484"/>
                    <a:pt x="5828" y="560"/>
                  </a:cubicBezTo>
                  <a:cubicBezTo>
                    <a:pt x="5638" y="2415"/>
                    <a:pt x="5763" y="4302"/>
                    <a:pt x="5658" y="6164"/>
                  </a:cubicBezTo>
                  <a:cubicBezTo>
                    <a:pt x="5606" y="7083"/>
                    <a:pt x="5516" y="7996"/>
                    <a:pt x="5415" y="8909"/>
                  </a:cubicBezTo>
                  <a:cubicBezTo>
                    <a:pt x="5294" y="8623"/>
                    <a:pt x="5147" y="8353"/>
                    <a:pt x="4905" y="8145"/>
                  </a:cubicBezTo>
                  <a:cubicBezTo>
                    <a:pt x="4469" y="7769"/>
                    <a:pt x="3857" y="7654"/>
                    <a:pt x="3293" y="7654"/>
                  </a:cubicBezTo>
                  <a:cubicBezTo>
                    <a:pt x="3253" y="7654"/>
                    <a:pt x="3213" y="7655"/>
                    <a:pt x="3173" y="7656"/>
                  </a:cubicBezTo>
                  <a:cubicBezTo>
                    <a:pt x="1886" y="7693"/>
                    <a:pt x="475" y="8316"/>
                    <a:pt x="276" y="9724"/>
                  </a:cubicBezTo>
                  <a:cubicBezTo>
                    <a:pt x="77" y="11122"/>
                    <a:pt x="1111" y="12298"/>
                    <a:pt x="2395" y="12677"/>
                  </a:cubicBezTo>
                  <a:cubicBezTo>
                    <a:pt x="2711" y="12769"/>
                    <a:pt x="3072" y="12824"/>
                    <a:pt x="3435" y="12824"/>
                  </a:cubicBezTo>
                  <a:cubicBezTo>
                    <a:pt x="4162" y="12824"/>
                    <a:pt x="4896" y="12605"/>
                    <a:pt x="5294" y="12035"/>
                  </a:cubicBezTo>
                  <a:cubicBezTo>
                    <a:pt x="5340" y="12052"/>
                    <a:pt x="5389" y="12061"/>
                    <a:pt x="5438" y="12061"/>
                  </a:cubicBezTo>
                  <a:cubicBezTo>
                    <a:pt x="5580" y="12061"/>
                    <a:pt x="5717" y="11988"/>
                    <a:pt x="5750" y="11825"/>
                  </a:cubicBezTo>
                  <a:cubicBezTo>
                    <a:pt x="6193" y="9633"/>
                    <a:pt x="6539" y="7180"/>
                    <a:pt x="6574" y="4783"/>
                  </a:cubicBezTo>
                  <a:cubicBezTo>
                    <a:pt x="7334" y="5024"/>
                    <a:pt x="8165" y="5154"/>
                    <a:pt x="8990" y="5154"/>
                  </a:cubicBezTo>
                  <a:cubicBezTo>
                    <a:pt x="9861" y="5154"/>
                    <a:pt x="10725" y="5009"/>
                    <a:pt x="11492" y="4694"/>
                  </a:cubicBezTo>
                  <a:cubicBezTo>
                    <a:pt x="11678" y="4617"/>
                    <a:pt x="11734" y="4443"/>
                    <a:pt x="11694" y="4300"/>
                  </a:cubicBezTo>
                  <a:cubicBezTo>
                    <a:pt x="11694" y="4297"/>
                    <a:pt x="11696" y="4296"/>
                    <a:pt x="11696" y="4293"/>
                  </a:cubicBezTo>
                  <a:cubicBezTo>
                    <a:pt x="11639" y="2969"/>
                    <a:pt x="11544" y="1574"/>
                    <a:pt x="11342" y="265"/>
                  </a:cubicBezTo>
                  <a:cubicBezTo>
                    <a:pt x="11327" y="165"/>
                    <a:pt x="11238" y="115"/>
                    <a:pt x="11146" y="112"/>
                  </a:cubicBezTo>
                  <a:cubicBezTo>
                    <a:pt x="11076" y="44"/>
                    <a:pt x="10979" y="0"/>
                    <a:pt x="1088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6" name="Google Shape;446;p23"/>
            <p:cNvSpPr/>
            <p:nvPr/>
          </p:nvSpPr>
          <p:spPr>
            <a:xfrm>
              <a:off x="1494921" y="4110304"/>
              <a:ext cx="98450" cy="66549"/>
            </a:xfrm>
            <a:custGeom>
              <a:avLst/>
              <a:gdLst/>
              <a:ahLst/>
              <a:cxnLst/>
              <a:rect l="l" t="t" r="r" b="b"/>
              <a:pathLst>
                <a:path w="2975" h="2011" extrusionOk="0">
                  <a:moveTo>
                    <a:pt x="2740" y="1"/>
                  </a:moveTo>
                  <a:cubicBezTo>
                    <a:pt x="2683" y="1"/>
                    <a:pt x="2629" y="27"/>
                    <a:pt x="2601" y="91"/>
                  </a:cubicBezTo>
                  <a:cubicBezTo>
                    <a:pt x="2171" y="1101"/>
                    <a:pt x="1336" y="1789"/>
                    <a:pt x="213" y="1789"/>
                  </a:cubicBezTo>
                  <a:cubicBezTo>
                    <a:pt x="189" y="1789"/>
                    <a:pt x="165" y="1789"/>
                    <a:pt x="140" y="1788"/>
                  </a:cubicBezTo>
                  <a:cubicBezTo>
                    <a:pt x="138" y="1788"/>
                    <a:pt x="137" y="1788"/>
                    <a:pt x="135" y="1788"/>
                  </a:cubicBezTo>
                  <a:cubicBezTo>
                    <a:pt x="1" y="1788"/>
                    <a:pt x="4" y="1993"/>
                    <a:pt x="140" y="2004"/>
                  </a:cubicBezTo>
                  <a:cubicBezTo>
                    <a:pt x="201" y="2008"/>
                    <a:pt x="262" y="2010"/>
                    <a:pt x="323" y="2010"/>
                  </a:cubicBezTo>
                  <a:cubicBezTo>
                    <a:pt x="1440" y="2010"/>
                    <a:pt x="2568" y="1315"/>
                    <a:pt x="2932" y="230"/>
                  </a:cubicBezTo>
                  <a:cubicBezTo>
                    <a:pt x="2975" y="103"/>
                    <a:pt x="2852" y="1"/>
                    <a:pt x="274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7" name="Google Shape;447;p23"/>
            <p:cNvSpPr/>
            <p:nvPr/>
          </p:nvSpPr>
          <p:spPr>
            <a:xfrm>
              <a:off x="1556539" y="4135587"/>
              <a:ext cx="72936" cy="64199"/>
            </a:xfrm>
            <a:custGeom>
              <a:avLst/>
              <a:gdLst/>
              <a:ahLst/>
              <a:cxnLst/>
              <a:rect l="l" t="t" r="r" b="b"/>
              <a:pathLst>
                <a:path w="2204" h="1940" extrusionOk="0">
                  <a:moveTo>
                    <a:pt x="1968" y="0"/>
                  </a:moveTo>
                  <a:cubicBezTo>
                    <a:pt x="1911" y="0"/>
                    <a:pt x="1856" y="28"/>
                    <a:pt x="1827" y="93"/>
                  </a:cubicBezTo>
                  <a:cubicBezTo>
                    <a:pt x="1477" y="854"/>
                    <a:pt x="992" y="1425"/>
                    <a:pt x="159" y="1667"/>
                  </a:cubicBezTo>
                  <a:cubicBezTo>
                    <a:pt x="0" y="1714"/>
                    <a:pt x="50" y="1940"/>
                    <a:pt x="195" y="1940"/>
                  </a:cubicBezTo>
                  <a:cubicBezTo>
                    <a:pt x="207" y="1940"/>
                    <a:pt x="219" y="1938"/>
                    <a:pt x="232" y="1935"/>
                  </a:cubicBezTo>
                  <a:cubicBezTo>
                    <a:pt x="1073" y="1725"/>
                    <a:pt x="1899" y="1085"/>
                    <a:pt x="2164" y="235"/>
                  </a:cubicBezTo>
                  <a:cubicBezTo>
                    <a:pt x="2203" y="105"/>
                    <a:pt x="2081" y="0"/>
                    <a:pt x="196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448" name="Google Shape;448;p23"/>
          <p:cNvGrpSpPr/>
          <p:nvPr/>
        </p:nvGrpSpPr>
        <p:grpSpPr>
          <a:xfrm>
            <a:off x="36336" y="2973432"/>
            <a:ext cx="1550979" cy="2045250"/>
            <a:chOff x="4368" y="4500332"/>
            <a:chExt cx="1550979" cy="1347924"/>
          </a:xfrm>
        </p:grpSpPr>
        <p:grpSp>
          <p:nvGrpSpPr>
            <p:cNvPr id="449" name="Google Shape;449;p23"/>
            <p:cNvGrpSpPr/>
            <p:nvPr/>
          </p:nvGrpSpPr>
          <p:grpSpPr>
            <a:xfrm>
              <a:off x="4368" y="4500332"/>
              <a:ext cx="1507264" cy="1347924"/>
              <a:chOff x="4368" y="4500332"/>
              <a:chExt cx="1507264" cy="1347924"/>
            </a:xfrm>
          </p:grpSpPr>
          <p:sp>
            <p:nvSpPr>
              <p:cNvPr id="450" name="Google Shape;450;p23"/>
              <p:cNvSpPr/>
              <p:nvPr/>
            </p:nvSpPr>
            <p:spPr>
              <a:xfrm>
                <a:off x="4368" y="4500332"/>
                <a:ext cx="1507264" cy="1347924"/>
              </a:xfrm>
              <a:custGeom>
                <a:avLst/>
                <a:gdLst/>
                <a:ahLst/>
                <a:cxnLst/>
                <a:rect l="l" t="t" r="r" b="b"/>
                <a:pathLst>
                  <a:path w="45547" h="40732" extrusionOk="0">
                    <a:moveTo>
                      <a:pt x="31515" y="965"/>
                    </a:moveTo>
                    <a:cubicBezTo>
                      <a:pt x="31734" y="965"/>
                      <a:pt x="31957" y="998"/>
                      <a:pt x="32179" y="1063"/>
                    </a:cubicBezTo>
                    <a:cubicBezTo>
                      <a:pt x="32185" y="1107"/>
                      <a:pt x="32199" y="1152"/>
                      <a:pt x="32222" y="1192"/>
                    </a:cubicBezTo>
                    <a:cubicBezTo>
                      <a:pt x="35043" y="6335"/>
                      <a:pt x="37777" y="12031"/>
                      <a:pt x="41673" y="16480"/>
                    </a:cubicBezTo>
                    <a:cubicBezTo>
                      <a:pt x="38633" y="16685"/>
                      <a:pt x="35775" y="17685"/>
                      <a:pt x="33101" y="19137"/>
                    </a:cubicBezTo>
                    <a:cubicBezTo>
                      <a:pt x="31463" y="20027"/>
                      <a:pt x="29739" y="21023"/>
                      <a:pt x="28469" y="22406"/>
                    </a:cubicBezTo>
                    <a:cubicBezTo>
                      <a:pt x="30868" y="18808"/>
                      <a:pt x="34672" y="16687"/>
                      <a:pt x="39172" y="16342"/>
                    </a:cubicBezTo>
                    <a:cubicBezTo>
                      <a:pt x="39379" y="16325"/>
                      <a:pt x="39474" y="16141"/>
                      <a:pt x="39465" y="15962"/>
                    </a:cubicBezTo>
                    <a:cubicBezTo>
                      <a:pt x="39593" y="15840"/>
                      <a:pt x="39639" y="15610"/>
                      <a:pt x="39466" y="15457"/>
                    </a:cubicBezTo>
                    <a:cubicBezTo>
                      <a:pt x="35193" y="11657"/>
                      <a:pt x="33190" y="6237"/>
                      <a:pt x="30001" y="1622"/>
                    </a:cubicBezTo>
                    <a:cubicBezTo>
                      <a:pt x="30419" y="1181"/>
                      <a:pt x="30954" y="965"/>
                      <a:pt x="31515" y="965"/>
                    </a:cubicBezTo>
                    <a:close/>
                    <a:moveTo>
                      <a:pt x="28349" y="776"/>
                    </a:moveTo>
                    <a:cubicBezTo>
                      <a:pt x="28391" y="776"/>
                      <a:pt x="28433" y="776"/>
                      <a:pt x="28475" y="777"/>
                    </a:cubicBezTo>
                    <a:cubicBezTo>
                      <a:pt x="28489" y="821"/>
                      <a:pt x="28512" y="864"/>
                      <a:pt x="28541" y="902"/>
                    </a:cubicBezTo>
                    <a:cubicBezTo>
                      <a:pt x="32183" y="5619"/>
                      <a:pt x="34167" y="11629"/>
                      <a:pt x="38705" y="15633"/>
                    </a:cubicBezTo>
                    <a:cubicBezTo>
                      <a:pt x="33572" y="15768"/>
                      <a:pt x="28659" y="19324"/>
                      <a:pt x="26820" y="24089"/>
                    </a:cubicBezTo>
                    <a:cubicBezTo>
                      <a:pt x="23394" y="19191"/>
                      <a:pt x="19424" y="14552"/>
                      <a:pt x="15282" y="10249"/>
                    </a:cubicBezTo>
                    <a:cubicBezTo>
                      <a:pt x="16468" y="7534"/>
                      <a:pt x="17857" y="5070"/>
                      <a:pt x="20323" y="3298"/>
                    </a:cubicBezTo>
                    <a:cubicBezTo>
                      <a:pt x="22678" y="1605"/>
                      <a:pt x="25466" y="776"/>
                      <a:pt x="28349" y="776"/>
                    </a:cubicBezTo>
                    <a:close/>
                    <a:moveTo>
                      <a:pt x="12428" y="10408"/>
                    </a:moveTo>
                    <a:cubicBezTo>
                      <a:pt x="13219" y="10408"/>
                      <a:pt x="14002" y="10521"/>
                      <a:pt x="14754" y="10784"/>
                    </a:cubicBezTo>
                    <a:cubicBezTo>
                      <a:pt x="14765" y="10789"/>
                      <a:pt x="14775" y="10786"/>
                      <a:pt x="14788" y="10789"/>
                    </a:cubicBezTo>
                    <a:cubicBezTo>
                      <a:pt x="18852" y="15242"/>
                      <a:pt x="22638" y="19857"/>
                      <a:pt x="26406" y="24562"/>
                    </a:cubicBezTo>
                    <a:cubicBezTo>
                      <a:pt x="26343" y="24576"/>
                      <a:pt x="26282" y="24591"/>
                      <a:pt x="26219" y="24605"/>
                    </a:cubicBezTo>
                    <a:cubicBezTo>
                      <a:pt x="26184" y="24591"/>
                      <a:pt x="26145" y="24583"/>
                      <a:pt x="26103" y="24583"/>
                    </a:cubicBezTo>
                    <a:cubicBezTo>
                      <a:pt x="26050" y="24583"/>
                      <a:pt x="25994" y="24596"/>
                      <a:pt x="25934" y="24625"/>
                    </a:cubicBezTo>
                    <a:cubicBezTo>
                      <a:pt x="25869" y="24657"/>
                      <a:pt x="25803" y="24694"/>
                      <a:pt x="25737" y="24728"/>
                    </a:cubicBezTo>
                    <a:cubicBezTo>
                      <a:pt x="21350" y="25876"/>
                      <a:pt x="16177" y="28748"/>
                      <a:pt x="13976" y="32748"/>
                    </a:cubicBezTo>
                    <a:cubicBezTo>
                      <a:pt x="10130" y="27440"/>
                      <a:pt x="5574" y="22481"/>
                      <a:pt x="1244" y="17563"/>
                    </a:cubicBezTo>
                    <a:cubicBezTo>
                      <a:pt x="2343" y="14904"/>
                      <a:pt x="4198" y="13049"/>
                      <a:pt x="6828" y="11850"/>
                    </a:cubicBezTo>
                    <a:cubicBezTo>
                      <a:pt x="8529" y="11074"/>
                      <a:pt x="10503" y="10408"/>
                      <a:pt x="12428" y="10408"/>
                    </a:cubicBezTo>
                    <a:close/>
                    <a:moveTo>
                      <a:pt x="2611" y="20372"/>
                    </a:moveTo>
                    <a:cubicBezTo>
                      <a:pt x="6212" y="24677"/>
                      <a:pt x="9755" y="29093"/>
                      <a:pt x="13588" y="33164"/>
                    </a:cubicBezTo>
                    <a:cubicBezTo>
                      <a:pt x="13652" y="33232"/>
                      <a:pt x="13727" y="33260"/>
                      <a:pt x="13798" y="33260"/>
                    </a:cubicBezTo>
                    <a:cubicBezTo>
                      <a:pt x="13866" y="33260"/>
                      <a:pt x="13931" y="33234"/>
                      <a:pt x="13982" y="33191"/>
                    </a:cubicBezTo>
                    <a:cubicBezTo>
                      <a:pt x="14017" y="33209"/>
                      <a:pt x="14054" y="33219"/>
                      <a:pt x="14091" y="33219"/>
                    </a:cubicBezTo>
                    <a:cubicBezTo>
                      <a:pt x="14135" y="33219"/>
                      <a:pt x="14178" y="33205"/>
                      <a:pt x="14213" y="33173"/>
                    </a:cubicBezTo>
                    <a:cubicBezTo>
                      <a:pt x="15982" y="31588"/>
                      <a:pt x="17411" y="29805"/>
                      <a:pt x="19405" y="28454"/>
                    </a:cubicBezTo>
                    <a:cubicBezTo>
                      <a:pt x="20310" y="27846"/>
                      <a:pt x="21262" y="27310"/>
                      <a:pt x="22251" y="26850"/>
                    </a:cubicBezTo>
                    <a:lnTo>
                      <a:pt x="22251" y="26850"/>
                    </a:lnTo>
                    <a:cubicBezTo>
                      <a:pt x="18920" y="29286"/>
                      <a:pt x="16125" y="32614"/>
                      <a:pt x="14723" y="36427"/>
                    </a:cubicBezTo>
                    <a:cubicBezTo>
                      <a:pt x="12789" y="33886"/>
                      <a:pt x="10435" y="31591"/>
                      <a:pt x="8287" y="29229"/>
                    </a:cubicBezTo>
                    <a:cubicBezTo>
                      <a:pt x="6088" y="26807"/>
                      <a:pt x="3887" y="24389"/>
                      <a:pt x="1683" y="21972"/>
                    </a:cubicBezTo>
                    <a:cubicBezTo>
                      <a:pt x="1668" y="21958"/>
                      <a:pt x="1653" y="21946"/>
                      <a:pt x="1634" y="21935"/>
                    </a:cubicBezTo>
                    <a:cubicBezTo>
                      <a:pt x="1738" y="21617"/>
                      <a:pt x="1847" y="21312"/>
                      <a:pt x="2037" y="21027"/>
                    </a:cubicBezTo>
                    <a:cubicBezTo>
                      <a:pt x="2201" y="20779"/>
                      <a:pt x="2411" y="20583"/>
                      <a:pt x="2611" y="20372"/>
                    </a:cubicBezTo>
                    <a:close/>
                    <a:moveTo>
                      <a:pt x="34666" y="1238"/>
                    </a:moveTo>
                    <a:cubicBezTo>
                      <a:pt x="34672" y="1264"/>
                      <a:pt x="34681" y="1290"/>
                      <a:pt x="34694" y="1314"/>
                    </a:cubicBezTo>
                    <a:cubicBezTo>
                      <a:pt x="37866" y="6522"/>
                      <a:pt x="41019" y="11922"/>
                      <a:pt x="44768" y="16740"/>
                    </a:cubicBezTo>
                    <a:cubicBezTo>
                      <a:pt x="39396" y="18096"/>
                      <a:pt x="33847" y="20186"/>
                      <a:pt x="29381" y="23518"/>
                    </a:cubicBezTo>
                    <a:cubicBezTo>
                      <a:pt x="29350" y="23542"/>
                      <a:pt x="29325" y="23573"/>
                      <a:pt x="29313" y="23610"/>
                    </a:cubicBezTo>
                    <a:cubicBezTo>
                      <a:pt x="29131" y="23698"/>
                      <a:pt x="29021" y="23922"/>
                      <a:pt x="29186" y="24136"/>
                    </a:cubicBezTo>
                    <a:cubicBezTo>
                      <a:pt x="29653" y="24740"/>
                      <a:pt x="29382" y="25977"/>
                      <a:pt x="28920" y="26532"/>
                    </a:cubicBezTo>
                    <a:cubicBezTo>
                      <a:pt x="28681" y="26818"/>
                      <a:pt x="28433" y="26917"/>
                      <a:pt x="28179" y="26917"/>
                    </a:cubicBezTo>
                    <a:cubicBezTo>
                      <a:pt x="27644" y="26917"/>
                      <a:pt x="27083" y="26478"/>
                      <a:pt x="26530" y="26412"/>
                    </a:cubicBezTo>
                    <a:cubicBezTo>
                      <a:pt x="26522" y="26411"/>
                      <a:pt x="26513" y="26411"/>
                      <a:pt x="26505" y="26411"/>
                    </a:cubicBezTo>
                    <a:cubicBezTo>
                      <a:pt x="26454" y="26411"/>
                      <a:pt x="26405" y="26430"/>
                      <a:pt x="26368" y="26466"/>
                    </a:cubicBezTo>
                    <a:cubicBezTo>
                      <a:pt x="26331" y="26454"/>
                      <a:pt x="26293" y="26447"/>
                      <a:pt x="26253" y="26447"/>
                    </a:cubicBezTo>
                    <a:cubicBezTo>
                      <a:pt x="26180" y="26447"/>
                      <a:pt x="26103" y="26471"/>
                      <a:pt x="26029" y="26529"/>
                    </a:cubicBezTo>
                    <a:cubicBezTo>
                      <a:pt x="21517" y="30065"/>
                      <a:pt x="17289" y="34786"/>
                      <a:pt x="15022" y="40117"/>
                    </a:cubicBezTo>
                    <a:cubicBezTo>
                      <a:pt x="15020" y="40071"/>
                      <a:pt x="15005" y="40027"/>
                      <a:pt x="14977" y="39990"/>
                    </a:cubicBezTo>
                    <a:cubicBezTo>
                      <a:pt x="10752" y="34622"/>
                      <a:pt x="5549" y="29811"/>
                      <a:pt x="714" y="24997"/>
                    </a:cubicBezTo>
                    <a:cubicBezTo>
                      <a:pt x="680" y="24962"/>
                      <a:pt x="639" y="24934"/>
                      <a:pt x="593" y="24916"/>
                    </a:cubicBezTo>
                    <a:cubicBezTo>
                      <a:pt x="914" y="24271"/>
                      <a:pt x="1279" y="23703"/>
                      <a:pt x="1754" y="23155"/>
                    </a:cubicBezTo>
                    <a:cubicBezTo>
                      <a:pt x="3820" y="25421"/>
                      <a:pt x="5884" y="27688"/>
                      <a:pt x="7952" y="29955"/>
                    </a:cubicBezTo>
                    <a:cubicBezTo>
                      <a:pt x="10076" y="32283"/>
                      <a:pt x="12120" y="34810"/>
                      <a:pt x="14449" y="36936"/>
                    </a:cubicBezTo>
                    <a:cubicBezTo>
                      <a:pt x="14484" y="36966"/>
                      <a:pt x="14529" y="36988"/>
                      <a:pt x="14576" y="36993"/>
                    </a:cubicBezTo>
                    <a:cubicBezTo>
                      <a:pt x="14608" y="37088"/>
                      <a:pt x="14703" y="37145"/>
                      <a:pt x="14802" y="37145"/>
                    </a:cubicBezTo>
                    <a:cubicBezTo>
                      <a:pt x="14889" y="37145"/>
                      <a:pt x="14979" y="37101"/>
                      <a:pt x="15033" y="37002"/>
                    </a:cubicBezTo>
                    <a:cubicBezTo>
                      <a:pt x="17665" y="32052"/>
                      <a:pt x="20990" y="28108"/>
                      <a:pt x="25987" y="25463"/>
                    </a:cubicBezTo>
                    <a:cubicBezTo>
                      <a:pt x="26219" y="25394"/>
                      <a:pt x="26451" y="25326"/>
                      <a:pt x="26686" y="25264"/>
                    </a:cubicBezTo>
                    <a:cubicBezTo>
                      <a:pt x="26870" y="25215"/>
                      <a:pt x="26961" y="25071"/>
                      <a:pt x="26974" y="24922"/>
                    </a:cubicBezTo>
                    <a:cubicBezTo>
                      <a:pt x="27074" y="24908"/>
                      <a:pt x="27158" y="24844"/>
                      <a:pt x="27193" y="24751"/>
                    </a:cubicBezTo>
                    <a:cubicBezTo>
                      <a:pt x="27203" y="24732"/>
                      <a:pt x="27213" y="24714"/>
                      <a:pt x="27221" y="24695"/>
                    </a:cubicBezTo>
                    <a:cubicBezTo>
                      <a:pt x="27245" y="24704"/>
                      <a:pt x="27270" y="24710"/>
                      <a:pt x="27295" y="24710"/>
                    </a:cubicBezTo>
                    <a:cubicBezTo>
                      <a:pt x="27346" y="24710"/>
                      <a:pt x="27396" y="24689"/>
                      <a:pt x="27432" y="24637"/>
                    </a:cubicBezTo>
                    <a:cubicBezTo>
                      <a:pt x="30477" y="20206"/>
                      <a:pt x="36936" y="17446"/>
                      <a:pt x="42186" y="17215"/>
                    </a:cubicBezTo>
                    <a:cubicBezTo>
                      <a:pt x="42532" y="17200"/>
                      <a:pt x="42568" y="16828"/>
                      <a:pt x="42393" y="16609"/>
                    </a:cubicBezTo>
                    <a:cubicBezTo>
                      <a:pt x="42401" y="16540"/>
                      <a:pt x="42384" y="16471"/>
                      <a:pt x="42344" y="16414"/>
                    </a:cubicBezTo>
                    <a:cubicBezTo>
                      <a:pt x="39192" y="11631"/>
                      <a:pt x="36290" y="6787"/>
                      <a:pt x="33442" y="1826"/>
                    </a:cubicBezTo>
                    <a:cubicBezTo>
                      <a:pt x="33828" y="1588"/>
                      <a:pt x="34236" y="1379"/>
                      <a:pt x="34666" y="1238"/>
                    </a:cubicBezTo>
                    <a:close/>
                    <a:moveTo>
                      <a:pt x="28437" y="1"/>
                    </a:moveTo>
                    <a:cubicBezTo>
                      <a:pt x="22427" y="1"/>
                      <a:pt x="16158" y="3857"/>
                      <a:pt x="14801" y="9989"/>
                    </a:cubicBezTo>
                    <a:cubicBezTo>
                      <a:pt x="13986" y="9734"/>
                      <a:pt x="13104" y="9613"/>
                      <a:pt x="12193" y="9613"/>
                    </a:cubicBezTo>
                    <a:cubicBezTo>
                      <a:pt x="7406" y="9613"/>
                      <a:pt x="1802" y="12929"/>
                      <a:pt x="712" y="17384"/>
                    </a:cubicBezTo>
                    <a:cubicBezTo>
                      <a:pt x="509" y="17482"/>
                      <a:pt x="381" y="17736"/>
                      <a:pt x="571" y="17958"/>
                    </a:cubicBezTo>
                    <a:cubicBezTo>
                      <a:pt x="1115" y="18594"/>
                      <a:pt x="1657" y="19232"/>
                      <a:pt x="2196" y="19875"/>
                    </a:cubicBezTo>
                    <a:cubicBezTo>
                      <a:pt x="1558" y="20326"/>
                      <a:pt x="1109" y="21162"/>
                      <a:pt x="991" y="21909"/>
                    </a:cubicBezTo>
                    <a:cubicBezTo>
                      <a:pt x="979" y="21978"/>
                      <a:pt x="996" y="22050"/>
                      <a:pt x="1038" y="22107"/>
                    </a:cubicBezTo>
                    <a:cubicBezTo>
                      <a:pt x="1000" y="22211"/>
                      <a:pt x="1005" y="22331"/>
                      <a:pt x="1106" y="22441"/>
                    </a:cubicBezTo>
                    <a:lnTo>
                      <a:pt x="1349" y="22709"/>
                    </a:lnTo>
                    <a:cubicBezTo>
                      <a:pt x="737" y="23314"/>
                      <a:pt x="244" y="24090"/>
                      <a:pt x="23" y="24927"/>
                    </a:cubicBezTo>
                    <a:cubicBezTo>
                      <a:pt x="0" y="25006"/>
                      <a:pt x="17" y="25094"/>
                      <a:pt x="69" y="25159"/>
                    </a:cubicBezTo>
                    <a:cubicBezTo>
                      <a:pt x="41" y="25254"/>
                      <a:pt x="57" y="25359"/>
                      <a:pt x="153" y="25454"/>
                    </a:cubicBezTo>
                    <a:cubicBezTo>
                      <a:pt x="5065" y="30310"/>
                      <a:pt x="9608" y="35625"/>
                      <a:pt x="14650" y="40336"/>
                    </a:cubicBezTo>
                    <a:cubicBezTo>
                      <a:pt x="14692" y="40376"/>
                      <a:pt x="14737" y="40392"/>
                      <a:pt x="14781" y="40392"/>
                    </a:cubicBezTo>
                    <a:cubicBezTo>
                      <a:pt x="14834" y="40392"/>
                      <a:pt x="14886" y="40368"/>
                      <a:pt x="14928" y="40331"/>
                    </a:cubicBezTo>
                    <a:lnTo>
                      <a:pt x="14928" y="40331"/>
                    </a:lnTo>
                    <a:cubicBezTo>
                      <a:pt x="14918" y="40356"/>
                      <a:pt x="14905" y="40380"/>
                      <a:pt x="14895" y="40405"/>
                    </a:cubicBezTo>
                    <a:cubicBezTo>
                      <a:pt x="14826" y="40575"/>
                      <a:pt x="14987" y="40731"/>
                      <a:pt x="15139" y="40731"/>
                    </a:cubicBezTo>
                    <a:cubicBezTo>
                      <a:pt x="15205" y="40731"/>
                      <a:pt x="15270" y="40701"/>
                      <a:pt x="15313" y="40630"/>
                    </a:cubicBezTo>
                    <a:cubicBezTo>
                      <a:pt x="18420" y="35443"/>
                      <a:pt x="21713" y="30906"/>
                      <a:pt x="26506" y="27115"/>
                    </a:cubicBezTo>
                    <a:cubicBezTo>
                      <a:pt x="26526" y="27100"/>
                      <a:pt x="26543" y="27083"/>
                      <a:pt x="26559" y="27065"/>
                    </a:cubicBezTo>
                    <a:cubicBezTo>
                      <a:pt x="26937" y="27428"/>
                      <a:pt x="27484" y="27618"/>
                      <a:pt x="28023" y="27618"/>
                    </a:cubicBezTo>
                    <a:cubicBezTo>
                      <a:pt x="28564" y="27618"/>
                      <a:pt x="29097" y="27426"/>
                      <a:pt x="29442" y="27026"/>
                    </a:cubicBezTo>
                    <a:cubicBezTo>
                      <a:pt x="30084" y="26281"/>
                      <a:pt x="30483" y="24677"/>
                      <a:pt x="29842" y="23812"/>
                    </a:cubicBezTo>
                    <a:cubicBezTo>
                      <a:pt x="34813" y="21147"/>
                      <a:pt x="39638" y="18771"/>
                      <a:pt x="45165" y="17413"/>
                    </a:cubicBezTo>
                    <a:cubicBezTo>
                      <a:pt x="45546" y="17319"/>
                      <a:pt x="45534" y="16806"/>
                      <a:pt x="45262" y="16685"/>
                    </a:cubicBezTo>
                    <a:cubicBezTo>
                      <a:pt x="45280" y="16627"/>
                      <a:pt x="45271" y="16564"/>
                      <a:pt x="45239" y="16514"/>
                    </a:cubicBezTo>
                    <a:cubicBezTo>
                      <a:pt x="42082" y="11268"/>
                      <a:pt x="38506" y="6266"/>
                      <a:pt x="35322" y="1031"/>
                    </a:cubicBezTo>
                    <a:cubicBezTo>
                      <a:pt x="35266" y="939"/>
                      <a:pt x="35173" y="876"/>
                      <a:pt x="35067" y="862"/>
                    </a:cubicBezTo>
                    <a:cubicBezTo>
                      <a:pt x="35063" y="711"/>
                      <a:pt x="34975" y="566"/>
                      <a:pt x="34816" y="566"/>
                    </a:cubicBezTo>
                    <a:cubicBezTo>
                      <a:pt x="34789" y="566"/>
                      <a:pt x="34760" y="570"/>
                      <a:pt x="34729" y="579"/>
                    </a:cubicBezTo>
                    <a:cubicBezTo>
                      <a:pt x="34153" y="749"/>
                      <a:pt x="33640" y="1011"/>
                      <a:pt x="33203" y="1412"/>
                    </a:cubicBezTo>
                    <a:cubicBezTo>
                      <a:pt x="33102" y="1236"/>
                      <a:pt x="33001" y="1060"/>
                      <a:pt x="32900" y="884"/>
                    </a:cubicBezTo>
                    <a:cubicBezTo>
                      <a:pt x="32885" y="858"/>
                      <a:pt x="32868" y="835"/>
                      <a:pt x="32850" y="813"/>
                    </a:cubicBezTo>
                    <a:cubicBezTo>
                      <a:pt x="32863" y="703"/>
                      <a:pt x="32828" y="591"/>
                      <a:pt x="32706" y="524"/>
                    </a:cubicBezTo>
                    <a:cubicBezTo>
                      <a:pt x="32362" y="334"/>
                      <a:pt x="31977" y="243"/>
                      <a:pt x="31592" y="243"/>
                    </a:cubicBezTo>
                    <a:cubicBezTo>
                      <a:pt x="30859" y="243"/>
                      <a:pt x="30126" y="573"/>
                      <a:pt x="29688" y="1176"/>
                    </a:cubicBezTo>
                    <a:cubicBezTo>
                      <a:pt x="29506" y="922"/>
                      <a:pt x="29322" y="669"/>
                      <a:pt x="29132" y="421"/>
                    </a:cubicBezTo>
                    <a:cubicBezTo>
                      <a:pt x="29083" y="354"/>
                      <a:pt x="29013" y="306"/>
                      <a:pt x="28933" y="286"/>
                    </a:cubicBezTo>
                    <a:cubicBezTo>
                      <a:pt x="28910" y="133"/>
                      <a:pt x="28803" y="3"/>
                      <a:pt x="28599" y="2"/>
                    </a:cubicBezTo>
                    <a:cubicBezTo>
                      <a:pt x="28545" y="1"/>
                      <a:pt x="28491" y="1"/>
                      <a:pt x="2843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51" name="Google Shape;451;p23"/>
              <p:cNvSpPr/>
              <p:nvPr/>
            </p:nvSpPr>
            <p:spPr>
              <a:xfrm>
                <a:off x="454890" y="5262949"/>
                <a:ext cx="305477" cy="214175"/>
              </a:xfrm>
              <a:custGeom>
                <a:avLst/>
                <a:gdLst/>
                <a:ahLst/>
                <a:cxnLst/>
                <a:rect l="l" t="t" r="r" b="b"/>
                <a:pathLst>
                  <a:path w="9231" h="6472" extrusionOk="0">
                    <a:moveTo>
                      <a:pt x="8889" y="1"/>
                    </a:moveTo>
                    <a:cubicBezTo>
                      <a:pt x="8886" y="1"/>
                      <a:pt x="8883" y="1"/>
                      <a:pt x="8881" y="1"/>
                    </a:cubicBezTo>
                    <a:cubicBezTo>
                      <a:pt x="5016" y="123"/>
                      <a:pt x="1414" y="2612"/>
                      <a:pt x="51" y="6248"/>
                    </a:cubicBezTo>
                    <a:cubicBezTo>
                      <a:pt x="1" y="6381"/>
                      <a:pt x="104" y="6472"/>
                      <a:pt x="211" y="6472"/>
                    </a:cubicBezTo>
                    <a:cubicBezTo>
                      <a:pt x="273" y="6472"/>
                      <a:pt x="337" y="6441"/>
                      <a:pt x="373" y="6369"/>
                    </a:cubicBezTo>
                    <a:cubicBezTo>
                      <a:pt x="2066" y="2961"/>
                      <a:pt x="5111" y="886"/>
                      <a:pt x="8903" y="586"/>
                    </a:cubicBezTo>
                    <a:cubicBezTo>
                      <a:pt x="9230" y="560"/>
                      <a:pt x="9216" y="1"/>
                      <a:pt x="888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52" name="Google Shape;452;p23"/>
              <p:cNvSpPr/>
              <p:nvPr/>
            </p:nvSpPr>
            <p:spPr>
              <a:xfrm>
                <a:off x="384105" y="5156755"/>
                <a:ext cx="306900" cy="223209"/>
              </a:xfrm>
              <a:custGeom>
                <a:avLst/>
                <a:gdLst/>
                <a:ahLst/>
                <a:cxnLst/>
                <a:rect l="l" t="t" r="r" b="b"/>
                <a:pathLst>
                  <a:path w="9274" h="6745" extrusionOk="0">
                    <a:moveTo>
                      <a:pt x="8838" y="1"/>
                    </a:moveTo>
                    <a:cubicBezTo>
                      <a:pt x="8814" y="1"/>
                      <a:pt x="8790" y="4"/>
                      <a:pt x="8763" y="9"/>
                    </a:cubicBezTo>
                    <a:cubicBezTo>
                      <a:pt x="5080" y="769"/>
                      <a:pt x="1744" y="3038"/>
                      <a:pt x="72" y="6465"/>
                    </a:cubicBezTo>
                    <a:cubicBezTo>
                      <a:pt x="0" y="6611"/>
                      <a:pt x="144" y="6744"/>
                      <a:pt x="281" y="6744"/>
                    </a:cubicBezTo>
                    <a:cubicBezTo>
                      <a:pt x="340" y="6744"/>
                      <a:pt x="398" y="6720"/>
                      <a:pt x="436" y="6661"/>
                    </a:cubicBezTo>
                    <a:cubicBezTo>
                      <a:pt x="2441" y="3577"/>
                      <a:pt x="5216" y="1387"/>
                      <a:pt x="8877" y="669"/>
                    </a:cubicBezTo>
                    <a:cubicBezTo>
                      <a:pt x="9274" y="591"/>
                      <a:pt x="9199" y="1"/>
                      <a:pt x="883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53" name="Google Shape;453;p23"/>
              <p:cNvSpPr/>
              <p:nvPr/>
            </p:nvSpPr>
            <p:spPr>
              <a:xfrm>
                <a:off x="323910" y="5058404"/>
                <a:ext cx="287441" cy="225989"/>
              </a:xfrm>
              <a:custGeom>
                <a:avLst/>
                <a:gdLst/>
                <a:ahLst/>
                <a:cxnLst/>
                <a:rect l="l" t="t" r="r" b="b"/>
                <a:pathLst>
                  <a:path w="8686" h="6829" extrusionOk="0">
                    <a:moveTo>
                      <a:pt x="8294" y="1"/>
                    </a:moveTo>
                    <a:cubicBezTo>
                      <a:pt x="8268" y="1"/>
                      <a:pt x="8242" y="3"/>
                      <a:pt x="8213" y="10"/>
                    </a:cubicBezTo>
                    <a:cubicBezTo>
                      <a:pt x="4782" y="751"/>
                      <a:pt x="1382" y="3252"/>
                      <a:pt x="57" y="6566"/>
                    </a:cubicBezTo>
                    <a:cubicBezTo>
                      <a:pt x="1" y="6706"/>
                      <a:pt x="127" y="6828"/>
                      <a:pt x="251" y="6828"/>
                    </a:cubicBezTo>
                    <a:cubicBezTo>
                      <a:pt x="306" y="6828"/>
                      <a:pt x="360" y="6805"/>
                      <a:pt x="397" y="6749"/>
                    </a:cubicBezTo>
                    <a:cubicBezTo>
                      <a:pt x="2441" y="3724"/>
                      <a:pt x="4767" y="1682"/>
                      <a:pt x="8323" y="648"/>
                    </a:cubicBezTo>
                    <a:cubicBezTo>
                      <a:pt x="8686" y="543"/>
                      <a:pt x="8640" y="1"/>
                      <a:pt x="829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54" name="Google Shape;454;p23"/>
              <p:cNvSpPr/>
              <p:nvPr/>
            </p:nvSpPr>
            <p:spPr>
              <a:xfrm>
                <a:off x="251239" y="4971867"/>
                <a:ext cx="284331" cy="227345"/>
              </a:xfrm>
              <a:custGeom>
                <a:avLst/>
                <a:gdLst/>
                <a:ahLst/>
                <a:cxnLst/>
                <a:rect l="l" t="t" r="r" b="b"/>
                <a:pathLst>
                  <a:path w="8592" h="6870" extrusionOk="0">
                    <a:moveTo>
                      <a:pt x="8135" y="1"/>
                    </a:moveTo>
                    <a:cubicBezTo>
                      <a:pt x="8051" y="1"/>
                      <a:pt x="7971" y="31"/>
                      <a:pt x="7908" y="85"/>
                    </a:cubicBezTo>
                    <a:cubicBezTo>
                      <a:pt x="7184" y="445"/>
                      <a:pt x="6177" y="523"/>
                      <a:pt x="5431" y="869"/>
                    </a:cubicBezTo>
                    <a:cubicBezTo>
                      <a:pt x="4620" y="1248"/>
                      <a:pt x="3859" y="1724"/>
                      <a:pt x="3163" y="2288"/>
                    </a:cubicBezTo>
                    <a:cubicBezTo>
                      <a:pt x="1756" y="3423"/>
                      <a:pt x="713" y="4882"/>
                      <a:pt x="69" y="6567"/>
                    </a:cubicBezTo>
                    <a:cubicBezTo>
                      <a:pt x="1" y="6747"/>
                      <a:pt x="140" y="6869"/>
                      <a:pt x="285" y="6869"/>
                    </a:cubicBezTo>
                    <a:cubicBezTo>
                      <a:pt x="370" y="6869"/>
                      <a:pt x="457" y="6827"/>
                      <a:pt x="506" y="6731"/>
                    </a:cubicBezTo>
                    <a:cubicBezTo>
                      <a:pt x="1481" y="4784"/>
                      <a:pt x="2900" y="3090"/>
                      <a:pt x="4800" y="1984"/>
                    </a:cubicBezTo>
                    <a:cubicBezTo>
                      <a:pt x="5536" y="1560"/>
                      <a:pt x="6320" y="1228"/>
                      <a:pt x="7138" y="998"/>
                    </a:cubicBezTo>
                    <a:cubicBezTo>
                      <a:pt x="7622" y="862"/>
                      <a:pt x="8081" y="888"/>
                      <a:pt x="8424" y="522"/>
                    </a:cubicBezTo>
                    <a:cubicBezTo>
                      <a:pt x="8591" y="341"/>
                      <a:pt x="8423" y="4"/>
                      <a:pt x="8188" y="1"/>
                    </a:cubicBezTo>
                    <a:lnTo>
                      <a:pt x="8141" y="1"/>
                    </a:lnTo>
                    <a:cubicBezTo>
                      <a:pt x="8139" y="1"/>
                      <a:pt x="8137" y="1"/>
                      <a:pt x="813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55" name="Google Shape;455;p23"/>
              <p:cNvSpPr/>
              <p:nvPr/>
            </p:nvSpPr>
            <p:spPr>
              <a:xfrm>
                <a:off x="157223" y="4893206"/>
                <a:ext cx="328873" cy="206530"/>
              </a:xfrm>
              <a:custGeom>
                <a:avLst/>
                <a:gdLst/>
                <a:ahLst/>
                <a:cxnLst/>
                <a:rect l="l" t="t" r="r" b="b"/>
                <a:pathLst>
                  <a:path w="9938" h="6241" extrusionOk="0">
                    <a:moveTo>
                      <a:pt x="9460" y="1"/>
                    </a:moveTo>
                    <a:cubicBezTo>
                      <a:pt x="9440" y="1"/>
                      <a:pt x="9419" y="2"/>
                      <a:pt x="9398" y="6"/>
                    </a:cubicBezTo>
                    <a:cubicBezTo>
                      <a:pt x="5592" y="598"/>
                      <a:pt x="1854" y="2360"/>
                      <a:pt x="75" y="5954"/>
                    </a:cubicBezTo>
                    <a:cubicBezTo>
                      <a:pt x="1" y="6104"/>
                      <a:pt x="148" y="6240"/>
                      <a:pt x="288" y="6240"/>
                    </a:cubicBezTo>
                    <a:cubicBezTo>
                      <a:pt x="348" y="6240"/>
                      <a:pt x="407" y="6214"/>
                      <a:pt x="446" y="6153"/>
                    </a:cubicBezTo>
                    <a:cubicBezTo>
                      <a:pt x="2544" y="2899"/>
                      <a:pt x="5771" y="1292"/>
                      <a:pt x="9516" y="692"/>
                    </a:cubicBezTo>
                    <a:cubicBezTo>
                      <a:pt x="9938" y="625"/>
                      <a:pt x="9852" y="1"/>
                      <a:pt x="946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56" name="Google Shape;456;p23"/>
              <p:cNvSpPr/>
              <p:nvPr/>
            </p:nvSpPr>
            <p:spPr>
              <a:xfrm>
                <a:off x="856798" y="4962469"/>
                <a:ext cx="304054" cy="210667"/>
              </a:xfrm>
              <a:custGeom>
                <a:avLst/>
                <a:gdLst/>
                <a:ahLst/>
                <a:cxnLst/>
                <a:rect l="l" t="t" r="r" b="b"/>
                <a:pathLst>
                  <a:path w="9188" h="6366" extrusionOk="0">
                    <a:moveTo>
                      <a:pt x="8737" y="0"/>
                    </a:moveTo>
                    <a:cubicBezTo>
                      <a:pt x="8720" y="0"/>
                      <a:pt x="8704" y="1"/>
                      <a:pt x="8686" y="3"/>
                    </a:cubicBezTo>
                    <a:cubicBezTo>
                      <a:pt x="5361" y="398"/>
                      <a:pt x="1228" y="2872"/>
                      <a:pt x="47" y="6149"/>
                    </a:cubicBezTo>
                    <a:cubicBezTo>
                      <a:pt x="1" y="6278"/>
                      <a:pt x="97" y="6366"/>
                      <a:pt x="201" y="6366"/>
                    </a:cubicBezTo>
                    <a:cubicBezTo>
                      <a:pt x="249" y="6366"/>
                      <a:pt x="298" y="6347"/>
                      <a:pt x="336" y="6306"/>
                    </a:cubicBezTo>
                    <a:cubicBezTo>
                      <a:pt x="1488" y="5065"/>
                      <a:pt x="2430" y="3734"/>
                      <a:pt x="3831" y="2740"/>
                    </a:cubicBezTo>
                    <a:cubicBezTo>
                      <a:pt x="5355" y="1659"/>
                      <a:pt x="7003" y="1104"/>
                      <a:pt x="8797" y="651"/>
                    </a:cubicBezTo>
                    <a:cubicBezTo>
                      <a:pt x="9188" y="551"/>
                      <a:pt x="9118" y="0"/>
                      <a:pt x="873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57" name="Google Shape;457;p23"/>
              <p:cNvSpPr/>
              <p:nvPr/>
            </p:nvSpPr>
            <p:spPr>
              <a:xfrm>
                <a:off x="797894" y="4865475"/>
                <a:ext cx="315338" cy="236280"/>
              </a:xfrm>
              <a:custGeom>
                <a:avLst/>
                <a:gdLst/>
                <a:ahLst/>
                <a:cxnLst/>
                <a:rect l="l" t="t" r="r" b="b"/>
                <a:pathLst>
                  <a:path w="9529" h="7140" extrusionOk="0">
                    <a:moveTo>
                      <a:pt x="9009" y="1"/>
                    </a:moveTo>
                    <a:cubicBezTo>
                      <a:pt x="8996" y="1"/>
                      <a:pt x="8983" y="2"/>
                      <a:pt x="8970" y="3"/>
                    </a:cubicBezTo>
                    <a:cubicBezTo>
                      <a:pt x="5058" y="366"/>
                      <a:pt x="1220" y="3018"/>
                      <a:pt x="49" y="6872"/>
                    </a:cubicBezTo>
                    <a:cubicBezTo>
                      <a:pt x="1" y="7033"/>
                      <a:pt x="117" y="7139"/>
                      <a:pt x="240" y="7139"/>
                    </a:cubicBezTo>
                    <a:cubicBezTo>
                      <a:pt x="312" y="7139"/>
                      <a:pt x="387" y="7102"/>
                      <a:pt x="430" y="7016"/>
                    </a:cubicBezTo>
                    <a:cubicBezTo>
                      <a:pt x="2214" y="3504"/>
                      <a:pt x="5084" y="1122"/>
                      <a:pt x="9088" y="697"/>
                    </a:cubicBezTo>
                    <a:cubicBezTo>
                      <a:pt x="9528" y="650"/>
                      <a:pt x="9426" y="1"/>
                      <a:pt x="900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58" name="Google Shape;458;p23"/>
              <p:cNvSpPr/>
              <p:nvPr/>
            </p:nvSpPr>
            <p:spPr>
              <a:xfrm>
                <a:off x="732437" y="4757031"/>
                <a:ext cx="309216" cy="243098"/>
              </a:xfrm>
              <a:custGeom>
                <a:avLst/>
                <a:gdLst/>
                <a:ahLst/>
                <a:cxnLst/>
                <a:rect l="l" t="t" r="r" b="b"/>
                <a:pathLst>
                  <a:path w="9344" h="7346" extrusionOk="0">
                    <a:moveTo>
                      <a:pt x="8861" y="1"/>
                    </a:moveTo>
                    <a:cubicBezTo>
                      <a:pt x="8851" y="1"/>
                      <a:pt x="8841" y="1"/>
                      <a:pt x="8830" y="2"/>
                    </a:cubicBezTo>
                    <a:cubicBezTo>
                      <a:pt x="4877" y="316"/>
                      <a:pt x="873" y="3101"/>
                      <a:pt x="28" y="7138"/>
                    </a:cubicBezTo>
                    <a:cubicBezTo>
                      <a:pt x="0" y="7272"/>
                      <a:pt x="106" y="7345"/>
                      <a:pt x="216" y="7345"/>
                    </a:cubicBezTo>
                    <a:cubicBezTo>
                      <a:pt x="295" y="7345"/>
                      <a:pt x="377" y="7307"/>
                      <a:pt x="412" y="7227"/>
                    </a:cubicBezTo>
                    <a:cubicBezTo>
                      <a:pt x="2031" y="3597"/>
                      <a:pt x="4822" y="961"/>
                      <a:pt x="8939" y="641"/>
                    </a:cubicBezTo>
                    <a:cubicBezTo>
                      <a:pt x="9343" y="609"/>
                      <a:pt x="9249" y="1"/>
                      <a:pt x="886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59" name="Google Shape;459;p23"/>
              <p:cNvSpPr/>
              <p:nvPr/>
            </p:nvSpPr>
            <p:spPr>
              <a:xfrm>
                <a:off x="647422" y="4663743"/>
                <a:ext cx="319740" cy="244719"/>
              </a:xfrm>
              <a:custGeom>
                <a:avLst/>
                <a:gdLst/>
                <a:ahLst/>
                <a:cxnLst/>
                <a:rect l="l" t="t" r="r" b="b"/>
                <a:pathLst>
                  <a:path w="9662" h="7395" extrusionOk="0">
                    <a:moveTo>
                      <a:pt x="9162" y="0"/>
                    </a:moveTo>
                    <a:cubicBezTo>
                      <a:pt x="9152" y="0"/>
                      <a:pt x="9142" y="1"/>
                      <a:pt x="9132" y="1"/>
                    </a:cubicBezTo>
                    <a:cubicBezTo>
                      <a:pt x="4959" y="317"/>
                      <a:pt x="1872" y="3604"/>
                      <a:pt x="67" y="7154"/>
                    </a:cubicBezTo>
                    <a:cubicBezTo>
                      <a:pt x="0" y="7286"/>
                      <a:pt x="124" y="7395"/>
                      <a:pt x="245" y="7395"/>
                    </a:cubicBezTo>
                    <a:cubicBezTo>
                      <a:pt x="298" y="7395"/>
                      <a:pt x="349" y="7375"/>
                      <a:pt x="385" y="7327"/>
                    </a:cubicBezTo>
                    <a:cubicBezTo>
                      <a:pt x="2723" y="4229"/>
                      <a:pt x="5034" y="963"/>
                      <a:pt x="9244" y="659"/>
                    </a:cubicBezTo>
                    <a:cubicBezTo>
                      <a:pt x="9661" y="629"/>
                      <a:pt x="9563" y="0"/>
                      <a:pt x="916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60" name="Google Shape;460;p23"/>
              <p:cNvSpPr/>
              <p:nvPr/>
            </p:nvSpPr>
            <p:spPr>
              <a:xfrm>
                <a:off x="585241" y="4582997"/>
                <a:ext cx="320335" cy="251768"/>
              </a:xfrm>
              <a:custGeom>
                <a:avLst/>
                <a:gdLst/>
                <a:ahLst/>
                <a:cxnLst/>
                <a:rect l="l" t="t" r="r" b="b"/>
                <a:pathLst>
                  <a:path w="9680" h="7608" extrusionOk="0">
                    <a:moveTo>
                      <a:pt x="9301" y="1"/>
                    </a:moveTo>
                    <a:cubicBezTo>
                      <a:pt x="9271" y="1"/>
                      <a:pt x="9238" y="5"/>
                      <a:pt x="9204" y="15"/>
                    </a:cubicBezTo>
                    <a:cubicBezTo>
                      <a:pt x="5334" y="1121"/>
                      <a:pt x="1872" y="3705"/>
                      <a:pt x="68" y="7350"/>
                    </a:cubicBezTo>
                    <a:cubicBezTo>
                      <a:pt x="1" y="7487"/>
                      <a:pt x="133" y="7608"/>
                      <a:pt x="260" y="7608"/>
                    </a:cubicBezTo>
                    <a:cubicBezTo>
                      <a:pt x="316" y="7608"/>
                      <a:pt x="370" y="7585"/>
                      <a:pt x="406" y="7531"/>
                    </a:cubicBezTo>
                    <a:cubicBezTo>
                      <a:pt x="2627" y="4241"/>
                      <a:pt x="5479" y="1836"/>
                      <a:pt x="9314" y="666"/>
                    </a:cubicBezTo>
                    <a:cubicBezTo>
                      <a:pt x="9679" y="554"/>
                      <a:pt x="9629" y="1"/>
                      <a:pt x="930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461" name="Google Shape;461;p23"/>
            <p:cNvSpPr/>
            <p:nvPr/>
          </p:nvSpPr>
          <p:spPr>
            <a:xfrm>
              <a:off x="1364603" y="5136171"/>
              <a:ext cx="119166" cy="46296"/>
            </a:xfrm>
            <a:custGeom>
              <a:avLst/>
              <a:gdLst/>
              <a:ahLst/>
              <a:cxnLst/>
              <a:rect l="l" t="t" r="r" b="b"/>
              <a:pathLst>
                <a:path w="3601" h="1399" extrusionOk="0">
                  <a:moveTo>
                    <a:pt x="3358" y="0"/>
                  </a:moveTo>
                  <a:cubicBezTo>
                    <a:pt x="3340" y="0"/>
                    <a:pt x="3320" y="4"/>
                    <a:pt x="3300" y="12"/>
                  </a:cubicBezTo>
                  <a:cubicBezTo>
                    <a:pt x="2275" y="421"/>
                    <a:pt x="1274" y="804"/>
                    <a:pt x="200" y="1066"/>
                  </a:cubicBezTo>
                  <a:cubicBezTo>
                    <a:pt x="0" y="1113"/>
                    <a:pt x="66" y="1399"/>
                    <a:pt x="248" y="1399"/>
                  </a:cubicBezTo>
                  <a:cubicBezTo>
                    <a:pt x="261" y="1399"/>
                    <a:pt x="276" y="1397"/>
                    <a:pt x="290" y="1394"/>
                  </a:cubicBezTo>
                  <a:cubicBezTo>
                    <a:pt x="1364" y="1149"/>
                    <a:pt x="2447" y="830"/>
                    <a:pt x="3439" y="344"/>
                  </a:cubicBezTo>
                  <a:cubicBezTo>
                    <a:pt x="3601" y="264"/>
                    <a:pt x="3515" y="0"/>
                    <a:pt x="335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62" name="Google Shape;462;p23"/>
            <p:cNvSpPr/>
            <p:nvPr/>
          </p:nvSpPr>
          <p:spPr>
            <a:xfrm>
              <a:off x="1437505" y="5176610"/>
              <a:ext cx="117842" cy="27599"/>
            </a:xfrm>
            <a:custGeom>
              <a:avLst/>
              <a:gdLst/>
              <a:ahLst/>
              <a:cxnLst/>
              <a:rect l="l" t="t" r="r" b="b"/>
              <a:pathLst>
                <a:path w="3561" h="834" extrusionOk="0">
                  <a:moveTo>
                    <a:pt x="3329" y="1"/>
                  </a:moveTo>
                  <a:cubicBezTo>
                    <a:pt x="3311" y="1"/>
                    <a:pt x="3291" y="4"/>
                    <a:pt x="3270" y="11"/>
                  </a:cubicBezTo>
                  <a:cubicBezTo>
                    <a:pt x="2261" y="346"/>
                    <a:pt x="1258" y="522"/>
                    <a:pt x="193" y="528"/>
                  </a:cubicBezTo>
                  <a:cubicBezTo>
                    <a:pt x="0" y="530"/>
                    <a:pt x="2" y="819"/>
                    <a:pt x="193" y="827"/>
                  </a:cubicBezTo>
                  <a:cubicBezTo>
                    <a:pt x="305" y="831"/>
                    <a:pt x="417" y="834"/>
                    <a:pt x="529" y="834"/>
                  </a:cubicBezTo>
                  <a:cubicBezTo>
                    <a:pt x="1493" y="834"/>
                    <a:pt x="2453" y="674"/>
                    <a:pt x="3365" y="358"/>
                  </a:cubicBezTo>
                  <a:cubicBezTo>
                    <a:pt x="3561" y="289"/>
                    <a:pt x="3505" y="1"/>
                    <a:pt x="33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463" name="Google Shape;463;p23"/>
          <p:cNvGrpSpPr/>
          <p:nvPr/>
        </p:nvGrpSpPr>
        <p:grpSpPr>
          <a:xfrm>
            <a:off x="1664354" y="4088694"/>
            <a:ext cx="1037582" cy="940754"/>
            <a:chOff x="1664354" y="4088694"/>
            <a:chExt cx="1037582" cy="940754"/>
          </a:xfrm>
        </p:grpSpPr>
        <p:grpSp>
          <p:nvGrpSpPr>
            <p:cNvPr id="464" name="Google Shape;464;p23"/>
            <p:cNvGrpSpPr/>
            <p:nvPr/>
          </p:nvGrpSpPr>
          <p:grpSpPr>
            <a:xfrm>
              <a:off x="1664354" y="4088694"/>
              <a:ext cx="1037582" cy="832607"/>
              <a:chOff x="1664354" y="4088694"/>
              <a:chExt cx="1037582" cy="832607"/>
            </a:xfrm>
          </p:grpSpPr>
          <p:sp>
            <p:nvSpPr>
              <p:cNvPr id="465" name="Google Shape;465;p23"/>
              <p:cNvSpPr/>
              <p:nvPr/>
            </p:nvSpPr>
            <p:spPr>
              <a:xfrm>
                <a:off x="2035818" y="4196940"/>
                <a:ext cx="429938" cy="217219"/>
              </a:xfrm>
              <a:custGeom>
                <a:avLst/>
                <a:gdLst/>
                <a:ahLst/>
                <a:cxnLst/>
                <a:rect l="l" t="t" r="r" b="b"/>
                <a:pathLst>
                  <a:path w="12992" h="6564" extrusionOk="0">
                    <a:moveTo>
                      <a:pt x="3639" y="1"/>
                    </a:moveTo>
                    <a:cubicBezTo>
                      <a:pt x="3311" y="1"/>
                      <a:pt x="2981" y="148"/>
                      <a:pt x="2754" y="504"/>
                    </a:cubicBezTo>
                    <a:cubicBezTo>
                      <a:pt x="2252" y="1293"/>
                      <a:pt x="1682" y="1813"/>
                      <a:pt x="869" y="2274"/>
                    </a:cubicBezTo>
                    <a:cubicBezTo>
                      <a:pt x="1" y="2766"/>
                      <a:pt x="295" y="3941"/>
                      <a:pt x="1126" y="4252"/>
                    </a:cubicBezTo>
                    <a:cubicBezTo>
                      <a:pt x="3479" y="5131"/>
                      <a:pt x="5873" y="6070"/>
                      <a:pt x="8357" y="6506"/>
                    </a:cubicBezTo>
                    <a:cubicBezTo>
                      <a:pt x="8578" y="6545"/>
                      <a:pt x="8791" y="6563"/>
                      <a:pt x="8998" y="6563"/>
                    </a:cubicBezTo>
                    <a:cubicBezTo>
                      <a:pt x="10417" y="6563"/>
                      <a:pt x="11511" y="5693"/>
                      <a:pt x="12462" y="4546"/>
                    </a:cubicBezTo>
                    <a:cubicBezTo>
                      <a:pt x="12992" y="3906"/>
                      <a:pt x="12797" y="3014"/>
                      <a:pt x="11984" y="2737"/>
                    </a:cubicBezTo>
                    <a:cubicBezTo>
                      <a:pt x="9954" y="2045"/>
                      <a:pt x="7924" y="1355"/>
                      <a:pt x="5880" y="705"/>
                    </a:cubicBezTo>
                    <a:cubicBezTo>
                      <a:pt x="5449" y="567"/>
                      <a:pt x="4975" y="426"/>
                      <a:pt x="4520" y="386"/>
                    </a:cubicBezTo>
                    <a:cubicBezTo>
                      <a:pt x="4298" y="150"/>
                      <a:pt x="3969" y="1"/>
                      <a:pt x="3639" y="1"/>
                    </a:cubicBezTo>
                    <a:close/>
                  </a:path>
                </a:pathLst>
              </a:custGeom>
              <a:solidFill>
                <a:srgbClr val="A6DF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66" name="Google Shape;466;p23"/>
              <p:cNvSpPr/>
              <p:nvPr/>
            </p:nvSpPr>
            <p:spPr>
              <a:xfrm>
                <a:off x="1664354" y="4088694"/>
                <a:ext cx="1037582" cy="832607"/>
              </a:xfrm>
              <a:custGeom>
                <a:avLst/>
                <a:gdLst/>
                <a:ahLst/>
                <a:cxnLst/>
                <a:rect l="l" t="t" r="r" b="b"/>
                <a:pathLst>
                  <a:path w="31354" h="25160" extrusionOk="0">
                    <a:moveTo>
                      <a:pt x="28528" y="1104"/>
                    </a:moveTo>
                    <a:lnTo>
                      <a:pt x="28528" y="1104"/>
                    </a:lnTo>
                    <a:cubicBezTo>
                      <a:pt x="28254" y="1542"/>
                      <a:pt x="28130" y="2055"/>
                      <a:pt x="28144" y="2586"/>
                    </a:cubicBezTo>
                    <a:cubicBezTo>
                      <a:pt x="28148" y="2775"/>
                      <a:pt x="28288" y="2879"/>
                      <a:pt x="28445" y="2879"/>
                    </a:cubicBezTo>
                    <a:cubicBezTo>
                      <a:pt x="28495" y="2879"/>
                      <a:pt x="28547" y="2869"/>
                      <a:pt x="28597" y="2847"/>
                    </a:cubicBezTo>
                    <a:cubicBezTo>
                      <a:pt x="29055" y="2646"/>
                      <a:pt x="29517" y="2516"/>
                      <a:pt x="30017" y="2488"/>
                    </a:cubicBezTo>
                    <a:cubicBezTo>
                      <a:pt x="30060" y="2486"/>
                      <a:pt x="30102" y="2485"/>
                      <a:pt x="30145" y="2485"/>
                    </a:cubicBezTo>
                    <a:cubicBezTo>
                      <a:pt x="30292" y="2485"/>
                      <a:pt x="30437" y="2497"/>
                      <a:pt x="30582" y="2505"/>
                    </a:cubicBezTo>
                    <a:cubicBezTo>
                      <a:pt x="29468" y="3063"/>
                      <a:pt x="28554" y="4193"/>
                      <a:pt x="28046" y="5288"/>
                    </a:cubicBezTo>
                    <a:cubicBezTo>
                      <a:pt x="27059" y="4772"/>
                      <a:pt x="25961" y="4383"/>
                      <a:pt x="25047" y="4034"/>
                    </a:cubicBezTo>
                    <a:cubicBezTo>
                      <a:pt x="25474" y="3417"/>
                      <a:pt x="25858" y="2805"/>
                      <a:pt x="26440" y="2292"/>
                    </a:cubicBezTo>
                    <a:cubicBezTo>
                      <a:pt x="27068" y="1739"/>
                      <a:pt x="27767" y="1392"/>
                      <a:pt x="28528" y="1104"/>
                    </a:cubicBezTo>
                    <a:close/>
                    <a:moveTo>
                      <a:pt x="13590" y="614"/>
                    </a:moveTo>
                    <a:cubicBezTo>
                      <a:pt x="16278" y="1536"/>
                      <a:pt x="18980" y="2393"/>
                      <a:pt x="21627" y="3435"/>
                    </a:cubicBezTo>
                    <a:cubicBezTo>
                      <a:pt x="23227" y="4066"/>
                      <a:pt x="24811" y="4740"/>
                      <a:pt x="26375" y="5457"/>
                    </a:cubicBezTo>
                    <a:cubicBezTo>
                      <a:pt x="27938" y="6173"/>
                      <a:pt x="29845" y="6797"/>
                      <a:pt x="29908" y="8786"/>
                    </a:cubicBezTo>
                    <a:cubicBezTo>
                      <a:pt x="29963" y="10509"/>
                      <a:pt x="28468" y="11995"/>
                      <a:pt x="27436" y="13236"/>
                    </a:cubicBezTo>
                    <a:cubicBezTo>
                      <a:pt x="26505" y="14354"/>
                      <a:pt x="25563" y="15464"/>
                      <a:pt x="24613" y="16567"/>
                    </a:cubicBezTo>
                    <a:cubicBezTo>
                      <a:pt x="22916" y="18533"/>
                      <a:pt x="21179" y="20460"/>
                      <a:pt x="19430" y="22379"/>
                    </a:cubicBezTo>
                    <a:cubicBezTo>
                      <a:pt x="19427" y="22108"/>
                      <a:pt x="19378" y="21838"/>
                      <a:pt x="19285" y="21584"/>
                    </a:cubicBezTo>
                    <a:cubicBezTo>
                      <a:pt x="19100" y="20532"/>
                      <a:pt x="18367" y="19941"/>
                      <a:pt x="17502" y="19377"/>
                    </a:cubicBezTo>
                    <a:cubicBezTo>
                      <a:pt x="15810" y="18271"/>
                      <a:pt x="13961" y="17354"/>
                      <a:pt x="12116" y="16535"/>
                    </a:cubicBezTo>
                    <a:cubicBezTo>
                      <a:pt x="9052" y="15173"/>
                      <a:pt x="5801" y="14032"/>
                      <a:pt x="2471" y="13554"/>
                    </a:cubicBezTo>
                    <a:cubicBezTo>
                      <a:pt x="2433" y="13510"/>
                      <a:pt x="2382" y="13474"/>
                      <a:pt x="2327" y="13455"/>
                    </a:cubicBezTo>
                    <a:cubicBezTo>
                      <a:pt x="6191" y="9287"/>
                      <a:pt x="9769" y="4835"/>
                      <a:pt x="13586" y="621"/>
                    </a:cubicBezTo>
                    <a:cubicBezTo>
                      <a:pt x="13587" y="618"/>
                      <a:pt x="13589" y="615"/>
                      <a:pt x="13590" y="614"/>
                    </a:cubicBezTo>
                    <a:close/>
                    <a:moveTo>
                      <a:pt x="2696" y="14107"/>
                    </a:moveTo>
                    <a:lnTo>
                      <a:pt x="2696" y="14107"/>
                    </a:lnTo>
                    <a:cubicBezTo>
                      <a:pt x="5294" y="14815"/>
                      <a:pt x="7878" y="15499"/>
                      <a:pt x="10383" y="16516"/>
                    </a:cubicBezTo>
                    <a:cubicBezTo>
                      <a:pt x="11941" y="17149"/>
                      <a:pt x="13463" y="17869"/>
                      <a:pt x="14943" y="18671"/>
                    </a:cubicBezTo>
                    <a:cubicBezTo>
                      <a:pt x="16229" y="19368"/>
                      <a:pt x="18404" y="20223"/>
                      <a:pt x="18649" y="21822"/>
                    </a:cubicBezTo>
                    <a:cubicBezTo>
                      <a:pt x="18655" y="21871"/>
                      <a:pt x="18674" y="21917"/>
                      <a:pt x="18703" y="21956"/>
                    </a:cubicBezTo>
                    <a:cubicBezTo>
                      <a:pt x="18965" y="23733"/>
                      <a:pt x="17749" y="24299"/>
                      <a:pt x="16074" y="24299"/>
                    </a:cubicBezTo>
                    <a:cubicBezTo>
                      <a:pt x="13563" y="24299"/>
                      <a:pt x="10020" y="23028"/>
                      <a:pt x="8870" y="22655"/>
                    </a:cubicBezTo>
                    <a:cubicBezTo>
                      <a:pt x="6161" y="21774"/>
                      <a:pt x="3585" y="20622"/>
                      <a:pt x="941" y="19585"/>
                    </a:cubicBezTo>
                    <a:cubicBezTo>
                      <a:pt x="2615" y="18343"/>
                      <a:pt x="3292" y="16087"/>
                      <a:pt x="2696" y="14107"/>
                    </a:cubicBezTo>
                    <a:close/>
                    <a:moveTo>
                      <a:pt x="13646" y="1"/>
                    </a:moveTo>
                    <a:cubicBezTo>
                      <a:pt x="13587" y="1"/>
                      <a:pt x="13529" y="19"/>
                      <a:pt x="13480" y="55"/>
                    </a:cubicBezTo>
                    <a:cubicBezTo>
                      <a:pt x="13429" y="26"/>
                      <a:pt x="13372" y="8"/>
                      <a:pt x="13314" y="8"/>
                    </a:cubicBezTo>
                    <a:cubicBezTo>
                      <a:pt x="13235" y="8"/>
                      <a:pt x="13154" y="40"/>
                      <a:pt x="13082" y="119"/>
                    </a:cubicBezTo>
                    <a:cubicBezTo>
                      <a:pt x="9134" y="4426"/>
                      <a:pt x="5037" y="8772"/>
                      <a:pt x="1566" y="13482"/>
                    </a:cubicBezTo>
                    <a:cubicBezTo>
                      <a:pt x="1425" y="13673"/>
                      <a:pt x="1621" y="13889"/>
                      <a:pt x="1817" y="13889"/>
                    </a:cubicBezTo>
                    <a:cubicBezTo>
                      <a:pt x="1832" y="13889"/>
                      <a:pt x="1847" y="13888"/>
                      <a:pt x="1862" y="13885"/>
                    </a:cubicBezTo>
                    <a:lnTo>
                      <a:pt x="1862" y="13885"/>
                    </a:lnTo>
                    <a:cubicBezTo>
                      <a:pt x="2630" y="15900"/>
                      <a:pt x="1964" y="17976"/>
                      <a:pt x="318" y="19328"/>
                    </a:cubicBezTo>
                    <a:cubicBezTo>
                      <a:pt x="305" y="19340"/>
                      <a:pt x="295" y="19354"/>
                      <a:pt x="286" y="19368"/>
                    </a:cubicBezTo>
                    <a:cubicBezTo>
                      <a:pt x="89" y="19408"/>
                      <a:pt x="1" y="19729"/>
                      <a:pt x="209" y="19847"/>
                    </a:cubicBezTo>
                    <a:cubicBezTo>
                      <a:pt x="4265" y="22145"/>
                      <a:pt x="9011" y="23679"/>
                      <a:pt x="13523" y="24776"/>
                    </a:cubicBezTo>
                    <a:cubicBezTo>
                      <a:pt x="14320" y="24970"/>
                      <a:pt x="15192" y="25159"/>
                      <a:pt x="16039" y="25159"/>
                    </a:cubicBezTo>
                    <a:cubicBezTo>
                      <a:pt x="16887" y="25159"/>
                      <a:pt x="17709" y="24969"/>
                      <a:pt x="18404" y="24402"/>
                    </a:cubicBezTo>
                    <a:cubicBezTo>
                      <a:pt x="18562" y="24271"/>
                      <a:pt x="18706" y="24125"/>
                      <a:pt x="18835" y="23964"/>
                    </a:cubicBezTo>
                    <a:cubicBezTo>
                      <a:pt x="18836" y="23964"/>
                      <a:pt x="18838" y="23964"/>
                      <a:pt x="18840" y="23964"/>
                    </a:cubicBezTo>
                    <a:cubicBezTo>
                      <a:pt x="18936" y="23964"/>
                      <a:pt x="19026" y="23923"/>
                      <a:pt x="19089" y="23852"/>
                    </a:cubicBezTo>
                    <a:cubicBezTo>
                      <a:pt x="21694" y="21077"/>
                      <a:pt x="24212" y="18215"/>
                      <a:pt x="26670" y="15309"/>
                    </a:cubicBezTo>
                    <a:cubicBezTo>
                      <a:pt x="28208" y="13493"/>
                      <a:pt x="31181" y="10863"/>
                      <a:pt x="30686" y="8171"/>
                    </a:cubicBezTo>
                    <a:cubicBezTo>
                      <a:pt x="30479" y="7051"/>
                      <a:pt x="29643" y="6236"/>
                      <a:pt x="28595" y="5599"/>
                    </a:cubicBezTo>
                    <a:cubicBezTo>
                      <a:pt x="28903" y="5008"/>
                      <a:pt x="29248" y="4458"/>
                      <a:pt x="29704" y="3966"/>
                    </a:cubicBezTo>
                    <a:cubicBezTo>
                      <a:pt x="30144" y="3490"/>
                      <a:pt x="30658" y="3126"/>
                      <a:pt x="31144" y="2701"/>
                    </a:cubicBezTo>
                    <a:cubicBezTo>
                      <a:pt x="31211" y="2642"/>
                      <a:pt x="31216" y="2554"/>
                      <a:pt x="31187" y="2478"/>
                    </a:cubicBezTo>
                    <a:cubicBezTo>
                      <a:pt x="31354" y="2419"/>
                      <a:pt x="31343" y="2182"/>
                      <a:pt x="31210" y="2090"/>
                    </a:cubicBezTo>
                    <a:cubicBezTo>
                      <a:pt x="30936" y="1902"/>
                      <a:pt x="30588" y="1828"/>
                      <a:pt x="30219" y="1828"/>
                    </a:cubicBezTo>
                    <a:cubicBezTo>
                      <a:pt x="29726" y="1828"/>
                      <a:pt x="29194" y="1960"/>
                      <a:pt x="28750" y="2127"/>
                    </a:cubicBezTo>
                    <a:cubicBezTo>
                      <a:pt x="28796" y="1693"/>
                      <a:pt x="28965" y="1304"/>
                      <a:pt x="29229" y="922"/>
                    </a:cubicBezTo>
                    <a:cubicBezTo>
                      <a:pt x="29324" y="785"/>
                      <a:pt x="29219" y="643"/>
                      <a:pt x="29087" y="609"/>
                    </a:cubicBezTo>
                    <a:cubicBezTo>
                      <a:pt x="29055" y="478"/>
                      <a:pt x="28943" y="364"/>
                      <a:pt x="28775" y="364"/>
                    </a:cubicBezTo>
                    <a:cubicBezTo>
                      <a:pt x="28754" y="364"/>
                      <a:pt x="28731" y="366"/>
                      <a:pt x="28707" y="370"/>
                    </a:cubicBezTo>
                    <a:cubicBezTo>
                      <a:pt x="27032" y="654"/>
                      <a:pt x="25061" y="2118"/>
                      <a:pt x="24573" y="3848"/>
                    </a:cubicBezTo>
                    <a:cubicBezTo>
                      <a:pt x="24482" y="3812"/>
                      <a:pt x="24387" y="3773"/>
                      <a:pt x="24301" y="3737"/>
                    </a:cubicBezTo>
                    <a:cubicBezTo>
                      <a:pt x="20872" y="2282"/>
                      <a:pt x="17343" y="931"/>
                      <a:pt x="13728" y="13"/>
                    </a:cubicBezTo>
                    <a:cubicBezTo>
                      <a:pt x="13701" y="5"/>
                      <a:pt x="13674" y="1"/>
                      <a:pt x="1364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67" name="Google Shape;467;p23"/>
              <p:cNvSpPr/>
              <p:nvPr/>
            </p:nvSpPr>
            <p:spPr>
              <a:xfrm>
                <a:off x="2025592" y="4188303"/>
                <a:ext cx="454625" cy="249815"/>
              </a:xfrm>
              <a:custGeom>
                <a:avLst/>
                <a:gdLst/>
                <a:ahLst/>
                <a:cxnLst/>
                <a:rect l="l" t="t" r="r" b="b"/>
                <a:pathLst>
                  <a:path w="13738" h="7549" extrusionOk="0">
                    <a:moveTo>
                      <a:pt x="3583" y="397"/>
                    </a:moveTo>
                    <a:cubicBezTo>
                      <a:pt x="6805" y="1365"/>
                      <a:pt x="9919" y="2514"/>
                      <a:pt x="13026" y="3801"/>
                    </a:cubicBezTo>
                    <a:cubicBezTo>
                      <a:pt x="12466" y="4366"/>
                      <a:pt x="11954" y="4983"/>
                      <a:pt x="11397" y="5554"/>
                    </a:cubicBezTo>
                    <a:cubicBezTo>
                      <a:pt x="10968" y="5994"/>
                      <a:pt x="10493" y="6413"/>
                      <a:pt x="10095" y="6887"/>
                    </a:cubicBezTo>
                    <a:cubicBezTo>
                      <a:pt x="10051" y="6839"/>
                      <a:pt x="9992" y="6805"/>
                      <a:pt x="9930" y="6789"/>
                    </a:cubicBezTo>
                    <a:cubicBezTo>
                      <a:pt x="6810" y="5965"/>
                      <a:pt x="3753" y="4969"/>
                      <a:pt x="685" y="3974"/>
                    </a:cubicBezTo>
                    <a:cubicBezTo>
                      <a:pt x="1680" y="2856"/>
                      <a:pt x="2687" y="1679"/>
                      <a:pt x="3554" y="460"/>
                    </a:cubicBezTo>
                    <a:cubicBezTo>
                      <a:pt x="3567" y="440"/>
                      <a:pt x="3577" y="419"/>
                      <a:pt x="3583" y="397"/>
                    </a:cubicBezTo>
                    <a:close/>
                    <a:moveTo>
                      <a:pt x="3574" y="1"/>
                    </a:moveTo>
                    <a:cubicBezTo>
                      <a:pt x="3484" y="1"/>
                      <a:pt x="3422" y="63"/>
                      <a:pt x="3397" y="135"/>
                    </a:cubicBezTo>
                    <a:cubicBezTo>
                      <a:pt x="3380" y="131"/>
                      <a:pt x="3362" y="129"/>
                      <a:pt x="3344" y="129"/>
                    </a:cubicBezTo>
                    <a:cubicBezTo>
                      <a:pt x="3290" y="129"/>
                      <a:pt x="3237" y="149"/>
                      <a:pt x="3195" y="184"/>
                    </a:cubicBezTo>
                    <a:cubicBezTo>
                      <a:pt x="2062" y="1181"/>
                      <a:pt x="1023" y="2401"/>
                      <a:pt x="117" y="3608"/>
                    </a:cubicBezTo>
                    <a:cubicBezTo>
                      <a:pt x="0" y="3762"/>
                      <a:pt x="74" y="3937"/>
                      <a:pt x="206" y="4036"/>
                    </a:cubicBezTo>
                    <a:cubicBezTo>
                      <a:pt x="132" y="4179"/>
                      <a:pt x="166" y="4392"/>
                      <a:pt x="359" y="4471"/>
                    </a:cubicBezTo>
                    <a:cubicBezTo>
                      <a:pt x="3400" y="5723"/>
                      <a:pt x="6549" y="6678"/>
                      <a:pt x="9727" y="7516"/>
                    </a:cubicBezTo>
                    <a:cubicBezTo>
                      <a:pt x="9757" y="7524"/>
                      <a:pt x="9788" y="7528"/>
                      <a:pt x="9818" y="7528"/>
                    </a:cubicBezTo>
                    <a:cubicBezTo>
                      <a:pt x="9860" y="7528"/>
                      <a:pt x="9901" y="7520"/>
                      <a:pt x="9940" y="7505"/>
                    </a:cubicBezTo>
                    <a:cubicBezTo>
                      <a:pt x="9985" y="7532"/>
                      <a:pt x="10037" y="7548"/>
                      <a:pt x="10088" y="7548"/>
                    </a:cubicBezTo>
                    <a:cubicBezTo>
                      <a:pt x="10126" y="7548"/>
                      <a:pt x="10163" y="7540"/>
                      <a:pt x="10198" y="7521"/>
                    </a:cubicBezTo>
                    <a:cubicBezTo>
                      <a:pt x="10878" y="7147"/>
                      <a:pt x="11455" y="6531"/>
                      <a:pt x="11997" y="5985"/>
                    </a:cubicBezTo>
                    <a:cubicBezTo>
                      <a:pt x="12553" y="5422"/>
                      <a:pt x="13118" y="4844"/>
                      <a:pt x="13587" y="4205"/>
                    </a:cubicBezTo>
                    <a:cubicBezTo>
                      <a:pt x="13737" y="3997"/>
                      <a:pt x="13582" y="3773"/>
                      <a:pt x="13380" y="3710"/>
                    </a:cubicBezTo>
                    <a:cubicBezTo>
                      <a:pt x="13475" y="3571"/>
                      <a:pt x="13480" y="3358"/>
                      <a:pt x="13302" y="3274"/>
                    </a:cubicBezTo>
                    <a:cubicBezTo>
                      <a:pt x="10214" y="1831"/>
                      <a:pt x="6948" y="751"/>
                      <a:pt x="3624" y="7"/>
                    </a:cubicBezTo>
                    <a:cubicBezTo>
                      <a:pt x="3607" y="3"/>
                      <a:pt x="3590" y="1"/>
                      <a:pt x="357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68" name="Google Shape;468;p23"/>
              <p:cNvSpPr/>
              <p:nvPr/>
            </p:nvSpPr>
            <p:spPr>
              <a:xfrm>
                <a:off x="1739838" y="4716261"/>
                <a:ext cx="461210" cy="159671"/>
              </a:xfrm>
              <a:custGeom>
                <a:avLst/>
                <a:gdLst/>
                <a:ahLst/>
                <a:cxnLst/>
                <a:rect l="l" t="t" r="r" b="b"/>
                <a:pathLst>
                  <a:path w="13937" h="4825" extrusionOk="0">
                    <a:moveTo>
                      <a:pt x="215" y="1"/>
                    </a:moveTo>
                    <a:cubicBezTo>
                      <a:pt x="79" y="1"/>
                      <a:pt x="0" y="215"/>
                      <a:pt x="141" y="283"/>
                    </a:cubicBezTo>
                    <a:cubicBezTo>
                      <a:pt x="4325" y="2318"/>
                      <a:pt x="9009" y="3619"/>
                      <a:pt x="13490" y="4815"/>
                    </a:cubicBezTo>
                    <a:cubicBezTo>
                      <a:pt x="13516" y="4822"/>
                      <a:pt x="13541" y="4825"/>
                      <a:pt x="13564" y="4825"/>
                    </a:cubicBezTo>
                    <a:cubicBezTo>
                      <a:pt x="13840" y="4825"/>
                      <a:pt x="13936" y="4384"/>
                      <a:pt x="13631" y="4303"/>
                    </a:cubicBezTo>
                    <a:cubicBezTo>
                      <a:pt x="9081" y="3101"/>
                      <a:pt x="4736" y="1412"/>
                      <a:pt x="258" y="7"/>
                    </a:cubicBezTo>
                    <a:cubicBezTo>
                      <a:pt x="243" y="3"/>
                      <a:pt x="229" y="1"/>
                      <a:pt x="21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69" name="Google Shape;469;p23"/>
              <p:cNvSpPr/>
              <p:nvPr/>
            </p:nvSpPr>
            <p:spPr>
              <a:xfrm>
                <a:off x="1771012" y="4676384"/>
                <a:ext cx="280260" cy="110363"/>
              </a:xfrm>
              <a:custGeom>
                <a:avLst/>
                <a:gdLst/>
                <a:ahLst/>
                <a:cxnLst/>
                <a:rect l="l" t="t" r="r" b="b"/>
                <a:pathLst>
                  <a:path w="8469" h="3335" extrusionOk="0">
                    <a:moveTo>
                      <a:pt x="219" y="1"/>
                    </a:moveTo>
                    <a:cubicBezTo>
                      <a:pt x="49" y="1"/>
                      <a:pt x="1" y="263"/>
                      <a:pt x="182" y="332"/>
                    </a:cubicBezTo>
                    <a:cubicBezTo>
                      <a:pt x="2804" y="1338"/>
                      <a:pt x="5437" y="2392"/>
                      <a:pt x="8085" y="3323"/>
                    </a:cubicBezTo>
                    <a:cubicBezTo>
                      <a:pt x="8109" y="3331"/>
                      <a:pt x="8131" y="3335"/>
                      <a:pt x="8153" y="3335"/>
                    </a:cubicBezTo>
                    <a:cubicBezTo>
                      <a:pt x="8353" y="3335"/>
                      <a:pt x="8469" y="3011"/>
                      <a:pt x="8260" y="2912"/>
                    </a:cubicBezTo>
                    <a:cubicBezTo>
                      <a:pt x="5725" y="1716"/>
                      <a:pt x="2965" y="768"/>
                      <a:pt x="271" y="8"/>
                    </a:cubicBezTo>
                    <a:cubicBezTo>
                      <a:pt x="253" y="3"/>
                      <a:pt x="235" y="1"/>
                      <a:pt x="21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70" name="Google Shape;470;p23"/>
              <p:cNvSpPr/>
              <p:nvPr/>
            </p:nvSpPr>
            <p:spPr>
              <a:xfrm>
                <a:off x="1770648" y="4633132"/>
                <a:ext cx="435729" cy="159109"/>
              </a:xfrm>
              <a:custGeom>
                <a:avLst/>
                <a:gdLst/>
                <a:ahLst/>
                <a:cxnLst/>
                <a:rect l="l" t="t" r="r" b="b"/>
                <a:pathLst>
                  <a:path w="13167" h="4808" extrusionOk="0">
                    <a:moveTo>
                      <a:pt x="229" y="0"/>
                    </a:moveTo>
                    <a:cubicBezTo>
                      <a:pt x="57" y="0"/>
                      <a:pt x="1" y="264"/>
                      <a:pt x="187" y="323"/>
                    </a:cubicBezTo>
                    <a:cubicBezTo>
                      <a:pt x="4450" y="1672"/>
                      <a:pt x="8594" y="3201"/>
                      <a:pt x="12769" y="4794"/>
                    </a:cubicBezTo>
                    <a:cubicBezTo>
                      <a:pt x="12794" y="4803"/>
                      <a:pt x="12818" y="4807"/>
                      <a:pt x="12841" y="4807"/>
                    </a:cubicBezTo>
                    <a:cubicBezTo>
                      <a:pt x="13047" y="4807"/>
                      <a:pt x="13166" y="4465"/>
                      <a:pt x="12950" y="4365"/>
                    </a:cubicBezTo>
                    <a:cubicBezTo>
                      <a:pt x="8933" y="2493"/>
                      <a:pt x="4578" y="1047"/>
                      <a:pt x="275" y="6"/>
                    </a:cubicBezTo>
                    <a:cubicBezTo>
                      <a:pt x="259" y="2"/>
                      <a:pt x="244" y="0"/>
                      <a:pt x="22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71" name="Google Shape;471;p23"/>
              <p:cNvSpPr/>
              <p:nvPr/>
            </p:nvSpPr>
            <p:spPr>
              <a:xfrm>
                <a:off x="1843186" y="4600007"/>
                <a:ext cx="272318" cy="119729"/>
              </a:xfrm>
              <a:custGeom>
                <a:avLst/>
                <a:gdLst/>
                <a:ahLst/>
                <a:cxnLst/>
                <a:rect l="l" t="t" r="r" b="b"/>
                <a:pathLst>
                  <a:path w="8229" h="3618" extrusionOk="0">
                    <a:moveTo>
                      <a:pt x="213" y="1"/>
                    </a:moveTo>
                    <a:cubicBezTo>
                      <a:pt x="49" y="1"/>
                      <a:pt x="0" y="248"/>
                      <a:pt x="175" y="312"/>
                    </a:cubicBezTo>
                    <a:cubicBezTo>
                      <a:pt x="2797" y="1252"/>
                      <a:pt x="5304" y="2277"/>
                      <a:pt x="7765" y="3588"/>
                    </a:cubicBezTo>
                    <a:cubicBezTo>
                      <a:pt x="7804" y="3609"/>
                      <a:pt x="7843" y="3618"/>
                      <a:pt x="7879" y="3618"/>
                    </a:cubicBezTo>
                    <a:cubicBezTo>
                      <a:pt x="8090" y="3618"/>
                      <a:pt x="8229" y="3308"/>
                      <a:pt x="8003" y="3180"/>
                    </a:cubicBezTo>
                    <a:cubicBezTo>
                      <a:pt x="5593" y="1814"/>
                      <a:pt x="2951" y="673"/>
                      <a:pt x="259" y="7"/>
                    </a:cubicBezTo>
                    <a:cubicBezTo>
                      <a:pt x="243" y="3"/>
                      <a:pt x="228" y="1"/>
                      <a:pt x="21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472" name="Google Shape;472;p23"/>
            <p:cNvGrpSpPr/>
            <p:nvPr/>
          </p:nvGrpSpPr>
          <p:grpSpPr>
            <a:xfrm>
              <a:off x="2242315" y="4930402"/>
              <a:ext cx="155932" cy="99046"/>
              <a:chOff x="2242315" y="4930402"/>
              <a:chExt cx="155932" cy="99046"/>
            </a:xfrm>
          </p:grpSpPr>
          <p:sp>
            <p:nvSpPr>
              <p:cNvPr id="473" name="Google Shape;473;p23"/>
              <p:cNvSpPr/>
              <p:nvPr/>
            </p:nvSpPr>
            <p:spPr>
              <a:xfrm>
                <a:off x="2242315" y="4930402"/>
                <a:ext cx="83856" cy="58508"/>
              </a:xfrm>
              <a:custGeom>
                <a:avLst/>
                <a:gdLst/>
                <a:ahLst/>
                <a:cxnLst/>
                <a:rect l="l" t="t" r="r" b="b"/>
                <a:pathLst>
                  <a:path w="2534" h="1768" extrusionOk="0">
                    <a:moveTo>
                      <a:pt x="2324" y="0"/>
                    </a:moveTo>
                    <a:cubicBezTo>
                      <a:pt x="2255" y="0"/>
                      <a:pt x="2186" y="39"/>
                      <a:pt x="2157" y="130"/>
                    </a:cubicBezTo>
                    <a:cubicBezTo>
                      <a:pt x="1887" y="959"/>
                      <a:pt x="1227" y="1495"/>
                      <a:pt x="370" y="1495"/>
                    </a:cubicBezTo>
                    <a:cubicBezTo>
                      <a:pt x="302" y="1495"/>
                      <a:pt x="233" y="1492"/>
                      <a:pt x="163" y="1485"/>
                    </a:cubicBezTo>
                    <a:cubicBezTo>
                      <a:pt x="159" y="1485"/>
                      <a:pt x="155" y="1485"/>
                      <a:pt x="152" y="1485"/>
                    </a:cubicBezTo>
                    <a:cubicBezTo>
                      <a:pt x="24" y="1485"/>
                      <a:pt x="1" y="1696"/>
                      <a:pt x="129" y="1724"/>
                    </a:cubicBezTo>
                    <a:cubicBezTo>
                      <a:pt x="258" y="1753"/>
                      <a:pt x="390" y="1768"/>
                      <a:pt x="523" y="1768"/>
                    </a:cubicBezTo>
                    <a:cubicBezTo>
                      <a:pt x="1417" y="1768"/>
                      <a:pt x="2344" y="1130"/>
                      <a:pt x="2509" y="226"/>
                    </a:cubicBezTo>
                    <a:cubicBezTo>
                      <a:pt x="2534" y="89"/>
                      <a:pt x="2428" y="0"/>
                      <a:pt x="232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74" name="Google Shape;474;p23"/>
              <p:cNvSpPr/>
              <p:nvPr/>
            </p:nvSpPr>
            <p:spPr>
              <a:xfrm>
                <a:off x="2304595" y="4969484"/>
                <a:ext cx="93652" cy="59964"/>
              </a:xfrm>
              <a:custGeom>
                <a:avLst/>
                <a:gdLst/>
                <a:ahLst/>
                <a:cxnLst/>
                <a:rect l="l" t="t" r="r" b="b"/>
                <a:pathLst>
                  <a:path w="2830" h="1812" extrusionOk="0">
                    <a:moveTo>
                      <a:pt x="2577" y="0"/>
                    </a:moveTo>
                    <a:cubicBezTo>
                      <a:pt x="2521" y="0"/>
                      <a:pt x="2465" y="28"/>
                      <a:pt x="2428" y="96"/>
                    </a:cubicBezTo>
                    <a:cubicBezTo>
                      <a:pt x="1966" y="938"/>
                      <a:pt x="1175" y="1481"/>
                      <a:pt x="200" y="1502"/>
                    </a:cubicBezTo>
                    <a:cubicBezTo>
                      <a:pt x="1" y="1507"/>
                      <a:pt x="1" y="1811"/>
                      <a:pt x="200" y="1811"/>
                    </a:cubicBezTo>
                    <a:cubicBezTo>
                      <a:pt x="207" y="1811"/>
                      <a:pt x="214" y="1811"/>
                      <a:pt x="221" y="1811"/>
                    </a:cubicBezTo>
                    <a:cubicBezTo>
                      <a:pt x="1269" y="1811"/>
                      <a:pt x="2287" y="1241"/>
                      <a:pt x="2756" y="287"/>
                    </a:cubicBezTo>
                    <a:cubicBezTo>
                      <a:pt x="2830" y="138"/>
                      <a:pt x="2702" y="0"/>
                      <a:pt x="257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475" name="Google Shape;475;p23"/>
          <p:cNvGrpSpPr/>
          <p:nvPr/>
        </p:nvGrpSpPr>
        <p:grpSpPr>
          <a:xfrm>
            <a:off x="2762628" y="4172560"/>
            <a:ext cx="636336" cy="613800"/>
            <a:chOff x="2661531" y="4759645"/>
            <a:chExt cx="636336" cy="613800"/>
          </a:xfrm>
        </p:grpSpPr>
        <p:sp>
          <p:nvSpPr>
            <p:cNvPr id="476" name="Google Shape;476;p23"/>
            <p:cNvSpPr/>
            <p:nvPr/>
          </p:nvSpPr>
          <p:spPr>
            <a:xfrm>
              <a:off x="2661531" y="4759645"/>
              <a:ext cx="526601" cy="606916"/>
            </a:xfrm>
            <a:custGeom>
              <a:avLst/>
              <a:gdLst/>
              <a:ahLst/>
              <a:cxnLst/>
              <a:rect l="l" t="t" r="r" b="b"/>
              <a:pathLst>
                <a:path w="15913" h="18340" extrusionOk="0">
                  <a:moveTo>
                    <a:pt x="6413" y="0"/>
                  </a:moveTo>
                  <a:cubicBezTo>
                    <a:pt x="3152" y="0"/>
                    <a:pt x="187" y="3584"/>
                    <a:pt x="8" y="6636"/>
                  </a:cubicBezTo>
                  <a:cubicBezTo>
                    <a:pt x="0" y="6771"/>
                    <a:pt x="101" y="6850"/>
                    <a:pt x="211" y="6866"/>
                  </a:cubicBezTo>
                  <a:cubicBezTo>
                    <a:pt x="201" y="6993"/>
                    <a:pt x="279" y="7111"/>
                    <a:pt x="400" y="7148"/>
                  </a:cubicBezTo>
                  <a:cubicBezTo>
                    <a:pt x="1273" y="7460"/>
                    <a:pt x="2126" y="7825"/>
                    <a:pt x="2955" y="8241"/>
                  </a:cubicBezTo>
                  <a:cubicBezTo>
                    <a:pt x="3001" y="8265"/>
                    <a:pt x="3051" y="8277"/>
                    <a:pt x="3102" y="8277"/>
                  </a:cubicBezTo>
                  <a:cubicBezTo>
                    <a:pt x="3129" y="8277"/>
                    <a:pt x="3156" y="8274"/>
                    <a:pt x="3183" y="8267"/>
                  </a:cubicBezTo>
                  <a:cubicBezTo>
                    <a:pt x="3189" y="8267"/>
                    <a:pt x="3197" y="8266"/>
                    <a:pt x="3203" y="8264"/>
                  </a:cubicBezTo>
                  <a:cubicBezTo>
                    <a:pt x="3212" y="8263"/>
                    <a:pt x="3221" y="8261"/>
                    <a:pt x="3229" y="8258"/>
                  </a:cubicBezTo>
                  <a:cubicBezTo>
                    <a:pt x="3262" y="8249"/>
                    <a:pt x="3292" y="8232"/>
                    <a:pt x="3314" y="8207"/>
                  </a:cubicBezTo>
                  <a:cubicBezTo>
                    <a:pt x="3457" y="8097"/>
                    <a:pt x="3515" y="7889"/>
                    <a:pt x="3391" y="7742"/>
                  </a:cubicBezTo>
                  <a:cubicBezTo>
                    <a:pt x="3504" y="7207"/>
                    <a:pt x="3934" y="6799"/>
                    <a:pt x="4420" y="6799"/>
                  </a:cubicBezTo>
                  <a:cubicBezTo>
                    <a:pt x="4657" y="6799"/>
                    <a:pt x="4908" y="6896"/>
                    <a:pt x="5142" y="7122"/>
                  </a:cubicBezTo>
                  <a:cubicBezTo>
                    <a:pt x="5918" y="7869"/>
                    <a:pt x="5341" y="8874"/>
                    <a:pt x="4532" y="9252"/>
                  </a:cubicBezTo>
                  <a:cubicBezTo>
                    <a:pt x="4245" y="9386"/>
                    <a:pt x="4400" y="9844"/>
                    <a:pt x="4678" y="9844"/>
                  </a:cubicBezTo>
                  <a:cubicBezTo>
                    <a:pt x="4692" y="9844"/>
                    <a:pt x="4706" y="9843"/>
                    <a:pt x="4720" y="9840"/>
                  </a:cubicBezTo>
                  <a:cubicBezTo>
                    <a:pt x="4757" y="9926"/>
                    <a:pt x="4835" y="9995"/>
                    <a:pt x="4964" y="9998"/>
                  </a:cubicBezTo>
                  <a:cubicBezTo>
                    <a:pt x="6431" y="10041"/>
                    <a:pt x="8444" y="9995"/>
                    <a:pt x="9286" y="11477"/>
                  </a:cubicBezTo>
                  <a:cubicBezTo>
                    <a:pt x="9770" y="12332"/>
                    <a:pt x="9545" y="13398"/>
                    <a:pt x="8580" y="13769"/>
                  </a:cubicBezTo>
                  <a:cubicBezTo>
                    <a:pt x="8352" y="13857"/>
                    <a:pt x="8124" y="13891"/>
                    <a:pt x="7898" y="13891"/>
                  </a:cubicBezTo>
                  <a:cubicBezTo>
                    <a:pt x="7418" y="13891"/>
                    <a:pt x="6943" y="13735"/>
                    <a:pt x="6473" y="13606"/>
                  </a:cubicBezTo>
                  <a:cubicBezTo>
                    <a:pt x="6422" y="13539"/>
                    <a:pt x="6339" y="13500"/>
                    <a:pt x="6260" y="13500"/>
                  </a:cubicBezTo>
                  <a:cubicBezTo>
                    <a:pt x="6218" y="13500"/>
                    <a:pt x="6178" y="13511"/>
                    <a:pt x="6143" y="13534"/>
                  </a:cubicBezTo>
                  <a:cubicBezTo>
                    <a:pt x="6141" y="13534"/>
                    <a:pt x="6139" y="13534"/>
                    <a:pt x="6137" y="13534"/>
                  </a:cubicBezTo>
                  <a:cubicBezTo>
                    <a:pt x="5853" y="13534"/>
                    <a:pt x="5704" y="13916"/>
                    <a:pt x="5966" y="14087"/>
                  </a:cubicBezTo>
                  <a:cubicBezTo>
                    <a:pt x="5774" y="14971"/>
                    <a:pt x="5564" y="15826"/>
                    <a:pt x="5203" y="16669"/>
                  </a:cubicBezTo>
                  <a:cubicBezTo>
                    <a:pt x="5083" y="16949"/>
                    <a:pt x="5323" y="17206"/>
                    <a:pt x="5547" y="17206"/>
                  </a:cubicBezTo>
                  <a:cubicBezTo>
                    <a:pt x="5649" y="17206"/>
                    <a:pt x="5747" y="17152"/>
                    <a:pt x="5806" y="17023"/>
                  </a:cubicBezTo>
                  <a:cubicBezTo>
                    <a:pt x="6188" y="16190"/>
                    <a:pt x="6467" y="15276"/>
                    <a:pt x="6519" y="14352"/>
                  </a:cubicBezTo>
                  <a:cubicBezTo>
                    <a:pt x="6914" y="14498"/>
                    <a:pt x="7342" y="14573"/>
                    <a:pt x="7763" y="14573"/>
                  </a:cubicBezTo>
                  <a:cubicBezTo>
                    <a:pt x="9133" y="14573"/>
                    <a:pt x="10422" y="13785"/>
                    <a:pt x="10236" y="12128"/>
                  </a:cubicBezTo>
                  <a:cubicBezTo>
                    <a:pt x="9988" y="9922"/>
                    <a:pt x="7659" y="9417"/>
                    <a:pt x="5755" y="9417"/>
                  </a:cubicBezTo>
                  <a:cubicBezTo>
                    <a:pt x="5643" y="9417"/>
                    <a:pt x="5533" y="9419"/>
                    <a:pt x="5425" y="9422"/>
                  </a:cubicBezTo>
                  <a:cubicBezTo>
                    <a:pt x="6254" y="8661"/>
                    <a:pt x="6416" y="7293"/>
                    <a:pt x="5382" y="6533"/>
                  </a:cubicBezTo>
                  <a:cubicBezTo>
                    <a:pt x="5109" y="6333"/>
                    <a:pt x="4787" y="6243"/>
                    <a:pt x="4465" y="6243"/>
                  </a:cubicBezTo>
                  <a:cubicBezTo>
                    <a:pt x="3720" y="6243"/>
                    <a:pt x="2979" y="6729"/>
                    <a:pt x="2873" y="7448"/>
                  </a:cubicBezTo>
                  <a:cubicBezTo>
                    <a:pt x="2135" y="7085"/>
                    <a:pt x="1342" y="6792"/>
                    <a:pt x="547" y="6615"/>
                  </a:cubicBezTo>
                  <a:cubicBezTo>
                    <a:pt x="532" y="6612"/>
                    <a:pt x="515" y="6612"/>
                    <a:pt x="498" y="6612"/>
                  </a:cubicBezTo>
                  <a:cubicBezTo>
                    <a:pt x="1111" y="4218"/>
                    <a:pt x="3050" y="1378"/>
                    <a:pt x="5607" y="877"/>
                  </a:cubicBezTo>
                  <a:cubicBezTo>
                    <a:pt x="5875" y="825"/>
                    <a:pt x="6145" y="799"/>
                    <a:pt x="6411" y="799"/>
                  </a:cubicBezTo>
                  <a:cubicBezTo>
                    <a:pt x="7774" y="799"/>
                    <a:pt x="9054" y="1485"/>
                    <a:pt x="9596" y="2830"/>
                  </a:cubicBezTo>
                  <a:cubicBezTo>
                    <a:pt x="10308" y="4591"/>
                    <a:pt x="9268" y="5867"/>
                    <a:pt x="8167" y="7111"/>
                  </a:cubicBezTo>
                  <a:cubicBezTo>
                    <a:pt x="7938" y="7370"/>
                    <a:pt x="8171" y="7715"/>
                    <a:pt x="8432" y="7715"/>
                  </a:cubicBezTo>
                  <a:cubicBezTo>
                    <a:pt x="8447" y="7715"/>
                    <a:pt x="8462" y="7714"/>
                    <a:pt x="8477" y="7711"/>
                  </a:cubicBezTo>
                  <a:cubicBezTo>
                    <a:pt x="8493" y="7714"/>
                    <a:pt x="8508" y="7716"/>
                    <a:pt x="8524" y="7716"/>
                  </a:cubicBezTo>
                  <a:cubicBezTo>
                    <a:pt x="8546" y="7716"/>
                    <a:pt x="8569" y="7712"/>
                    <a:pt x="8591" y="7705"/>
                  </a:cubicBezTo>
                  <a:cubicBezTo>
                    <a:pt x="9118" y="7540"/>
                    <a:pt x="9645" y="7462"/>
                    <a:pt x="10156" y="7462"/>
                  </a:cubicBezTo>
                  <a:cubicBezTo>
                    <a:pt x="13306" y="7462"/>
                    <a:pt x="15848" y="10406"/>
                    <a:pt x="14279" y="13740"/>
                  </a:cubicBezTo>
                  <a:cubicBezTo>
                    <a:pt x="13035" y="16386"/>
                    <a:pt x="10978" y="17479"/>
                    <a:pt x="8514" y="17479"/>
                  </a:cubicBezTo>
                  <a:cubicBezTo>
                    <a:pt x="7742" y="17479"/>
                    <a:pt x="6929" y="17371"/>
                    <a:pt x="6088" y="17170"/>
                  </a:cubicBezTo>
                  <a:cubicBezTo>
                    <a:pt x="6055" y="17162"/>
                    <a:pt x="6023" y="17159"/>
                    <a:pt x="5993" y="17159"/>
                  </a:cubicBezTo>
                  <a:cubicBezTo>
                    <a:pt x="5609" y="17159"/>
                    <a:pt x="5475" y="17754"/>
                    <a:pt x="5894" y="17872"/>
                  </a:cubicBezTo>
                  <a:cubicBezTo>
                    <a:pt x="6868" y="18146"/>
                    <a:pt x="7898" y="18339"/>
                    <a:pt x="8910" y="18339"/>
                  </a:cubicBezTo>
                  <a:cubicBezTo>
                    <a:pt x="10134" y="18339"/>
                    <a:pt x="11331" y="18057"/>
                    <a:pt x="12371" y="17291"/>
                  </a:cubicBezTo>
                  <a:cubicBezTo>
                    <a:pt x="13878" y="16184"/>
                    <a:pt x="15236" y="14273"/>
                    <a:pt x="15488" y="12395"/>
                  </a:cubicBezTo>
                  <a:cubicBezTo>
                    <a:pt x="15913" y="9217"/>
                    <a:pt x="13365" y="6756"/>
                    <a:pt x="10508" y="6756"/>
                  </a:cubicBezTo>
                  <a:cubicBezTo>
                    <a:pt x="10101" y="6756"/>
                    <a:pt x="9688" y="6805"/>
                    <a:pt x="9277" y="6910"/>
                  </a:cubicBezTo>
                  <a:cubicBezTo>
                    <a:pt x="10125" y="5875"/>
                    <a:pt x="10775" y="4712"/>
                    <a:pt x="10510" y="3302"/>
                  </a:cubicBezTo>
                  <a:cubicBezTo>
                    <a:pt x="10208" y="1689"/>
                    <a:pt x="8934" y="442"/>
                    <a:pt x="7341" y="99"/>
                  </a:cubicBezTo>
                  <a:cubicBezTo>
                    <a:pt x="7030" y="32"/>
                    <a:pt x="6720" y="0"/>
                    <a:pt x="641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77" name="Google Shape;477;p23"/>
            <p:cNvSpPr/>
            <p:nvPr/>
          </p:nvSpPr>
          <p:spPr>
            <a:xfrm>
              <a:off x="3141173" y="5288794"/>
              <a:ext cx="74193" cy="84651"/>
            </a:xfrm>
            <a:custGeom>
              <a:avLst/>
              <a:gdLst/>
              <a:ahLst/>
              <a:cxnLst/>
              <a:rect l="l" t="t" r="r" b="b"/>
              <a:pathLst>
                <a:path w="2242" h="2558" extrusionOk="0">
                  <a:moveTo>
                    <a:pt x="2065" y="0"/>
                  </a:moveTo>
                  <a:cubicBezTo>
                    <a:pt x="1994" y="0"/>
                    <a:pt x="1922" y="37"/>
                    <a:pt x="1902" y="117"/>
                  </a:cubicBezTo>
                  <a:cubicBezTo>
                    <a:pt x="1658" y="1076"/>
                    <a:pt x="1098" y="1886"/>
                    <a:pt x="156" y="2265"/>
                  </a:cubicBezTo>
                  <a:cubicBezTo>
                    <a:pt x="1" y="2326"/>
                    <a:pt x="40" y="2558"/>
                    <a:pt x="181" y="2558"/>
                  </a:cubicBezTo>
                  <a:cubicBezTo>
                    <a:pt x="197" y="2558"/>
                    <a:pt x="215" y="2555"/>
                    <a:pt x="234" y="2548"/>
                  </a:cubicBezTo>
                  <a:cubicBezTo>
                    <a:pt x="1274" y="2177"/>
                    <a:pt x="2104" y="1280"/>
                    <a:pt x="2230" y="162"/>
                  </a:cubicBezTo>
                  <a:cubicBezTo>
                    <a:pt x="2241" y="58"/>
                    <a:pt x="2154" y="0"/>
                    <a:pt x="206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78" name="Google Shape;478;p23"/>
            <p:cNvSpPr/>
            <p:nvPr/>
          </p:nvSpPr>
          <p:spPr>
            <a:xfrm>
              <a:off x="3220761" y="5295379"/>
              <a:ext cx="77106" cy="76973"/>
            </a:xfrm>
            <a:custGeom>
              <a:avLst/>
              <a:gdLst/>
              <a:ahLst/>
              <a:cxnLst/>
              <a:rect l="l" t="t" r="r" b="b"/>
              <a:pathLst>
                <a:path w="2330" h="2326" extrusionOk="0">
                  <a:moveTo>
                    <a:pt x="2062" y="1"/>
                  </a:moveTo>
                  <a:cubicBezTo>
                    <a:pt x="2001" y="1"/>
                    <a:pt x="1940" y="29"/>
                    <a:pt x="1898" y="96"/>
                  </a:cubicBezTo>
                  <a:cubicBezTo>
                    <a:pt x="1413" y="862"/>
                    <a:pt x="852" y="1507"/>
                    <a:pt x="123" y="2049"/>
                  </a:cubicBezTo>
                  <a:cubicBezTo>
                    <a:pt x="0" y="2141"/>
                    <a:pt x="70" y="2325"/>
                    <a:pt x="193" y="2325"/>
                  </a:cubicBezTo>
                  <a:cubicBezTo>
                    <a:pt x="217" y="2325"/>
                    <a:pt x="243" y="2318"/>
                    <a:pt x="270" y="2302"/>
                  </a:cubicBezTo>
                  <a:cubicBezTo>
                    <a:pt x="1073" y="1813"/>
                    <a:pt x="1780" y="1118"/>
                    <a:pt x="2241" y="297"/>
                  </a:cubicBezTo>
                  <a:cubicBezTo>
                    <a:pt x="2329" y="141"/>
                    <a:pt x="2197" y="1"/>
                    <a:pt x="206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479" name="Google Shape;479;p23"/>
          <p:cNvGrpSpPr/>
          <p:nvPr/>
        </p:nvGrpSpPr>
        <p:grpSpPr>
          <a:xfrm>
            <a:off x="3260869" y="4155210"/>
            <a:ext cx="1065612" cy="1051580"/>
            <a:chOff x="3260869" y="4155210"/>
            <a:chExt cx="1065612" cy="1051580"/>
          </a:xfrm>
        </p:grpSpPr>
        <p:grpSp>
          <p:nvGrpSpPr>
            <p:cNvPr id="480" name="Google Shape;480;p23"/>
            <p:cNvGrpSpPr/>
            <p:nvPr/>
          </p:nvGrpSpPr>
          <p:grpSpPr>
            <a:xfrm>
              <a:off x="3260869" y="4155210"/>
              <a:ext cx="1065612" cy="1051580"/>
              <a:chOff x="3260869" y="4155210"/>
              <a:chExt cx="1065612" cy="1051580"/>
            </a:xfrm>
          </p:grpSpPr>
          <p:sp>
            <p:nvSpPr>
              <p:cNvPr id="481" name="Google Shape;481;p23"/>
              <p:cNvSpPr/>
              <p:nvPr/>
            </p:nvSpPr>
            <p:spPr>
              <a:xfrm>
                <a:off x="3260869" y="4155210"/>
                <a:ext cx="1065612" cy="1051580"/>
              </a:xfrm>
              <a:custGeom>
                <a:avLst/>
                <a:gdLst/>
                <a:ahLst/>
                <a:cxnLst/>
                <a:rect l="l" t="t" r="r" b="b"/>
                <a:pathLst>
                  <a:path w="32201" h="31777" extrusionOk="0">
                    <a:moveTo>
                      <a:pt x="16276" y="824"/>
                    </a:moveTo>
                    <a:cubicBezTo>
                      <a:pt x="16873" y="824"/>
                      <a:pt x="17436" y="900"/>
                      <a:pt x="17911" y="1112"/>
                    </a:cubicBezTo>
                    <a:cubicBezTo>
                      <a:pt x="17554" y="1518"/>
                      <a:pt x="17208" y="1932"/>
                      <a:pt x="16861" y="2345"/>
                    </a:cubicBezTo>
                    <a:lnTo>
                      <a:pt x="16243" y="3081"/>
                    </a:lnTo>
                    <a:cubicBezTo>
                      <a:pt x="15990" y="3383"/>
                      <a:pt x="15868" y="3721"/>
                      <a:pt x="15544" y="3721"/>
                    </a:cubicBezTo>
                    <a:cubicBezTo>
                      <a:pt x="15495" y="3721"/>
                      <a:pt x="15441" y="3713"/>
                      <a:pt x="15382" y="3696"/>
                    </a:cubicBezTo>
                    <a:cubicBezTo>
                      <a:pt x="14860" y="3548"/>
                      <a:pt x="14324" y="2832"/>
                      <a:pt x="13924" y="2474"/>
                    </a:cubicBezTo>
                    <a:cubicBezTo>
                      <a:pt x="13474" y="2068"/>
                      <a:pt x="13023" y="1664"/>
                      <a:pt x="12571" y="1261"/>
                    </a:cubicBezTo>
                    <a:cubicBezTo>
                      <a:pt x="13626" y="1156"/>
                      <a:pt x="15026" y="824"/>
                      <a:pt x="16276" y="824"/>
                    </a:cubicBezTo>
                    <a:close/>
                    <a:moveTo>
                      <a:pt x="12107" y="1497"/>
                    </a:moveTo>
                    <a:cubicBezTo>
                      <a:pt x="12784" y="2194"/>
                      <a:pt x="13464" y="2884"/>
                      <a:pt x="14147" y="3574"/>
                    </a:cubicBezTo>
                    <a:cubicBezTo>
                      <a:pt x="14469" y="3895"/>
                      <a:pt x="14978" y="4653"/>
                      <a:pt x="15511" y="4678"/>
                    </a:cubicBezTo>
                    <a:cubicBezTo>
                      <a:pt x="15519" y="4678"/>
                      <a:pt x="15528" y="4679"/>
                      <a:pt x="15537" y="4679"/>
                    </a:cubicBezTo>
                    <a:cubicBezTo>
                      <a:pt x="15956" y="4679"/>
                      <a:pt x="16222" y="4247"/>
                      <a:pt x="16462" y="3973"/>
                    </a:cubicBezTo>
                    <a:cubicBezTo>
                      <a:pt x="17166" y="3174"/>
                      <a:pt x="17863" y="2355"/>
                      <a:pt x="18529" y="1520"/>
                    </a:cubicBezTo>
                    <a:cubicBezTo>
                      <a:pt x="20049" y="2881"/>
                      <a:pt x="21302" y="4787"/>
                      <a:pt x="22645" y="6323"/>
                    </a:cubicBezTo>
                    <a:cubicBezTo>
                      <a:pt x="23999" y="7870"/>
                      <a:pt x="25365" y="9404"/>
                      <a:pt x="26748" y="10927"/>
                    </a:cubicBezTo>
                    <a:cubicBezTo>
                      <a:pt x="27115" y="11331"/>
                      <a:pt x="30090" y="14523"/>
                      <a:pt x="31378" y="15704"/>
                    </a:cubicBezTo>
                    <a:lnTo>
                      <a:pt x="31336" y="15748"/>
                    </a:lnTo>
                    <a:cubicBezTo>
                      <a:pt x="31255" y="15836"/>
                      <a:pt x="31222" y="15957"/>
                      <a:pt x="31246" y="16075"/>
                    </a:cubicBezTo>
                    <a:cubicBezTo>
                      <a:pt x="27250" y="21680"/>
                      <a:pt x="21393" y="25437"/>
                      <a:pt x="17142" y="30795"/>
                    </a:cubicBezTo>
                    <a:lnTo>
                      <a:pt x="9052" y="21823"/>
                    </a:lnTo>
                    <a:cubicBezTo>
                      <a:pt x="6297" y="18769"/>
                      <a:pt x="3651" y="15517"/>
                      <a:pt x="636" y="12714"/>
                    </a:cubicBezTo>
                    <a:cubicBezTo>
                      <a:pt x="654" y="12705"/>
                      <a:pt x="673" y="12694"/>
                      <a:pt x="689" y="12682"/>
                    </a:cubicBezTo>
                    <a:cubicBezTo>
                      <a:pt x="2817" y="10745"/>
                      <a:pt x="4894" y="8749"/>
                      <a:pt x="6954" y="6738"/>
                    </a:cubicBezTo>
                    <a:cubicBezTo>
                      <a:pt x="8635" y="5098"/>
                      <a:pt x="10712" y="3436"/>
                      <a:pt x="12107" y="1497"/>
                    </a:cubicBezTo>
                    <a:close/>
                    <a:moveTo>
                      <a:pt x="16705" y="1"/>
                    </a:moveTo>
                    <a:cubicBezTo>
                      <a:pt x="15281" y="1"/>
                      <a:pt x="13554" y="491"/>
                      <a:pt x="12398" y="687"/>
                    </a:cubicBezTo>
                    <a:cubicBezTo>
                      <a:pt x="12371" y="670"/>
                      <a:pt x="12340" y="661"/>
                      <a:pt x="12308" y="661"/>
                    </a:cubicBezTo>
                    <a:cubicBezTo>
                      <a:pt x="12274" y="661"/>
                      <a:pt x="12240" y="671"/>
                      <a:pt x="12210" y="691"/>
                    </a:cubicBezTo>
                    <a:cubicBezTo>
                      <a:pt x="10060" y="2119"/>
                      <a:pt x="8278" y="4415"/>
                      <a:pt x="6431" y="6217"/>
                    </a:cubicBezTo>
                    <a:cubicBezTo>
                      <a:pt x="4371" y="8228"/>
                      <a:pt x="2272" y="10195"/>
                      <a:pt x="179" y="12172"/>
                    </a:cubicBezTo>
                    <a:cubicBezTo>
                      <a:pt x="0" y="12341"/>
                      <a:pt x="60" y="12558"/>
                      <a:pt x="204" y="12682"/>
                    </a:cubicBezTo>
                    <a:cubicBezTo>
                      <a:pt x="144" y="12748"/>
                      <a:pt x="143" y="12849"/>
                      <a:pt x="199" y="12918"/>
                    </a:cubicBezTo>
                    <a:cubicBezTo>
                      <a:pt x="2638" y="16166"/>
                      <a:pt x="5546" y="19090"/>
                      <a:pt x="8263" y="22103"/>
                    </a:cubicBezTo>
                    <a:lnTo>
                      <a:pt x="16883" y="31661"/>
                    </a:lnTo>
                    <a:cubicBezTo>
                      <a:pt x="16955" y="31742"/>
                      <a:pt x="17043" y="31776"/>
                      <a:pt x="17131" y="31776"/>
                    </a:cubicBezTo>
                    <a:cubicBezTo>
                      <a:pt x="17267" y="31776"/>
                      <a:pt x="17405" y="31696"/>
                      <a:pt x="17491" y="31583"/>
                    </a:cubicBezTo>
                    <a:cubicBezTo>
                      <a:pt x="21727" y="26056"/>
                      <a:pt x="28230" y="22455"/>
                      <a:pt x="31879" y="16456"/>
                    </a:cubicBezTo>
                    <a:cubicBezTo>
                      <a:pt x="31885" y="16456"/>
                      <a:pt x="31889" y="16456"/>
                      <a:pt x="31897" y="16454"/>
                    </a:cubicBezTo>
                    <a:cubicBezTo>
                      <a:pt x="32067" y="16430"/>
                      <a:pt x="32174" y="16237"/>
                      <a:pt x="32180" y="16082"/>
                    </a:cubicBezTo>
                    <a:cubicBezTo>
                      <a:pt x="32200" y="15552"/>
                      <a:pt x="31817" y="15289"/>
                      <a:pt x="31473" y="14914"/>
                    </a:cubicBezTo>
                    <a:cubicBezTo>
                      <a:pt x="30543" y="13906"/>
                      <a:pt x="29604" y="12909"/>
                      <a:pt x="28679" y="11898"/>
                    </a:cubicBezTo>
                    <a:cubicBezTo>
                      <a:pt x="26751" y="9793"/>
                      <a:pt x="24847" y="7666"/>
                      <a:pt x="22968" y="5517"/>
                    </a:cubicBezTo>
                    <a:cubicBezTo>
                      <a:pt x="22064" y="4487"/>
                      <a:pt x="21167" y="3451"/>
                      <a:pt x="20274" y="2413"/>
                    </a:cubicBezTo>
                    <a:cubicBezTo>
                      <a:pt x="19676" y="1717"/>
                      <a:pt x="19064" y="707"/>
                      <a:pt x="18212" y="285"/>
                    </a:cubicBezTo>
                    <a:cubicBezTo>
                      <a:pt x="17795" y="79"/>
                      <a:pt x="17274" y="1"/>
                      <a:pt x="1670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82" name="Google Shape;482;p23"/>
              <p:cNvSpPr/>
              <p:nvPr/>
            </p:nvSpPr>
            <p:spPr>
              <a:xfrm>
                <a:off x="3412631" y="4384608"/>
                <a:ext cx="250146" cy="242800"/>
              </a:xfrm>
              <a:custGeom>
                <a:avLst/>
                <a:gdLst/>
                <a:ahLst/>
                <a:cxnLst/>
                <a:rect l="l" t="t" r="r" b="b"/>
                <a:pathLst>
                  <a:path w="7559" h="7337" extrusionOk="0">
                    <a:moveTo>
                      <a:pt x="7112" y="1"/>
                    </a:moveTo>
                    <a:cubicBezTo>
                      <a:pt x="7043" y="1"/>
                      <a:pt x="6972" y="25"/>
                      <a:pt x="6907" y="83"/>
                    </a:cubicBezTo>
                    <a:cubicBezTo>
                      <a:pt x="4539" y="2209"/>
                      <a:pt x="2103" y="4508"/>
                      <a:pt x="119" y="7003"/>
                    </a:cubicBezTo>
                    <a:cubicBezTo>
                      <a:pt x="0" y="7152"/>
                      <a:pt x="115" y="7337"/>
                      <a:pt x="261" y="7337"/>
                    </a:cubicBezTo>
                    <a:cubicBezTo>
                      <a:pt x="305" y="7337"/>
                      <a:pt x="352" y="7320"/>
                      <a:pt x="396" y="7280"/>
                    </a:cubicBezTo>
                    <a:cubicBezTo>
                      <a:pt x="2793" y="5137"/>
                      <a:pt x="5040" y="2763"/>
                      <a:pt x="7339" y="514"/>
                    </a:cubicBezTo>
                    <a:cubicBezTo>
                      <a:pt x="7558" y="299"/>
                      <a:pt x="7352" y="1"/>
                      <a:pt x="711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83" name="Google Shape;483;p23"/>
              <p:cNvSpPr/>
              <p:nvPr/>
            </p:nvSpPr>
            <p:spPr>
              <a:xfrm>
                <a:off x="3509923" y="4364918"/>
                <a:ext cx="413027" cy="344261"/>
              </a:xfrm>
              <a:custGeom>
                <a:avLst/>
                <a:gdLst/>
                <a:ahLst/>
                <a:cxnLst/>
                <a:rect l="l" t="t" r="r" b="b"/>
                <a:pathLst>
                  <a:path w="12481" h="10403" extrusionOk="0">
                    <a:moveTo>
                      <a:pt x="11998" y="1"/>
                    </a:moveTo>
                    <a:cubicBezTo>
                      <a:pt x="11928" y="1"/>
                      <a:pt x="11855" y="24"/>
                      <a:pt x="11789" y="79"/>
                    </a:cubicBezTo>
                    <a:cubicBezTo>
                      <a:pt x="7868" y="3351"/>
                      <a:pt x="3903" y="6627"/>
                      <a:pt x="146" y="10087"/>
                    </a:cubicBezTo>
                    <a:cubicBezTo>
                      <a:pt x="0" y="10222"/>
                      <a:pt x="135" y="10403"/>
                      <a:pt x="290" y="10403"/>
                    </a:cubicBezTo>
                    <a:cubicBezTo>
                      <a:pt x="333" y="10403"/>
                      <a:pt x="377" y="10389"/>
                      <a:pt x="417" y="10358"/>
                    </a:cubicBezTo>
                    <a:cubicBezTo>
                      <a:pt x="4459" y="7223"/>
                      <a:pt x="8352" y="3853"/>
                      <a:pt x="12236" y="527"/>
                    </a:cubicBezTo>
                    <a:cubicBezTo>
                      <a:pt x="12481" y="317"/>
                      <a:pt x="12256" y="1"/>
                      <a:pt x="1199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84" name="Google Shape;484;p23"/>
              <p:cNvSpPr/>
              <p:nvPr/>
            </p:nvSpPr>
            <p:spPr>
              <a:xfrm>
                <a:off x="3598644" y="4439773"/>
                <a:ext cx="398467" cy="361172"/>
              </a:xfrm>
              <a:custGeom>
                <a:avLst/>
                <a:gdLst/>
                <a:ahLst/>
                <a:cxnLst/>
                <a:rect l="l" t="t" r="r" b="b"/>
                <a:pathLst>
                  <a:path w="12041" h="10914" extrusionOk="0">
                    <a:moveTo>
                      <a:pt x="11581" y="1"/>
                    </a:moveTo>
                    <a:cubicBezTo>
                      <a:pt x="11511" y="1"/>
                      <a:pt x="11437" y="25"/>
                      <a:pt x="11370" y="83"/>
                    </a:cubicBezTo>
                    <a:cubicBezTo>
                      <a:pt x="9416" y="1764"/>
                      <a:pt x="7560" y="3572"/>
                      <a:pt x="5668" y="5325"/>
                    </a:cubicBezTo>
                    <a:cubicBezTo>
                      <a:pt x="3796" y="7060"/>
                      <a:pt x="1720" y="8725"/>
                      <a:pt x="75" y="10678"/>
                    </a:cubicBezTo>
                    <a:cubicBezTo>
                      <a:pt x="1" y="10766"/>
                      <a:pt x="67" y="10914"/>
                      <a:pt x="167" y="10914"/>
                    </a:cubicBezTo>
                    <a:cubicBezTo>
                      <a:pt x="189" y="10914"/>
                      <a:pt x="213" y="10906"/>
                      <a:pt x="237" y="10889"/>
                    </a:cubicBezTo>
                    <a:cubicBezTo>
                      <a:pt x="2247" y="9476"/>
                      <a:pt x="4014" y="7636"/>
                      <a:pt x="5832" y="5988"/>
                    </a:cubicBezTo>
                    <a:cubicBezTo>
                      <a:pt x="7831" y="4176"/>
                      <a:pt x="9885" y="2409"/>
                      <a:pt x="11814" y="525"/>
                    </a:cubicBezTo>
                    <a:cubicBezTo>
                      <a:pt x="12041" y="303"/>
                      <a:pt x="11829" y="1"/>
                      <a:pt x="1158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85" name="Google Shape;485;p23"/>
              <p:cNvSpPr/>
              <p:nvPr/>
            </p:nvSpPr>
            <p:spPr>
              <a:xfrm>
                <a:off x="3701264" y="4530512"/>
                <a:ext cx="379505" cy="352832"/>
              </a:xfrm>
              <a:custGeom>
                <a:avLst/>
                <a:gdLst/>
                <a:ahLst/>
                <a:cxnLst/>
                <a:rect l="l" t="t" r="r" b="b"/>
                <a:pathLst>
                  <a:path w="11468" h="10662" extrusionOk="0">
                    <a:moveTo>
                      <a:pt x="10990" y="1"/>
                    </a:moveTo>
                    <a:cubicBezTo>
                      <a:pt x="10919" y="1"/>
                      <a:pt x="10844" y="26"/>
                      <a:pt x="10776" y="84"/>
                    </a:cubicBezTo>
                    <a:cubicBezTo>
                      <a:pt x="7058" y="3254"/>
                      <a:pt x="3526" y="6737"/>
                      <a:pt x="158" y="10273"/>
                    </a:cubicBezTo>
                    <a:cubicBezTo>
                      <a:pt x="0" y="10438"/>
                      <a:pt x="151" y="10662"/>
                      <a:pt x="326" y="10662"/>
                    </a:cubicBezTo>
                    <a:cubicBezTo>
                      <a:pt x="378" y="10662"/>
                      <a:pt x="431" y="10642"/>
                      <a:pt x="480" y="10596"/>
                    </a:cubicBezTo>
                    <a:cubicBezTo>
                      <a:pt x="4036" y="7213"/>
                      <a:pt x="7666" y="3910"/>
                      <a:pt x="11230" y="537"/>
                    </a:cubicBezTo>
                    <a:cubicBezTo>
                      <a:pt x="11468" y="313"/>
                      <a:pt x="11246" y="1"/>
                      <a:pt x="1099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86" name="Google Shape;486;p23"/>
              <p:cNvSpPr/>
              <p:nvPr/>
            </p:nvSpPr>
            <p:spPr>
              <a:xfrm>
                <a:off x="3803520" y="4626150"/>
                <a:ext cx="361866" cy="345320"/>
              </a:xfrm>
              <a:custGeom>
                <a:avLst/>
                <a:gdLst/>
                <a:ahLst/>
                <a:cxnLst/>
                <a:rect l="l" t="t" r="r" b="b"/>
                <a:pathLst>
                  <a:path w="10935" h="10435" extrusionOk="0">
                    <a:moveTo>
                      <a:pt x="10476" y="1"/>
                    </a:moveTo>
                    <a:cubicBezTo>
                      <a:pt x="10207" y="1"/>
                      <a:pt x="9988" y="323"/>
                      <a:pt x="10226" y="555"/>
                    </a:cubicBezTo>
                    <a:cubicBezTo>
                      <a:pt x="10225" y="555"/>
                      <a:pt x="10223" y="554"/>
                      <a:pt x="10221" y="554"/>
                    </a:cubicBezTo>
                    <a:cubicBezTo>
                      <a:pt x="9960" y="554"/>
                      <a:pt x="980" y="9294"/>
                      <a:pt x="146" y="10102"/>
                    </a:cubicBezTo>
                    <a:cubicBezTo>
                      <a:pt x="1" y="10243"/>
                      <a:pt x="136" y="10435"/>
                      <a:pt x="295" y="10435"/>
                    </a:cubicBezTo>
                    <a:cubicBezTo>
                      <a:pt x="339" y="10435"/>
                      <a:pt x="386" y="10420"/>
                      <a:pt x="428" y="10384"/>
                    </a:cubicBezTo>
                    <a:cubicBezTo>
                      <a:pt x="2474" y="8633"/>
                      <a:pt x="4449" y="6797"/>
                      <a:pt x="6414" y="4956"/>
                    </a:cubicBezTo>
                    <a:cubicBezTo>
                      <a:pt x="7353" y="4075"/>
                      <a:pt x="8288" y="3190"/>
                      <a:pt x="9218" y="2300"/>
                    </a:cubicBezTo>
                    <a:cubicBezTo>
                      <a:pt x="9785" y="1758"/>
                      <a:pt x="10653" y="1251"/>
                      <a:pt x="10892" y="482"/>
                    </a:cubicBezTo>
                    <a:cubicBezTo>
                      <a:pt x="10935" y="344"/>
                      <a:pt x="10866" y="153"/>
                      <a:pt x="10731" y="87"/>
                    </a:cubicBezTo>
                    <a:lnTo>
                      <a:pt x="10627" y="36"/>
                    </a:lnTo>
                    <a:cubicBezTo>
                      <a:pt x="10577" y="12"/>
                      <a:pt x="10525" y="1"/>
                      <a:pt x="1047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487" name="Google Shape;487;p23"/>
            <p:cNvSpPr/>
            <p:nvPr/>
          </p:nvSpPr>
          <p:spPr>
            <a:xfrm>
              <a:off x="3992710" y="4206570"/>
              <a:ext cx="70950" cy="81573"/>
            </a:xfrm>
            <a:custGeom>
              <a:avLst/>
              <a:gdLst/>
              <a:ahLst/>
              <a:cxnLst/>
              <a:rect l="l" t="t" r="r" b="b"/>
              <a:pathLst>
                <a:path w="2144" h="2465" extrusionOk="0">
                  <a:moveTo>
                    <a:pt x="204" y="0"/>
                  </a:moveTo>
                  <a:cubicBezTo>
                    <a:pt x="104" y="0"/>
                    <a:pt x="0" y="116"/>
                    <a:pt x="72" y="216"/>
                  </a:cubicBezTo>
                  <a:cubicBezTo>
                    <a:pt x="612" y="965"/>
                    <a:pt x="1185" y="1705"/>
                    <a:pt x="1779" y="2412"/>
                  </a:cubicBezTo>
                  <a:cubicBezTo>
                    <a:pt x="1811" y="2449"/>
                    <a:pt x="1850" y="2465"/>
                    <a:pt x="1891" y="2465"/>
                  </a:cubicBezTo>
                  <a:cubicBezTo>
                    <a:pt x="2014" y="2465"/>
                    <a:pt x="2144" y="2321"/>
                    <a:pt x="2054" y="2201"/>
                  </a:cubicBezTo>
                  <a:cubicBezTo>
                    <a:pt x="1498" y="1463"/>
                    <a:pt x="905" y="737"/>
                    <a:pt x="297" y="43"/>
                  </a:cubicBezTo>
                  <a:cubicBezTo>
                    <a:pt x="271" y="13"/>
                    <a:pt x="238" y="0"/>
                    <a:pt x="20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88" name="Google Shape;488;p23"/>
            <p:cNvSpPr/>
            <p:nvPr/>
          </p:nvSpPr>
          <p:spPr>
            <a:xfrm>
              <a:off x="4071933" y="4230363"/>
              <a:ext cx="60890" cy="66946"/>
            </a:xfrm>
            <a:custGeom>
              <a:avLst/>
              <a:gdLst/>
              <a:ahLst/>
              <a:cxnLst/>
              <a:rect l="l" t="t" r="r" b="b"/>
              <a:pathLst>
                <a:path w="1840" h="2023" extrusionOk="0">
                  <a:moveTo>
                    <a:pt x="198" y="1"/>
                  </a:moveTo>
                  <a:cubicBezTo>
                    <a:pt x="91" y="1"/>
                    <a:pt x="1" y="149"/>
                    <a:pt x="88" y="261"/>
                  </a:cubicBezTo>
                  <a:cubicBezTo>
                    <a:pt x="540" y="843"/>
                    <a:pt x="1017" y="1413"/>
                    <a:pt x="1505" y="1967"/>
                  </a:cubicBezTo>
                  <a:cubicBezTo>
                    <a:pt x="1539" y="2006"/>
                    <a:pt x="1578" y="2022"/>
                    <a:pt x="1615" y="2022"/>
                  </a:cubicBezTo>
                  <a:cubicBezTo>
                    <a:pt x="1734" y="2022"/>
                    <a:pt x="1840" y="1857"/>
                    <a:pt x="1740" y="1733"/>
                  </a:cubicBezTo>
                  <a:cubicBezTo>
                    <a:pt x="1277" y="1159"/>
                    <a:pt x="796" y="594"/>
                    <a:pt x="298" y="50"/>
                  </a:cubicBezTo>
                  <a:cubicBezTo>
                    <a:pt x="267" y="15"/>
                    <a:pt x="232" y="1"/>
                    <a:pt x="19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489" name="Google Shape;489;p23"/>
          <p:cNvGrpSpPr/>
          <p:nvPr/>
        </p:nvGrpSpPr>
        <p:grpSpPr>
          <a:xfrm>
            <a:off x="4756021" y="3831533"/>
            <a:ext cx="142364" cy="69263"/>
            <a:chOff x="4756021" y="3831533"/>
            <a:chExt cx="142364" cy="69263"/>
          </a:xfrm>
        </p:grpSpPr>
        <p:sp>
          <p:nvSpPr>
            <p:cNvPr id="490" name="Google Shape;490;p23"/>
            <p:cNvSpPr/>
            <p:nvPr/>
          </p:nvSpPr>
          <p:spPr>
            <a:xfrm>
              <a:off x="4756021" y="3831533"/>
              <a:ext cx="118802" cy="28923"/>
            </a:xfrm>
            <a:custGeom>
              <a:avLst/>
              <a:gdLst/>
              <a:ahLst/>
              <a:cxnLst/>
              <a:rect l="l" t="t" r="r" b="b"/>
              <a:pathLst>
                <a:path w="3590" h="874" extrusionOk="0">
                  <a:moveTo>
                    <a:pt x="3290" y="1"/>
                  </a:moveTo>
                  <a:cubicBezTo>
                    <a:pt x="3279" y="1"/>
                    <a:pt x="3267" y="2"/>
                    <a:pt x="3254" y="4"/>
                  </a:cubicBezTo>
                  <a:cubicBezTo>
                    <a:pt x="2219" y="177"/>
                    <a:pt x="1176" y="361"/>
                    <a:pt x="151" y="587"/>
                  </a:cubicBezTo>
                  <a:cubicBezTo>
                    <a:pt x="0" y="621"/>
                    <a:pt x="24" y="873"/>
                    <a:pt x="172" y="873"/>
                  </a:cubicBezTo>
                  <a:cubicBezTo>
                    <a:pt x="178" y="873"/>
                    <a:pt x="184" y="873"/>
                    <a:pt x="189" y="872"/>
                  </a:cubicBezTo>
                  <a:cubicBezTo>
                    <a:pt x="1246" y="741"/>
                    <a:pt x="2308" y="564"/>
                    <a:pt x="3357" y="378"/>
                  </a:cubicBezTo>
                  <a:cubicBezTo>
                    <a:pt x="3589" y="335"/>
                    <a:pt x="3507" y="1"/>
                    <a:pt x="329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91" name="Google Shape;491;p23"/>
            <p:cNvSpPr/>
            <p:nvPr/>
          </p:nvSpPr>
          <p:spPr>
            <a:xfrm>
              <a:off x="4801887" y="3872303"/>
              <a:ext cx="96498" cy="28493"/>
            </a:xfrm>
            <a:custGeom>
              <a:avLst/>
              <a:gdLst/>
              <a:ahLst/>
              <a:cxnLst/>
              <a:rect l="l" t="t" r="r" b="b"/>
              <a:pathLst>
                <a:path w="2916" h="861" extrusionOk="0">
                  <a:moveTo>
                    <a:pt x="2651" y="0"/>
                  </a:moveTo>
                  <a:cubicBezTo>
                    <a:pt x="2622" y="0"/>
                    <a:pt x="2591" y="8"/>
                    <a:pt x="2559" y="26"/>
                  </a:cubicBezTo>
                  <a:cubicBezTo>
                    <a:pt x="1994" y="348"/>
                    <a:pt x="1400" y="522"/>
                    <a:pt x="772" y="522"/>
                  </a:cubicBezTo>
                  <a:cubicBezTo>
                    <a:pt x="611" y="522"/>
                    <a:pt x="448" y="510"/>
                    <a:pt x="283" y="487"/>
                  </a:cubicBezTo>
                  <a:cubicBezTo>
                    <a:pt x="274" y="486"/>
                    <a:pt x="266" y="485"/>
                    <a:pt x="257" y="485"/>
                  </a:cubicBezTo>
                  <a:cubicBezTo>
                    <a:pt x="76" y="485"/>
                    <a:pt x="1" y="760"/>
                    <a:pt x="197" y="795"/>
                  </a:cubicBezTo>
                  <a:cubicBezTo>
                    <a:pt x="430" y="838"/>
                    <a:pt x="664" y="860"/>
                    <a:pt x="896" y="860"/>
                  </a:cubicBezTo>
                  <a:cubicBezTo>
                    <a:pt x="1543" y="860"/>
                    <a:pt x="2180" y="691"/>
                    <a:pt x="2744" y="345"/>
                  </a:cubicBezTo>
                  <a:cubicBezTo>
                    <a:pt x="2915" y="240"/>
                    <a:pt x="2812" y="0"/>
                    <a:pt x="265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492" name="Google Shape;492;p23"/>
          <p:cNvGrpSpPr/>
          <p:nvPr/>
        </p:nvGrpSpPr>
        <p:grpSpPr>
          <a:xfrm>
            <a:off x="4382384" y="4111999"/>
            <a:ext cx="591495" cy="708080"/>
            <a:chOff x="4349976" y="4801904"/>
            <a:chExt cx="591495" cy="708080"/>
          </a:xfrm>
        </p:grpSpPr>
        <p:sp>
          <p:nvSpPr>
            <p:cNvPr id="493" name="Google Shape;493;p23"/>
            <p:cNvSpPr/>
            <p:nvPr/>
          </p:nvSpPr>
          <p:spPr>
            <a:xfrm>
              <a:off x="4349976" y="4903597"/>
              <a:ext cx="591495" cy="606387"/>
            </a:xfrm>
            <a:custGeom>
              <a:avLst/>
              <a:gdLst/>
              <a:ahLst/>
              <a:cxnLst/>
              <a:rect l="l" t="t" r="r" b="b"/>
              <a:pathLst>
                <a:path w="17874" h="18324" extrusionOk="0">
                  <a:moveTo>
                    <a:pt x="10896" y="776"/>
                  </a:moveTo>
                  <a:cubicBezTo>
                    <a:pt x="13647" y="776"/>
                    <a:pt x="15832" y="3106"/>
                    <a:pt x="14867" y="5891"/>
                  </a:cubicBezTo>
                  <a:cubicBezTo>
                    <a:pt x="13631" y="9465"/>
                    <a:pt x="8479" y="10828"/>
                    <a:pt x="5400" y="12215"/>
                  </a:cubicBezTo>
                  <a:cubicBezTo>
                    <a:pt x="5191" y="12309"/>
                    <a:pt x="5166" y="12500"/>
                    <a:pt x="5240" y="12661"/>
                  </a:cubicBezTo>
                  <a:cubicBezTo>
                    <a:pt x="5243" y="12742"/>
                    <a:pt x="5282" y="12816"/>
                    <a:pt x="5345" y="12865"/>
                  </a:cubicBezTo>
                  <a:cubicBezTo>
                    <a:pt x="6742" y="13836"/>
                    <a:pt x="8825" y="14304"/>
                    <a:pt x="10496" y="14759"/>
                  </a:cubicBezTo>
                  <a:cubicBezTo>
                    <a:pt x="9866" y="15596"/>
                    <a:pt x="9298" y="16476"/>
                    <a:pt x="8793" y="17392"/>
                  </a:cubicBezTo>
                  <a:cubicBezTo>
                    <a:pt x="6381" y="16017"/>
                    <a:pt x="3613" y="14332"/>
                    <a:pt x="881" y="13787"/>
                  </a:cubicBezTo>
                  <a:cubicBezTo>
                    <a:pt x="1280" y="13047"/>
                    <a:pt x="1656" y="12312"/>
                    <a:pt x="2143" y="11621"/>
                  </a:cubicBezTo>
                  <a:cubicBezTo>
                    <a:pt x="2640" y="10913"/>
                    <a:pt x="3235" y="10290"/>
                    <a:pt x="3754" y="9604"/>
                  </a:cubicBezTo>
                  <a:cubicBezTo>
                    <a:pt x="3811" y="9639"/>
                    <a:pt x="3876" y="9657"/>
                    <a:pt x="3942" y="9657"/>
                  </a:cubicBezTo>
                  <a:cubicBezTo>
                    <a:pt x="3973" y="9657"/>
                    <a:pt x="4005" y="9653"/>
                    <a:pt x="4036" y="9645"/>
                  </a:cubicBezTo>
                  <a:lnTo>
                    <a:pt x="4074" y="9636"/>
                  </a:lnTo>
                  <a:cubicBezTo>
                    <a:pt x="4106" y="9627"/>
                    <a:pt x="4137" y="9613"/>
                    <a:pt x="4164" y="9596"/>
                  </a:cubicBezTo>
                  <a:cubicBezTo>
                    <a:pt x="6305" y="9593"/>
                    <a:pt x="12412" y="7547"/>
                    <a:pt x="11396" y="4956"/>
                  </a:cubicBezTo>
                  <a:cubicBezTo>
                    <a:pt x="11507" y="4137"/>
                    <a:pt x="10764" y="3743"/>
                    <a:pt x="9935" y="3743"/>
                  </a:cubicBezTo>
                  <a:cubicBezTo>
                    <a:pt x="9183" y="3743"/>
                    <a:pt x="8362" y="4068"/>
                    <a:pt x="8045" y="4697"/>
                  </a:cubicBezTo>
                  <a:cubicBezTo>
                    <a:pt x="7388" y="4302"/>
                    <a:pt x="6733" y="3880"/>
                    <a:pt x="6054" y="3527"/>
                  </a:cubicBezTo>
                  <a:cubicBezTo>
                    <a:pt x="7168" y="1883"/>
                    <a:pt x="8707" y="833"/>
                    <a:pt x="10769" y="777"/>
                  </a:cubicBezTo>
                  <a:cubicBezTo>
                    <a:pt x="10811" y="776"/>
                    <a:pt x="10854" y="776"/>
                    <a:pt x="10896" y="776"/>
                  </a:cubicBezTo>
                  <a:close/>
                  <a:moveTo>
                    <a:pt x="10742" y="0"/>
                  </a:moveTo>
                  <a:cubicBezTo>
                    <a:pt x="8458" y="0"/>
                    <a:pt x="6146" y="1179"/>
                    <a:pt x="5520" y="3435"/>
                  </a:cubicBezTo>
                  <a:cubicBezTo>
                    <a:pt x="5497" y="3508"/>
                    <a:pt x="5512" y="3588"/>
                    <a:pt x="5560" y="3648"/>
                  </a:cubicBezTo>
                  <a:cubicBezTo>
                    <a:pt x="5550" y="3720"/>
                    <a:pt x="5575" y="3793"/>
                    <a:pt x="5627" y="3847"/>
                  </a:cubicBezTo>
                  <a:cubicBezTo>
                    <a:pt x="6263" y="4518"/>
                    <a:pt x="7126" y="5063"/>
                    <a:pt x="7943" y="5490"/>
                  </a:cubicBezTo>
                  <a:cubicBezTo>
                    <a:pt x="8004" y="5522"/>
                    <a:pt x="8064" y="5536"/>
                    <a:pt x="8120" y="5536"/>
                  </a:cubicBezTo>
                  <a:cubicBezTo>
                    <a:pt x="8375" y="5536"/>
                    <a:pt x="8556" y="5246"/>
                    <a:pt x="8457" y="5021"/>
                  </a:cubicBezTo>
                  <a:cubicBezTo>
                    <a:pt x="8788" y="4729"/>
                    <a:pt x="9067" y="4443"/>
                    <a:pt x="9546" y="4341"/>
                  </a:cubicBezTo>
                  <a:cubicBezTo>
                    <a:pt x="9645" y="4321"/>
                    <a:pt x="9749" y="4310"/>
                    <a:pt x="9855" y="4310"/>
                  </a:cubicBezTo>
                  <a:cubicBezTo>
                    <a:pt x="10334" y="4310"/>
                    <a:pt x="10834" y="4533"/>
                    <a:pt x="10860" y="5075"/>
                  </a:cubicBezTo>
                  <a:cubicBezTo>
                    <a:pt x="10862" y="5139"/>
                    <a:pt x="10888" y="5201"/>
                    <a:pt x="10934" y="5245"/>
                  </a:cubicBezTo>
                  <a:cubicBezTo>
                    <a:pt x="10703" y="7295"/>
                    <a:pt x="5913" y="8841"/>
                    <a:pt x="4138" y="8841"/>
                  </a:cubicBezTo>
                  <a:cubicBezTo>
                    <a:pt x="4068" y="8841"/>
                    <a:pt x="4002" y="8839"/>
                    <a:pt x="3941" y="8834"/>
                  </a:cubicBezTo>
                  <a:cubicBezTo>
                    <a:pt x="3933" y="8833"/>
                    <a:pt x="3926" y="8833"/>
                    <a:pt x="3918" y="8833"/>
                  </a:cubicBezTo>
                  <a:cubicBezTo>
                    <a:pt x="3768" y="8833"/>
                    <a:pt x="3615" y="8963"/>
                    <a:pt x="3573" y="9111"/>
                  </a:cubicBezTo>
                  <a:cubicBezTo>
                    <a:pt x="3546" y="9115"/>
                    <a:pt x="3520" y="9126"/>
                    <a:pt x="3497" y="9141"/>
                  </a:cubicBezTo>
                  <a:cubicBezTo>
                    <a:pt x="1983" y="10139"/>
                    <a:pt x="720" y="12039"/>
                    <a:pt x="96" y="13716"/>
                  </a:cubicBezTo>
                  <a:cubicBezTo>
                    <a:pt x="0" y="13974"/>
                    <a:pt x="234" y="14168"/>
                    <a:pt x="463" y="14168"/>
                  </a:cubicBezTo>
                  <a:cubicBezTo>
                    <a:pt x="514" y="14168"/>
                    <a:pt x="564" y="14158"/>
                    <a:pt x="611" y="14137"/>
                  </a:cubicBezTo>
                  <a:cubicBezTo>
                    <a:pt x="1849" y="14931"/>
                    <a:pt x="3305" y="15441"/>
                    <a:pt x="4625" y="16084"/>
                  </a:cubicBezTo>
                  <a:cubicBezTo>
                    <a:pt x="6030" y="16769"/>
                    <a:pt x="7408" y="17498"/>
                    <a:pt x="8764" y="18270"/>
                  </a:cubicBezTo>
                  <a:cubicBezTo>
                    <a:pt x="8830" y="18307"/>
                    <a:pt x="8894" y="18323"/>
                    <a:pt x="8956" y="18323"/>
                  </a:cubicBezTo>
                  <a:cubicBezTo>
                    <a:pt x="9242" y="18323"/>
                    <a:pt x="9447" y="17963"/>
                    <a:pt x="9289" y="17723"/>
                  </a:cubicBezTo>
                  <a:cubicBezTo>
                    <a:pt x="9971" y="16859"/>
                    <a:pt x="10625" y="15922"/>
                    <a:pt x="11155" y="14977"/>
                  </a:cubicBezTo>
                  <a:cubicBezTo>
                    <a:pt x="11200" y="14893"/>
                    <a:pt x="11205" y="14791"/>
                    <a:pt x="11165" y="14704"/>
                  </a:cubicBezTo>
                  <a:cubicBezTo>
                    <a:pt x="11303" y="14513"/>
                    <a:pt x="11274" y="14190"/>
                    <a:pt x="10977" y="14098"/>
                  </a:cubicBezTo>
                  <a:cubicBezTo>
                    <a:pt x="10004" y="13799"/>
                    <a:pt x="9027" y="13508"/>
                    <a:pt x="8061" y="13188"/>
                  </a:cubicBezTo>
                  <a:cubicBezTo>
                    <a:pt x="7512" y="13006"/>
                    <a:pt x="6963" y="12782"/>
                    <a:pt x="6404" y="12618"/>
                  </a:cubicBezTo>
                  <a:cubicBezTo>
                    <a:pt x="10288" y="10950"/>
                    <a:pt x="17874" y="8164"/>
                    <a:pt x="15520" y="2761"/>
                  </a:cubicBezTo>
                  <a:cubicBezTo>
                    <a:pt x="14708" y="898"/>
                    <a:pt x="12735" y="0"/>
                    <a:pt x="1074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94" name="Google Shape;494;p23"/>
            <p:cNvSpPr/>
            <p:nvPr/>
          </p:nvSpPr>
          <p:spPr>
            <a:xfrm>
              <a:off x="4533971" y="4859452"/>
              <a:ext cx="92626" cy="57482"/>
            </a:xfrm>
            <a:custGeom>
              <a:avLst/>
              <a:gdLst/>
              <a:ahLst/>
              <a:cxnLst/>
              <a:rect l="l" t="t" r="r" b="b"/>
              <a:pathLst>
                <a:path w="2799" h="1737" extrusionOk="0">
                  <a:moveTo>
                    <a:pt x="2576" y="1"/>
                  </a:moveTo>
                  <a:cubicBezTo>
                    <a:pt x="2572" y="1"/>
                    <a:pt x="2569" y="1"/>
                    <a:pt x="2565" y="1"/>
                  </a:cubicBezTo>
                  <a:cubicBezTo>
                    <a:pt x="1547" y="58"/>
                    <a:pt x="598" y="695"/>
                    <a:pt x="64" y="1545"/>
                  </a:cubicBezTo>
                  <a:cubicBezTo>
                    <a:pt x="0" y="1648"/>
                    <a:pt x="87" y="1737"/>
                    <a:pt x="180" y="1737"/>
                  </a:cubicBezTo>
                  <a:cubicBezTo>
                    <a:pt x="220" y="1737"/>
                    <a:pt x="262" y="1720"/>
                    <a:pt x="292" y="1680"/>
                  </a:cubicBezTo>
                  <a:cubicBezTo>
                    <a:pt x="882" y="894"/>
                    <a:pt x="1663" y="509"/>
                    <a:pt x="2611" y="341"/>
                  </a:cubicBezTo>
                  <a:cubicBezTo>
                    <a:pt x="2799" y="308"/>
                    <a:pt x="2761" y="1"/>
                    <a:pt x="257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95" name="Google Shape;495;p23"/>
            <p:cNvSpPr/>
            <p:nvPr/>
          </p:nvSpPr>
          <p:spPr>
            <a:xfrm>
              <a:off x="4548134" y="4801904"/>
              <a:ext cx="94777" cy="51823"/>
            </a:xfrm>
            <a:custGeom>
              <a:avLst/>
              <a:gdLst/>
              <a:ahLst/>
              <a:cxnLst/>
              <a:rect l="l" t="t" r="r" b="b"/>
              <a:pathLst>
                <a:path w="2864" h="1566" extrusionOk="0">
                  <a:moveTo>
                    <a:pt x="2592" y="0"/>
                  </a:moveTo>
                  <a:cubicBezTo>
                    <a:pt x="2565" y="0"/>
                    <a:pt x="2537" y="7"/>
                    <a:pt x="2508" y="21"/>
                  </a:cubicBezTo>
                  <a:cubicBezTo>
                    <a:pt x="1707" y="420"/>
                    <a:pt x="919" y="853"/>
                    <a:pt x="143" y="1297"/>
                  </a:cubicBezTo>
                  <a:cubicBezTo>
                    <a:pt x="1" y="1378"/>
                    <a:pt x="88" y="1565"/>
                    <a:pt x="221" y="1565"/>
                  </a:cubicBezTo>
                  <a:cubicBezTo>
                    <a:pt x="243" y="1565"/>
                    <a:pt x="266" y="1560"/>
                    <a:pt x="290" y="1548"/>
                  </a:cubicBezTo>
                  <a:cubicBezTo>
                    <a:pt x="1097" y="1163"/>
                    <a:pt x="1904" y="761"/>
                    <a:pt x="2688" y="331"/>
                  </a:cubicBezTo>
                  <a:cubicBezTo>
                    <a:pt x="2863" y="235"/>
                    <a:pt x="2755" y="0"/>
                    <a:pt x="259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496" name="Google Shape;496;p23"/>
          <p:cNvGrpSpPr/>
          <p:nvPr/>
        </p:nvGrpSpPr>
        <p:grpSpPr>
          <a:xfrm>
            <a:off x="5630954" y="5096427"/>
            <a:ext cx="147626" cy="102487"/>
            <a:chOff x="5630954" y="5096427"/>
            <a:chExt cx="147626" cy="102487"/>
          </a:xfrm>
        </p:grpSpPr>
        <p:sp>
          <p:nvSpPr>
            <p:cNvPr id="497" name="Google Shape;497;p23"/>
            <p:cNvSpPr/>
            <p:nvPr/>
          </p:nvSpPr>
          <p:spPr>
            <a:xfrm>
              <a:off x="5630954" y="5129023"/>
              <a:ext cx="86173" cy="60195"/>
            </a:xfrm>
            <a:custGeom>
              <a:avLst/>
              <a:gdLst/>
              <a:ahLst/>
              <a:cxnLst/>
              <a:rect l="l" t="t" r="r" b="b"/>
              <a:pathLst>
                <a:path w="2604" h="1819" extrusionOk="0">
                  <a:moveTo>
                    <a:pt x="2344" y="1"/>
                  </a:moveTo>
                  <a:cubicBezTo>
                    <a:pt x="2285" y="1"/>
                    <a:pt x="2225" y="25"/>
                    <a:pt x="2181" y="83"/>
                  </a:cubicBezTo>
                  <a:cubicBezTo>
                    <a:pt x="1645" y="776"/>
                    <a:pt x="1019" y="1286"/>
                    <a:pt x="164" y="1535"/>
                  </a:cubicBezTo>
                  <a:cubicBezTo>
                    <a:pt x="0" y="1583"/>
                    <a:pt x="50" y="1818"/>
                    <a:pt x="201" y="1818"/>
                  </a:cubicBezTo>
                  <a:cubicBezTo>
                    <a:pt x="214" y="1818"/>
                    <a:pt x="227" y="1817"/>
                    <a:pt x="241" y="1813"/>
                  </a:cubicBezTo>
                  <a:cubicBezTo>
                    <a:pt x="1137" y="1588"/>
                    <a:pt x="2001" y="1060"/>
                    <a:pt x="2509" y="274"/>
                  </a:cubicBezTo>
                  <a:cubicBezTo>
                    <a:pt x="2604" y="127"/>
                    <a:pt x="2478" y="1"/>
                    <a:pt x="234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98" name="Google Shape;498;p23"/>
            <p:cNvSpPr/>
            <p:nvPr/>
          </p:nvSpPr>
          <p:spPr>
            <a:xfrm>
              <a:off x="5696146" y="5096427"/>
              <a:ext cx="82433" cy="102487"/>
            </a:xfrm>
            <a:custGeom>
              <a:avLst/>
              <a:gdLst/>
              <a:ahLst/>
              <a:cxnLst/>
              <a:rect l="l" t="t" r="r" b="b"/>
              <a:pathLst>
                <a:path w="2491" h="3097" extrusionOk="0">
                  <a:moveTo>
                    <a:pt x="2244" y="0"/>
                  </a:moveTo>
                  <a:cubicBezTo>
                    <a:pt x="2166" y="0"/>
                    <a:pt x="2093" y="45"/>
                    <a:pt x="2072" y="149"/>
                  </a:cubicBezTo>
                  <a:cubicBezTo>
                    <a:pt x="1823" y="1340"/>
                    <a:pt x="1156" y="2212"/>
                    <a:pt x="119" y="2827"/>
                  </a:cubicBezTo>
                  <a:cubicBezTo>
                    <a:pt x="1" y="2897"/>
                    <a:pt x="58" y="3096"/>
                    <a:pt x="180" y="3096"/>
                  </a:cubicBezTo>
                  <a:cubicBezTo>
                    <a:pt x="195" y="3096"/>
                    <a:pt x="211" y="3093"/>
                    <a:pt x="228" y="3086"/>
                  </a:cubicBezTo>
                  <a:cubicBezTo>
                    <a:pt x="1397" y="2619"/>
                    <a:pt x="2268" y="1492"/>
                    <a:pt x="2466" y="256"/>
                  </a:cubicBezTo>
                  <a:cubicBezTo>
                    <a:pt x="2491" y="103"/>
                    <a:pt x="2362" y="0"/>
                    <a:pt x="224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499" name="Google Shape;499;p23"/>
          <p:cNvGrpSpPr/>
          <p:nvPr/>
        </p:nvGrpSpPr>
        <p:grpSpPr>
          <a:xfrm>
            <a:off x="5587702" y="3976345"/>
            <a:ext cx="519354" cy="629618"/>
            <a:chOff x="5587702" y="3976345"/>
            <a:chExt cx="519354" cy="629618"/>
          </a:xfrm>
        </p:grpSpPr>
        <p:sp>
          <p:nvSpPr>
            <p:cNvPr id="500" name="Google Shape;500;p23"/>
            <p:cNvSpPr/>
            <p:nvPr/>
          </p:nvSpPr>
          <p:spPr>
            <a:xfrm>
              <a:off x="5587702" y="3976345"/>
              <a:ext cx="374839" cy="629618"/>
            </a:xfrm>
            <a:custGeom>
              <a:avLst/>
              <a:gdLst/>
              <a:ahLst/>
              <a:cxnLst/>
              <a:rect l="l" t="t" r="r" b="b"/>
              <a:pathLst>
                <a:path w="11327" h="19026" extrusionOk="0">
                  <a:moveTo>
                    <a:pt x="4224" y="645"/>
                  </a:moveTo>
                  <a:cubicBezTo>
                    <a:pt x="4688" y="645"/>
                    <a:pt x="5148" y="737"/>
                    <a:pt x="5620" y="941"/>
                  </a:cubicBezTo>
                  <a:cubicBezTo>
                    <a:pt x="5636" y="946"/>
                    <a:pt x="5651" y="949"/>
                    <a:pt x="5668" y="952"/>
                  </a:cubicBezTo>
                  <a:cubicBezTo>
                    <a:pt x="5920" y="2108"/>
                    <a:pt x="4559" y="2543"/>
                    <a:pt x="3641" y="2745"/>
                  </a:cubicBezTo>
                  <a:cubicBezTo>
                    <a:pt x="3193" y="2844"/>
                    <a:pt x="2751" y="2921"/>
                    <a:pt x="2327" y="2921"/>
                  </a:cubicBezTo>
                  <a:cubicBezTo>
                    <a:pt x="1879" y="2921"/>
                    <a:pt x="1451" y="2835"/>
                    <a:pt x="1053" y="2597"/>
                  </a:cubicBezTo>
                  <a:cubicBezTo>
                    <a:pt x="1047" y="2543"/>
                    <a:pt x="1021" y="2494"/>
                    <a:pt x="978" y="2462"/>
                  </a:cubicBezTo>
                  <a:cubicBezTo>
                    <a:pt x="174" y="1799"/>
                    <a:pt x="2744" y="913"/>
                    <a:pt x="2955" y="849"/>
                  </a:cubicBezTo>
                  <a:cubicBezTo>
                    <a:pt x="3390" y="718"/>
                    <a:pt x="3809" y="645"/>
                    <a:pt x="4224" y="645"/>
                  </a:cubicBezTo>
                  <a:close/>
                  <a:moveTo>
                    <a:pt x="5018" y="2924"/>
                  </a:moveTo>
                  <a:cubicBezTo>
                    <a:pt x="5481" y="4961"/>
                    <a:pt x="6427" y="7031"/>
                    <a:pt x="8302" y="8100"/>
                  </a:cubicBezTo>
                  <a:cubicBezTo>
                    <a:pt x="8350" y="8128"/>
                    <a:pt x="8405" y="8143"/>
                    <a:pt x="8460" y="8143"/>
                  </a:cubicBezTo>
                  <a:cubicBezTo>
                    <a:pt x="8488" y="8143"/>
                    <a:pt x="8515" y="8139"/>
                    <a:pt x="8543" y="8132"/>
                  </a:cubicBezTo>
                  <a:lnTo>
                    <a:pt x="8543" y="8132"/>
                  </a:lnTo>
                  <a:cubicBezTo>
                    <a:pt x="7916" y="9591"/>
                    <a:pt x="6709" y="10260"/>
                    <a:pt x="5364" y="10260"/>
                  </a:cubicBezTo>
                  <a:cubicBezTo>
                    <a:pt x="4773" y="10260"/>
                    <a:pt x="4155" y="10131"/>
                    <a:pt x="3548" y="9882"/>
                  </a:cubicBezTo>
                  <a:cubicBezTo>
                    <a:pt x="3565" y="9850"/>
                    <a:pt x="3576" y="9815"/>
                    <a:pt x="3582" y="9778"/>
                  </a:cubicBezTo>
                  <a:cubicBezTo>
                    <a:pt x="3837" y="7744"/>
                    <a:pt x="3724" y="5421"/>
                    <a:pt x="2968" y="3473"/>
                  </a:cubicBezTo>
                  <a:cubicBezTo>
                    <a:pt x="3690" y="3428"/>
                    <a:pt x="4426" y="3235"/>
                    <a:pt x="5018" y="2924"/>
                  </a:cubicBezTo>
                  <a:close/>
                  <a:moveTo>
                    <a:pt x="7748" y="6868"/>
                  </a:moveTo>
                  <a:cubicBezTo>
                    <a:pt x="9103" y="6925"/>
                    <a:pt x="10350" y="7343"/>
                    <a:pt x="10457" y="8940"/>
                  </a:cubicBezTo>
                  <a:cubicBezTo>
                    <a:pt x="10570" y="10587"/>
                    <a:pt x="8936" y="11585"/>
                    <a:pt x="7596" y="12063"/>
                  </a:cubicBezTo>
                  <a:cubicBezTo>
                    <a:pt x="6743" y="12367"/>
                    <a:pt x="5773" y="12623"/>
                    <a:pt x="4835" y="12623"/>
                  </a:cubicBezTo>
                  <a:cubicBezTo>
                    <a:pt x="4453" y="12623"/>
                    <a:pt x="4077" y="12580"/>
                    <a:pt x="3715" y="12481"/>
                  </a:cubicBezTo>
                  <a:cubicBezTo>
                    <a:pt x="1889" y="11984"/>
                    <a:pt x="892" y="9282"/>
                    <a:pt x="3000" y="8580"/>
                  </a:cubicBezTo>
                  <a:lnTo>
                    <a:pt x="3000" y="8580"/>
                  </a:lnTo>
                  <a:cubicBezTo>
                    <a:pt x="2998" y="8974"/>
                    <a:pt x="2987" y="9371"/>
                    <a:pt x="2955" y="9778"/>
                  </a:cubicBezTo>
                  <a:cubicBezTo>
                    <a:pt x="2946" y="9885"/>
                    <a:pt x="2984" y="9962"/>
                    <a:pt x="3043" y="10011"/>
                  </a:cubicBezTo>
                  <a:cubicBezTo>
                    <a:pt x="3047" y="10060"/>
                    <a:pt x="3072" y="10104"/>
                    <a:pt x="3110" y="10135"/>
                  </a:cubicBezTo>
                  <a:cubicBezTo>
                    <a:pt x="3802" y="10735"/>
                    <a:pt x="4604" y="11000"/>
                    <a:pt x="5401" y="11000"/>
                  </a:cubicBezTo>
                  <a:cubicBezTo>
                    <a:pt x="7043" y="11000"/>
                    <a:pt x="8663" y="9875"/>
                    <a:pt x="9255" y="8216"/>
                  </a:cubicBezTo>
                  <a:cubicBezTo>
                    <a:pt x="9346" y="7962"/>
                    <a:pt x="9146" y="7801"/>
                    <a:pt x="8937" y="7801"/>
                  </a:cubicBezTo>
                  <a:cubicBezTo>
                    <a:pt x="8886" y="7801"/>
                    <a:pt x="8835" y="7810"/>
                    <a:pt x="8788" y="7830"/>
                  </a:cubicBezTo>
                  <a:cubicBezTo>
                    <a:pt x="8803" y="7709"/>
                    <a:pt x="8742" y="7590"/>
                    <a:pt x="8634" y="7531"/>
                  </a:cubicBezTo>
                  <a:cubicBezTo>
                    <a:pt x="8314" y="7346"/>
                    <a:pt x="8017" y="7122"/>
                    <a:pt x="7748" y="6868"/>
                  </a:cubicBezTo>
                  <a:close/>
                  <a:moveTo>
                    <a:pt x="8431" y="12402"/>
                  </a:moveTo>
                  <a:cubicBezTo>
                    <a:pt x="8396" y="12466"/>
                    <a:pt x="8383" y="12541"/>
                    <a:pt x="8396" y="12613"/>
                  </a:cubicBezTo>
                  <a:cubicBezTo>
                    <a:pt x="8685" y="14260"/>
                    <a:pt x="9027" y="15894"/>
                    <a:pt x="9327" y="17537"/>
                  </a:cubicBezTo>
                  <a:cubicBezTo>
                    <a:pt x="8135" y="16090"/>
                    <a:pt x="7029" y="14580"/>
                    <a:pt x="5844" y="13128"/>
                  </a:cubicBezTo>
                  <a:cubicBezTo>
                    <a:pt x="6221" y="13079"/>
                    <a:pt x="6594" y="13007"/>
                    <a:pt x="6962" y="12912"/>
                  </a:cubicBezTo>
                  <a:cubicBezTo>
                    <a:pt x="7464" y="12783"/>
                    <a:pt x="7956" y="12612"/>
                    <a:pt x="8431" y="12402"/>
                  </a:cubicBezTo>
                  <a:close/>
                  <a:moveTo>
                    <a:pt x="4255" y="0"/>
                  </a:moveTo>
                  <a:cubicBezTo>
                    <a:pt x="3343" y="0"/>
                    <a:pt x="2421" y="308"/>
                    <a:pt x="1580" y="708"/>
                  </a:cubicBezTo>
                  <a:cubicBezTo>
                    <a:pt x="1032" y="969"/>
                    <a:pt x="1" y="1714"/>
                    <a:pt x="200" y="2342"/>
                  </a:cubicBezTo>
                  <a:cubicBezTo>
                    <a:pt x="198" y="2379"/>
                    <a:pt x="206" y="2417"/>
                    <a:pt x="226" y="2450"/>
                  </a:cubicBezTo>
                  <a:cubicBezTo>
                    <a:pt x="620" y="3122"/>
                    <a:pt x="1491" y="3440"/>
                    <a:pt x="2454" y="3477"/>
                  </a:cubicBezTo>
                  <a:cubicBezTo>
                    <a:pt x="2733" y="5085"/>
                    <a:pt x="2974" y="6594"/>
                    <a:pt x="3003" y="8178"/>
                  </a:cubicBezTo>
                  <a:cubicBezTo>
                    <a:pt x="1548" y="8257"/>
                    <a:pt x="705" y="9803"/>
                    <a:pt x="1246" y="11173"/>
                  </a:cubicBezTo>
                  <a:cubicBezTo>
                    <a:pt x="1850" y="12704"/>
                    <a:pt x="3341" y="13194"/>
                    <a:pt x="4851" y="13194"/>
                  </a:cubicBezTo>
                  <a:cubicBezTo>
                    <a:pt x="5008" y="13194"/>
                    <a:pt x="5165" y="13188"/>
                    <a:pt x="5322" y="13178"/>
                  </a:cubicBezTo>
                  <a:cubicBezTo>
                    <a:pt x="5323" y="13186"/>
                    <a:pt x="5326" y="13194"/>
                    <a:pt x="5329" y="13201"/>
                  </a:cubicBezTo>
                  <a:cubicBezTo>
                    <a:pt x="6486" y="15272"/>
                    <a:pt x="8078" y="17136"/>
                    <a:pt x="9630" y="18919"/>
                  </a:cubicBezTo>
                  <a:cubicBezTo>
                    <a:pt x="9696" y="18994"/>
                    <a:pt x="9771" y="19026"/>
                    <a:pt x="9844" y="19026"/>
                  </a:cubicBezTo>
                  <a:cubicBezTo>
                    <a:pt x="10035" y="19026"/>
                    <a:pt x="10213" y="18808"/>
                    <a:pt x="10180" y="18599"/>
                  </a:cubicBezTo>
                  <a:cubicBezTo>
                    <a:pt x="9854" y="16542"/>
                    <a:pt x="9527" y="14463"/>
                    <a:pt x="9013" y="12443"/>
                  </a:cubicBezTo>
                  <a:cubicBezTo>
                    <a:pt x="8979" y="12311"/>
                    <a:pt x="8893" y="12247"/>
                    <a:pt x="8797" y="12226"/>
                  </a:cubicBezTo>
                  <a:cubicBezTo>
                    <a:pt x="10019" y="11596"/>
                    <a:pt x="11030" y="10621"/>
                    <a:pt x="11146" y="9150"/>
                  </a:cubicBezTo>
                  <a:cubicBezTo>
                    <a:pt x="11326" y="6866"/>
                    <a:pt x="9352" y="6222"/>
                    <a:pt x="7479" y="6222"/>
                  </a:cubicBezTo>
                  <a:cubicBezTo>
                    <a:pt x="7378" y="6222"/>
                    <a:pt x="7277" y="6224"/>
                    <a:pt x="7176" y="6228"/>
                  </a:cubicBezTo>
                  <a:cubicBezTo>
                    <a:pt x="6392" y="5191"/>
                    <a:pt x="5973" y="3905"/>
                    <a:pt x="5453" y="2650"/>
                  </a:cubicBezTo>
                  <a:cubicBezTo>
                    <a:pt x="6158" y="2131"/>
                    <a:pt x="6510" y="1394"/>
                    <a:pt x="6086" y="512"/>
                  </a:cubicBezTo>
                  <a:cubicBezTo>
                    <a:pt x="6043" y="423"/>
                    <a:pt x="5962" y="388"/>
                    <a:pt x="5878" y="386"/>
                  </a:cubicBezTo>
                  <a:cubicBezTo>
                    <a:pt x="5355" y="113"/>
                    <a:pt x="4807" y="0"/>
                    <a:pt x="425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01" name="Google Shape;501;p23"/>
            <p:cNvSpPr/>
            <p:nvPr/>
          </p:nvSpPr>
          <p:spPr>
            <a:xfrm>
              <a:off x="5989610" y="4164344"/>
              <a:ext cx="48050" cy="85544"/>
            </a:xfrm>
            <a:custGeom>
              <a:avLst/>
              <a:gdLst/>
              <a:ahLst/>
              <a:cxnLst/>
              <a:rect l="l" t="t" r="r" b="b"/>
              <a:pathLst>
                <a:path w="1452" h="2585" extrusionOk="0">
                  <a:moveTo>
                    <a:pt x="233" y="0"/>
                  </a:moveTo>
                  <a:cubicBezTo>
                    <a:pt x="110" y="0"/>
                    <a:pt x="0" y="185"/>
                    <a:pt x="116" y="280"/>
                  </a:cubicBezTo>
                  <a:cubicBezTo>
                    <a:pt x="740" y="797"/>
                    <a:pt x="1017" y="1546"/>
                    <a:pt x="902" y="2345"/>
                  </a:cubicBezTo>
                  <a:cubicBezTo>
                    <a:pt x="882" y="2488"/>
                    <a:pt x="1002" y="2584"/>
                    <a:pt x="1111" y="2584"/>
                  </a:cubicBezTo>
                  <a:cubicBezTo>
                    <a:pt x="1183" y="2584"/>
                    <a:pt x="1249" y="2543"/>
                    <a:pt x="1268" y="2446"/>
                  </a:cubicBezTo>
                  <a:cubicBezTo>
                    <a:pt x="1452" y="1512"/>
                    <a:pt x="1060" y="596"/>
                    <a:pt x="312" y="28"/>
                  </a:cubicBezTo>
                  <a:cubicBezTo>
                    <a:pt x="287" y="8"/>
                    <a:pt x="260" y="0"/>
                    <a:pt x="23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02" name="Google Shape;502;p23"/>
            <p:cNvSpPr/>
            <p:nvPr/>
          </p:nvSpPr>
          <p:spPr>
            <a:xfrm>
              <a:off x="6052188" y="4181552"/>
              <a:ext cx="54867" cy="92891"/>
            </a:xfrm>
            <a:custGeom>
              <a:avLst/>
              <a:gdLst/>
              <a:ahLst/>
              <a:cxnLst/>
              <a:rect l="l" t="t" r="r" b="b"/>
              <a:pathLst>
                <a:path w="1658" h="2807" extrusionOk="0">
                  <a:moveTo>
                    <a:pt x="229" y="1"/>
                  </a:moveTo>
                  <a:cubicBezTo>
                    <a:pt x="88" y="1"/>
                    <a:pt x="0" y="208"/>
                    <a:pt x="147" y="303"/>
                  </a:cubicBezTo>
                  <a:cubicBezTo>
                    <a:pt x="906" y="785"/>
                    <a:pt x="1242" y="1696"/>
                    <a:pt x="971" y="2554"/>
                  </a:cubicBezTo>
                  <a:cubicBezTo>
                    <a:pt x="923" y="2706"/>
                    <a:pt x="1051" y="2807"/>
                    <a:pt x="1176" y="2807"/>
                  </a:cubicBezTo>
                  <a:cubicBezTo>
                    <a:pt x="1258" y="2807"/>
                    <a:pt x="1338" y="2763"/>
                    <a:pt x="1367" y="2663"/>
                  </a:cubicBezTo>
                  <a:cubicBezTo>
                    <a:pt x="1658" y="1646"/>
                    <a:pt x="1230" y="552"/>
                    <a:pt x="311" y="24"/>
                  </a:cubicBezTo>
                  <a:cubicBezTo>
                    <a:pt x="283" y="8"/>
                    <a:pt x="255" y="1"/>
                    <a:pt x="2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503" name="Google Shape;503;p23"/>
          <p:cNvGrpSpPr/>
          <p:nvPr/>
        </p:nvGrpSpPr>
        <p:grpSpPr>
          <a:xfrm>
            <a:off x="6416107" y="3473604"/>
            <a:ext cx="72969" cy="114666"/>
            <a:chOff x="6416107" y="3473604"/>
            <a:chExt cx="72969" cy="114666"/>
          </a:xfrm>
        </p:grpSpPr>
        <p:sp>
          <p:nvSpPr>
            <p:cNvPr id="504" name="Google Shape;504;p23"/>
            <p:cNvSpPr/>
            <p:nvPr/>
          </p:nvSpPr>
          <p:spPr>
            <a:xfrm>
              <a:off x="6416107" y="3473604"/>
              <a:ext cx="23827" cy="114666"/>
            </a:xfrm>
            <a:custGeom>
              <a:avLst/>
              <a:gdLst/>
              <a:ahLst/>
              <a:cxnLst/>
              <a:rect l="l" t="t" r="r" b="b"/>
              <a:pathLst>
                <a:path w="720" h="3465" extrusionOk="0">
                  <a:moveTo>
                    <a:pt x="486" y="1"/>
                  </a:moveTo>
                  <a:cubicBezTo>
                    <a:pt x="411" y="1"/>
                    <a:pt x="339" y="43"/>
                    <a:pt x="313" y="142"/>
                  </a:cubicBezTo>
                  <a:cubicBezTo>
                    <a:pt x="43" y="1168"/>
                    <a:pt x="0" y="2272"/>
                    <a:pt x="129" y="3321"/>
                  </a:cubicBezTo>
                  <a:cubicBezTo>
                    <a:pt x="140" y="3415"/>
                    <a:pt x="218" y="3464"/>
                    <a:pt x="292" y="3464"/>
                  </a:cubicBezTo>
                  <a:cubicBezTo>
                    <a:pt x="364" y="3464"/>
                    <a:pt x="431" y="3418"/>
                    <a:pt x="427" y="3321"/>
                  </a:cubicBezTo>
                  <a:cubicBezTo>
                    <a:pt x="385" y="2271"/>
                    <a:pt x="492" y="1277"/>
                    <a:pt x="691" y="246"/>
                  </a:cubicBezTo>
                  <a:cubicBezTo>
                    <a:pt x="720" y="98"/>
                    <a:pt x="600" y="1"/>
                    <a:pt x="48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05" name="Google Shape;505;p23"/>
            <p:cNvSpPr/>
            <p:nvPr/>
          </p:nvSpPr>
          <p:spPr>
            <a:xfrm>
              <a:off x="6450457" y="3497199"/>
              <a:ext cx="38619" cy="67641"/>
            </a:xfrm>
            <a:custGeom>
              <a:avLst/>
              <a:gdLst/>
              <a:ahLst/>
              <a:cxnLst/>
              <a:rect l="l" t="t" r="r" b="b"/>
              <a:pathLst>
                <a:path w="1167" h="2044" extrusionOk="0">
                  <a:moveTo>
                    <a:pt x="898" y="1"/>
                  </a:moveTo>
                  <a:cubicBezTo>
                    <a:pt x="833" y="1"/>
                    <a:pt x="771" y="31"/>
                    <a:pt x="739" y="101"/>
                  </a:cubicBezTo>
                  <a:cubicBezTo>
                    <a:pt x="475" y="663"/>
                    <a:pt x="249" y="1260"/>
                    <a:pt x="40" y="1845"/>
                  </a:cubicBezTo>
                  <a:cubicBezTo>
                    <a:pt x="1" y="1956"/>
                    <a:pt x="105" y="2044"/>
                    <a:pt x="203" y="2044"/>
                  </a:cubicBezTo>
                  <a:cubicBezTo>
                    <a:pt x="254" y="2044"/>
                    <a:pt x="302" y="2021"/>
                    <a:pt x="330" y="1966"/>
                  </a:cubicBezTo>
                  <a:cubicBezTo>
                    <a:pt x="609" y="1412"/>
                    <a:pt x="884" y="838"/>
                    <a:pt x="1111" y="259"/>
                  </a:cubicBezTo>
                  <a:cubicBezTo>
                    <a:pt x="1167" y="116"/>
                    <a:pt x="1027" y="1"/>
                    <a:pt x="89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506" name="Google Shape;506;p23"/>
          <p:cNvGrpSpPr/>
          <p:nvPr/>
        </p:nvGrpSpPr>
        <p:grpSpPr>
          <a:xfrm>
            <a:off x="6151764" y="3887194"/>
            <a:ext cx="1009123" cy="1313971"/>
            <a:chOff x="6151764" y="3887194"/>
            <a:chExt cx="1009123" cy="1313971"/>
          </a:xfrm>
        </p:grpSpPr>
        <p:grpSp>
          <p:nvGrpSpPr>
            <p:cNvPr id="507" name="Google Shape;507;p23"/>
            <p:cNvGrpSpPr/>
            <p:nvPr/>
          </p:nvGrpSpPr>
          <p:grpSpPr>
            <a:xfrm>
              <a:off x="6151764" y="3887194"/>
              <a:ext cx="1009123" cy="1235674"/>
              <a:chOff x="6151764" y="3887194"/>
              <a:chExt cx="1009123" cy="1235674"/>
            </a:xfrm>
          </p:grpSpPr>
          <p:sp>
            <p:nvSpPr>
              <p:cNvPr id="508" name="Google Shape;508;p23"/>
              <p:cNvSpPr/>
              <p:nvPr/>
            </p:nvSpPr>
            <p:spPr>
              <a:xfrm>
                <a:off x="6268944" y="4616950"/>
                <a:ext cx="769136" cy="427754"/>
              </a:xfrm>
              <a:custGeom>
                <a:avLst/>
                <a:gdLst/>
                <a:ahLst/>
                <a:cxnLst/>
                <a:rect l="l" t="t" r="r" b="b"/>
                <a:pathLst>
                  <a:path w="23242" h="12926" extrusionOk="0">
                    <a:moveTo>
                      <a:pt x="5836" y="1"/>
                    </a:moveTo>
                    <a:cubicBezTo>
                      <a:pt x="5564" y="1"/>
                      <a:pt x="5291" y="80"/>
                      <a:pt x="5020" y="261"/>
                    </a:cubicBezTo>
                    <a:cubicBezTo>
                      <a:pt x="3508" y="584"/>
                      <a:pt x="2128" y="1170"/>
                      <a:pt x="823" y="2111"/>
                    </a:cubicBezTo>
                    <a:cubicBezTo>
                      <a:pt x="248" y="2526"/>
                      <a:pt x="1" y="3626"/>
                      <a:pt x="823" y="3979"/>
                    </a:cubicBezTo>
                    <a:cubicBezTo>
                      <a:pt x="1047" y="4076"/>
                      <a:pt x="1248" y="4171"/>
                      <a:pt x="1439" y="4272"/>
                    </a:cubicBezTo>
                    <a:cubicBezTo>
                      <a:pt x="1511" y="4473"/>
                      <a:pt x="1647" y="4662"/>
                      <a:pt x="1862" y="4816"/>
                    </a:cubicBezTo>
                    <a:cubicBezTo>
                      <a:pt x="2156" y="5025"/>
                      <a:pt x="2312" y="5122"/>
                      <a:pt x="2528" y="5194"/>
                    </a:cubicBezTo>
                    <a:lnTo>
                      <a:pt x="4132" y="6102"/>
                    </a:lnTo>
                    <a:cubicBezTo>
                      <a:pt x="4139" y="6117"/>
                      <a:pt x="4145" y="6133"/>
                      <a:pt x="4153" y="6148"/>
                    </a:cubicBezTo>
                    <a:cubicBezTo>
                      <a:pt x="4701" y="7067"/>
                      <a:pt x="6029" y="7311"/>
                      <a:pt x="6954" y="7692"/>
                    </a:cubicBezTo>
                    <a:lnTo>
                      <a:pt x="11909" y="9743"/>
                    </a:lnTo>
                    <a:cubicBezTo>
                      <a:pt x="15066" y="11051"/>
                      <a:pt x="18201" y="12411"/>
                      <a:pt x="21606" y="12913"/>
                    </a:cubicBezTo>
                    <a:cubicBezTo>
                      <a:pt x="21663" y="12921"/>
                      <a:pt x="21721" y="12926"/>
                      <a:pt x="21781" y="12926"/>
                    </a:cubicBezTo>
                    <a:cubicBezTo>
                      <a:pt x="22468" y="12926"/>
                      <a:pt x="23241" y="12375"/>
                      <a:pt x="22938" y="11582"/>
                    </a:cubicBezTo>
                    <a:cubicBezTo>
                      <a:pt x="22396" y="10164"/>
                      <a:pt x="21993" y="8095"/>
                      <a:pt x="21024" y="6850"/>
                    </a:cubicBezTo>
                    <a:cubicBezTo>
                      <a:pt x="20993" y="6713"/>
                      <a:pt x="20952" y="6578"/>
                      <a:pt x="20899" y="6450"/>
                    </a:cubicBezTo>
                    <a:cubicBezTo>
                      <a:pt x="20695" y="5950"/>
                      <a:pt x="20248" y="5734"/>
                      <a:pt x="19812" y="5734"/>
                    </a:cubicBezTo>
                    <a:cubicBezTo>
                      <a:pt x="19659" y="5734"/>
                      <a:pt x="19507" y="5761"/>
                      <a:pt x="19368" y="5811"/>
                    </a:cubicBezTo>
                    <a:cubicBezTo>
                      <a:pt x="19238" y="5791"/>
                      <a:pt x="19103" y="5781"/>
                      <a:pt x="18962" y="5781"/>
                    </a:cubicBezTo>
                    <a:cubicBezTo>
                      <a:pt x="18729" y="5781"/>
                      <a:pt x="18480" y="5809"/>
                      <a:pt x="18212" y="5869"/>
                    </a:cubicBezTo>
                    <a:cubicBezTo>
                      <a:pt x="17343" y="6070"/>
                      <a:pt x="16458" y="6180"/>
                      <a:pt x="15566" y="6203"/>
                    </a:cubicBezTo>
                    <a:cubicBezTo>
                      <a:pt x="15242" y="6024"/>
                      <a:pt x="14954" y="5897"/>
                      <a:pt x="14828" y="5852"/>
                    </a:cubicBezTo>
                    <a:cubicBezTo>
                      <a:pt x="13246" y="5313"/>
                      <a:pt x="11770" y="5353"/>
                      <a:pt x="10399" y="4240"/>
                    </a:cubicBezTo>
                    <a:cubicBezTo>
                      <a:pt x="9653" y="3633"/>
                      <a:pt x="8558" y="1743"/>
                      <a:pt x="7348" y="702"/>
                    </a:cubicBezTo>
                    <a:cubicBezTo>
                      <a:pt x="7250" y="329"/>
                      <a:pt x="6969" y="34"/>
                      <a:pt x="6495" y="34"/>
                    </a:cubicBezTo>
                    <a:cubicBezTo>
                      <a:pt x="6451" y="34"/>
                      <a:pt x="6405" y="36"/>
                      <a:pt x="6357" y="42"/>
                    </a:cubicBezTo>
                    <a:cubicBezTo>
                      <a:pt x="6317" y="46"/>
                      <a:pt x="6279" y="52"/>
                      <a:pt x="6241" y="57"/>
                    </a:cubicBezTo>
                    <a:cubicBezTo>
                      <a:pt x="6106" y="20"/>
                      <a:pt x="5971" y="1"/>
                      <a:pt x="5836" y="1"/>
                    </a:cubicBezTo>
                    <a:close/>
                  </a:path>
                </a:pathLst>
              </a:custGeom>
              <a:solidFill>
                <a:srgbClr val="A6DF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09" name="Google Shape;509;p23"/>
              <p:cNvSpPr/>
              <p:nvPr/>
            </p:nvSpPr>
            <p:spPr>
              <a:xfrm>
                <a:off x="6842073" y="4193896"/>
                <a:ext cx="185550" cy="96994"/>
              </a:xfrm>
              <a:custGeom>
                <a:avLst/>
                <a:gdLst/>
                <a:ahLst/>
                <a:cxnLst/>
                <a:rect l="l" t="t" r="r" b="b"/>
                <a:pathLst>
                  <a:path w="5607" h="2931" extrusionOk="0">
                    <a:moveTo>
                      <a:pt x="293" y="0"/>
                    </a:moveTo>
                    <a:cubicBezTo>
                      <a:pt x="148" y="0"/>
                      <a:pt x="0" y="161"/>
                      <a:pt x="105" y="302"/>
                    </a:cubicBezTo>
                    <a:cubicBezTo>
                      <a:pt x="1312" y="1913"/>
                      <a:pt x="3179" y="2912"/>
                      <a:pt x="5207" y="2930"/>
                    </a:cubicBezTo>
                    <a:cubicBezTo>
                      <a:pt x="5209" y="2930"/>
                      <a:pt x="5210" y="2930"/>
                      <a:pt x="5212" y="2930"/>
                    </a:cubicBezTo>
                    <a:cubicBezTo>
                      <a:pt x="5607" y="2930"/>
                      <a:pt x="5596" y="2345"/>
                      <a:pt x="5207" y="2316"/>
                    </a:cubicBezTo>
                    <a:cubicBezTo>
                      <a:pt x="3332" y="2173"/>
                      <a:pt x="1720" y="1431"/>
                      <a:pt x="424" y="57"/>
                    </a:cubicBezTo>
                    <a:cubicBezTo>
                      <a:pt x="386" y="17"/>
                      <a:pt x="340" y="0"/>
                      <a:pt x="29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10" name="Google Shape;510;p23"/>
              <p:cNvSpPr/>
              <p:nvPr/>
            </p:nvSpPr>
            <p:spPr>
              <a:xfrm>
                <a:off x="6151764" y="4124236"/>
                <a:ext cx="1009123" cy="998632"/>
              </a:xfrm>
              <a:custGeom>
                <a:avLst/>
                <a:gdLst/>
                <a:ahLst/>
                <a:cxnLst/>
                <a:rect l="l" t="t" r="r" b="b"/>
                <a:pathLst>
                  <a:path w="30494" h="30177" extrusionOk="0">
                    <a:moveTo>
                      <a:pt x="20913" y="661"/>
                    </a:moveTo>
                    <a:cubicBezTo>
                      <a:pt x="23466" y="1350"/>
                      <a:pt x="30493" y="3243"/>
                      <a:pt x="27949" y="5730"/>
                    </a:cubicBezTo>
                    <a:cubicBezTo>
                      <a:pt x="27373" y="5991"/>
                      <a:pt x="26834" y="6082"/>
                      <a:pt x="26185" y="6082"/>
                    </a:cubicBezTo>
                    <a:cubicBezTo>
                      <a:pt x="26158" y="6082"/>
                      <a:pt x="26131" y="6081"/>
                      <a:pt x="26104" y="6081"/>
                    </a:cubicBezTo>
                    <a:cubicBezTo>
                      <a:pt x="26103" y="6081"/>
                      <a:pt x="26102" y="6081"/>
                      <a:pt x="26101" y="6081"/>
                    </a:cubicBezTo>
                    <a:cubicBezTo>
                      <a:pt x="25968" y="6081"/>
                      <a:pt x="25825" y="6182"/>
                      <a:pt x="25796" y="6315"/>
                    </a:cubicBezTo>
                    <a:cubicBezTo>
                      <a:pt x="25791" y="6335"/>
                      <a:pt x="25788" y="6354"/>
                      <a:pt x="25787" y="6374"/>
                    </a:cubicBezTo>
                    <a:cubicBezTo>
                      <a:pt x="25729" y="6378"/>
                      <a:pt x="25676" y="6404"/>
                      <a:pt x="25638" y="6447"/>
                    </a:cubicBezTo>
                    <a:cubicBezTo>
                      <a:pt x="23831" y="8467"/>
                      <a:pt x="22717" y="11105"/>
                      <a:pt x="22230" y="13753"/>
                    </a:cubicBezTo>
                    <a:cubicBezTo>
                      <a:pt x="22184" y="14001"/>
                      <a:pt x="22379" y="14165"/>
                      <a:pt x="22572" y="14182"/>
                    </a:cubicBezTo>
                    <a:cubicBezTo>
                      <a:pt x="23518" y="16375"/>
                      <a:pt x="24601" y="18508"/>
                      <a:pt x="25606" y="20674"/>
                    </a:cubicBezTo>
                    <a:cubicBezTo>
                      <a:pt x="26692" y="23017"/>
                      <a:pt x="28188" y="25508"/>
                      <a:pt x="28271" y="28136"/>
                    </a:cubicBezTo>
                    <a:cubicBezTo>
                      <a:pt x="28256" y="28159"/>
                      <a:pt x="28245" y="28183"/>
                      <a:pt x="28237" y="28209"/>
                    </a:cubicBezTo>
                    <a:cubicBezTo>
                      <a:pt x="28054" y="29117"/>
                      <a:pt x="27316" y="29418"/>
                      <a:pt x="26393" y="29418"/>
                    </a:cubicBezTo>
                    <a:cubicBezTo>
                      <a:pt x="24843" y="29418"/>
                      <a:pt x="22773" y="28568"/>
                      <a:pt x="21949" y="28324"/>
                    </a:cubicBezTo>
                    <a:cubicBezTo>
                      <a:pt x="20247" y="27819"/>
                      <a:pt x="18559" y="27266"/>
                      <a:pt x="16888" y="26664"/>
                    </a:cubicBezTo>
                    <a:cubicBezTo>
                      <a:pt x="13370" y="25404"/>
                      <a:pt x="9903" y="23955"/>
                      <a:pt x="6570" y="22258"/>
                    </a:cubicBezTo>
                    <a:cubicBezTo>
                      <a:pt x="4873" y="21392"/>
                      <a:pt x="1805" y="19839"/>
                      <a:pt x="2406" y="17406"/>
                    </a:cubicBezTo>
                    <a:cubicBezTo>
                      <a:pt x="2851" y="15598"/>
                      <a:pt x="5097" y="14839"/>
                      <a:pt x="6640" y="14316"/>
                    </a:cubicBezTo>
                    <a:cubicBezTo>
                      <a:pt x="10082" y="13152"/>
                      <a:pt x="13591" y="12596"/>
                      <a:pt x="17142" y="11913"/>
                    </a:cubicBezTo>
                    <a:cubicBezTo>
                      <a:pt x="17277" y="11887"/>
                      <a:pt x="17342" y="11782"/>
                      <a:pt x="17351" y="11668"/>
                    </a:cubicBezTo>
                    <a:cubicBezTo>
                      <a:pt x="17360" y="11658"/>
                      <a:pt x="17369" y="11645"/>
                      <a:pt x="17377" y="11633"/>
                    </a:cubicBezTo>
                    <a:cubicBezTo>
                      <a:pt x="18470" y="9343"/>
                      <a:pt x="19709" y="7064"/>
                      <a:pt x="20572" y="4675"/>
                    </a:cubicBezTo>
                    <a:cubicBezTo>
                      <a:pt x="20616" y="4553"/>
                      <a:pt x="20553" y="4458"/>
                      <a:pt x="20460" y="4410"/>
                    </a:cubicBezTo>
                    <a:cubicBezTo>
                      <a:pt x="20569" y="4323"/>
                      <a:pt x="20615" y="4168"/>
                      <a:pt x="20480" y="4053"/>
                    </a:cubicBezTo>
                    <a:cubicBezTo>
                      <a:pt x="19901" y="3560"/>
                      <a:pt x="19247" y="2978"/>
                      <a:pt x="19186" y="2159"/>
                    </a:cubicBezTo>
                    <a:cubicBezTo>
                      <a:pt x="19121" y="1278"/>
                      <a:pt x="19809" y="697"/>
                      <a:pt x="20617" y="697"/>
                    </a:cubicBezTo>
                    <a:cubicBezTo>
                      <a:pt x="20666" y="697"/>
                      <a:pt x="20716" y="699"/>
                      <a:pt x="20766" y="704"/>
                    </a:cubicBezTo>
                    <a:cubicBezTo>
                      <a:pt x="20772" y="704"/>
                      <a:pt x="20778" y="705"/>
                      <a:pt x="20784" y="705"/>
                    </a:cubicBezTo>
                    <a:cubicBezTo>
                      <a:pt x="20830" y="705"/>
                      <a:pt x="20875" y="689"/>
                      <a:pt x="20913" y="661"/>
                    </a:cubicBezTo>
                    <a:close/>
                    <a:moveTo>
                      <a:pt x="20320" y="0"/>
                    </a:moveTo>
                    <a:cubicBezTo>
                      <a:pt x="20248" y="0"/>
                      <a:pt x="20179" y="31"/>
                      <a:pt x="20132" y="88"/>
                    </a:cubicBezTo>
                    <a:cubicBezTo>
                      <a:pt x="19409" y="180"/>
                      <a:pt x="18771" y="832"/>
                      <a:pt x="18590" y="1557"/>
                    </a:cubicBezTo>
                    <a:cubicBezTo>
                      <a:pt x="18294" y="2736"/>
                      <a:pt x="19156" y="3934"/>
                      <a:pt x="20169" y="4448"/>
                    </a:cubicBezTo>
                    <a:cubicBezTo>
                      <a:pt x="20154" y="4461"/>
                      <a:pt x="20141" y="4474"/>
                      <a:pt x="20131" y="4490"/>
                    </a:cubicBezTo>
                    <a:cubicBezTo>
                      <a:pt x="18824" y="6637"/>
                      <a:pt x="17838" y="9006"/>
                      <a:pt x="16752" y="11269"/>
                    </a:cubicBezTo>
                    <a:cubicBezTo>
                      <a:pt x="16741" y="11295"/>
                      <a:pt x="16735" y="11322"/>
                      <a:pt x="16730" y="11351"/>
                    </a:cubicBezTo>
                    <a:cubicBezTo>
                      <a:pt x="14237" y="11498"/>
                      <a:pt x="11747" y="12050"/>
                      <a:pt x="9344" y="12698"/>
                    </a:cubicBezTo>
                    <a:cubicBezTo>
                      <a:pt x="7327" y="13240"/>
                      <a:pt x="5038" y="13770"/>
                      <a:pt x="3315" y="15018"/>
                    </a:cubicBezTo>
                    <a:cubicBezTo>
                      <a:pt x="1" y="17416"/>
                      <a:pt x="2407" y="20740"/>
                      <a:pt x="5162" y="22288"/>
                    </a:cubicBezTo>
                    <a:cubicBezTo>
                      <a:pt x="9564" y="24763"/>
                      <a:pt x="14424" y="26664"/>
                      <a:pt x="19213" y="28237"/>
                    </a:cubicBezTo>
                    <a:cubicBezTo>
                      <a:pt x="21383" y="28949"/>
                      <a:pt x="23835" y="29978"/>
                      <a:pt x="26124" y="30162"/>
                    </a:cubicBezTo>
                    <a:cubicBezTo>
                      <a:pt x="26240" y="30172"/>
                      <a:pt x="26355" y="30176"/>
                      <a:pt x="26468" y="30176"/>
                    </a:cubicBezTo>
                    <a:cubicBezTo>
                      <a:pt x="27690" y="30176"/>
                      <a:pt x="28701" y="29620"/>
                      <a:pt x="28874" y="28298"/>
                    </a:cubicBezTo>
                    <a:cubicBezTo>
                      <a:pt x="28874" y="28283"/>
                      <a:pt x="28873" y="28268"/>
                      <a:pt x="28870" y="28252"/>
                    </a:cubicBezTo>
                    <a:cubicBezTo>
                      <a:pt x="29211" y="26036"/>
                      <a:pt x="27842" y="23835"/>
                      <a:pt x="26958" y="21881"/>
                    </a:cubicBezTo>
                    <a:cubicBezTo>
                      <a:pt x="25729" y="19153"/>
                      <a:pt x="24499" y="16393"/>
                      <a:pt x="22993" y="13805"/>
                    </a:cubicBezTo>
                    <a:cubicBezTo>
                      <a:pt x="22979" y="13785"/>
                      <a:pt x="22964" y="13768"/>
                      <a:pt x="22947" y="13751"/>
                    </a:cubicBezTo>
                    <a:cubicBezTo>
                      <a:pt x="23514" y="11172"/>
                      <a:pt x="24604" y="8970"/>
                      <a:pt x="26046" y="6761"/>
                    </a:cubicBezTo>
                    <a:cubicBezTo>
                      <a:pt x="26052" y="6747"/>
                      <a:pt x="26058" y="6732"/>
                      <a:pt x="26062" y="6717"/>
                    </a:cubicBezTo>
                    <a:cubicBezTo>
                      <a:pt x="26247" y="6752"/>
                      <a:pt x="26437" y="6769"/>
                      <a:pt x="26630" y="6769"/>
                    </a:cubicBezTo>
                    <a:cubicBezTo>
                      <a:pt x="27296" y="6769"/>
                      <a:pt x="27985" y="6564"/>
                      <a:pt x="28516" y="6196"/>
                    </a:cubicBezTo>
                    <a:cubicBezTo>
                      <a:pt x="28648" y="6104"/>
                      <a:pt x="28688" y="5972"/>
                      <a:pt x="28665" y="5853"/>
                    </a:cubicBezTo>
                    <a:cubicBezTo>
                      <a:pt x="29501" y="4984"/>
                      <a:pt x="29098" y="3537"/>
                      <a:pt x="28199" y="2744"/>
                    </a:cubicBezTo>
                    <a:cubicBezTo>
                      <a:pt x="26234" y="1010"/>
                      <a:pt x="22845" y="472"/>
                      <a:pt x="20371" y="5"/>
                    </a:cubicBezTo>
                    <a:cubicBezTo>
                      <a:pt x="20354" y="2"/>
                      <a:pt x="20337" y="0"/>
                      <a:pt x="2032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11" name="Google Shape;511;p23"/>
              <p:cNvSpPr/>
              <p:nvPr/>
            </p:nvSpPr>
            <p:spPr>
              <a:xfrm>
                <a:off x="6248791" y="4604540"/>
                <a:ext cx="800077" cy="458497"/>
              </a:xfrm>
              <a:custGeom>
                <a:avLst/>
                <a:gdLst/>
                <a:ahLst/>
                <a:cxnLst/>
                <a:rect l="l" t="t" r="r" b="b"/>
                <a:pathLst>
                  <a:path w="24177" h="13855" extrusionOk="0">
                    <a:moveTo>
                      <a:pt x="6688" y="1"/>
                    </a:moveTo>
                    <a:cubicBezTo>
                      <a:pt x="6683" y="1"/>
                      <a:pt x="6678" y="1"/>
                      <a:pt x="6672" y="2"/>
                    </a:cubicBezTo>
                    <a:cubicBezTo>
                      <a:pt x="4874" y="130"/>
                      <a:pt x="2805" y="671"/>
                      <a:pt x="1348" y="1786"/>
                    </a:cubicBezTo>
                    <a:cubicBezTo>
                      <a:pt x="501" y="2432"/>
                      <a:pt x="0" y="3801"/>
                      <a:pt x="1118" y="4446"/>
                    </a:cubicBezTo>
                    <a:cubicBezTo>
                      <a:pt x="2284" y="6008"/>
                      <a:pt x="4182" y="6874"/>
                      <a:pt x="5900" y="7733"/>
                    </a:cubicBezTo>
                    <a:cubicBezTo>
                      <a:pt x="8234" y="8902"/>
                      <a:pt x="10616" y="9969"/>
                      <a:pt x="13045" y="10937"/>
                    </a:cubicBezTo>
                    <a:cubicBezTo>
                      <a:pt x="15616" y="11959"/>
                      <a:pt x="18297" y="13040"/>
                      <a:pt x="20995" y="13677"/>
                    </a:cubicBezTo>
                    <a:cubicBezTo>
                      <a:pt x="21416" y="13776"/>
                      <a:pt x="21860" y="13855"/>
                      <a:pt x="22280" y="13855"/>
                    </a:cubicBezTo>
                    <a:cubicBezTo>
                      <a:pt x="23022" y="13855"/>
                      <a:pt x="23687" y="13609"/>
                      <a:pt x="24010" y="12789"/>
                    </a:cubicBezTo>
                    <a:cubicBezTo>
                      <a:pt x="24062" y="12656"/>
                      <a:pt x="24013" y="12551"/>
                      <a:pt x="23924" y="12489"/>
                    </a:cubicBezTo>
                    <a:cubicBezTo>
                      <a:pt x="24177" y="11833"/>
                      <a:pt x="24031" y="11158"/>
                      <a:pt x="23699" y="10479"/>
                    </a:cubicBezTo>
                    <a:cubicBezTo>
                      <a:pt x="22976" y="9001"/>
                      <a:pt x="22207" y="7627"/>
                      <a:pt x="21674" y="6056"/>
                    </a:cubicBezTo>
                    <a:cubicBezTo>
                      <a:pt x="21614" y="5877"/>
                      <a:pt x="21466" y="5803"/>
                      <a:pt x="21318" y="5803"/>
                    </a:cubicBezTo>
                    <a:cubicBezTo>
                      <a:pt x="21293" y="5803"/>
                      <a:pt x="21267" y="5805"/>
                      <a:pt x="21242" y="5809"/>
                    </a:cubicBezTo>
                    <a:cubicBezTo>
                      <a:pt x="21182" y="5694"/>
                      <a:pt x="21069" y="5602"/>
                      <a:pt x="20917" y="5602"/>
                    </a:cubicBezTo>
                    <a:cubicBezTo>
                      <a:pt x="20894" y="5602"/>
                      <a:pt x="20870" y="5604"/>
                      <a:pt x="20845" y="5609"/>
                    </a:cubicBezTo>
                    <a:cubicBezTo>
                      <a:pt x="19366" y="5876"/>
                      <a:pt x="17814" y="6136"/>
                      <a:pt x="16286" y="6136"/>
                    </a:cubicBezTo>
                    <a:cubicBezTo>
                      <a:pt x="14713" y="6136"/>
                      <a:pt x="13167" y="5860"/>
                      <a:pt x="11755" y="5034"/>
                    </a:cubicBezTo>
                    <a:cubicBezTo>
                      <a:pt x="10527" y="4318"/>
                      <a:pt x="9738" y="3339"/>
                      <a:pt x="9024" y="2127"/>
                    </a:cubicBezTo>
                    <a:cubicBezTo>
                      <a:pt x="8525" y="1277"/>
                      <a:pt x="8106" y="608"/>
                      <a:pt x="7282" y="55"/>
                    </a:cubicBezTo>
                    <a:cubicBezTo>
                      <a:pt x="7243" y="29"/>
                      <a:pt x="7202" y="18"/>
                      <a:pt x="7163" y="18"/>
                    </a:cubicBezTo>
                    <a:cubicBezTo>
                      <a:pt x="6971" y="18"/>
                      <a:pt x="6809" y="289"/>
                      <a:pt x="6984" y="441"/>
                    </a:cubicBezTo>
                    <a:cubicBezTo>
                      <a:pt x="8078" y="1392"/>
                      <a:pt x="8438" y="2789"/>
                      <a:pt x="9311" y="3906"/>
                    </a:cubicBezTo>
                    <a:cubicBezTo>
                      <a:pt x="10107" y="4926"/>
                      <a:pt x="11199" y="5668"/>
                      <a:pt x="12388" y="6159"/>
                    </a:cubicBezTo>
                    <a:cubicBezTo>
                      <a:pt x="13685" y="6692"/>
                      <a:pt x="15062" y="6899"/>
                      <a:pt x="16451" y="6899"/>
                    </a:cubicBezTo>
                    <a:cubicBezTo>
                      <a:pt x="17975" y="6899"/>
                      <a:pt x="19514" y="6650"/>
                      <a:pt x="20979" y="6312"/>
                    </a:cubicBezTo>
                    <a:cubicBezTo>
                      <a:pt x="21296" y="7287"/>
                      <a:pt x="21686" y="8237"/>
                      <a:pt x="22146" y="9154"/>
                    </a:cubicBezTo>
                    <a:cubicBezTo>
                      <a:pt x="22703" y="10259"/>
                      <a:pt x="23757" y="11438"/>
                      <a:pt x="23271" y="12741"/>
                    </a:cubicBezTo>
                    <a:cubicBezTo>
                      <a:pt x="23268" y="12749"/>
                      <a:pt x="23270" y="12754"/>
                      <a:pt x="23268" y="12760"/>
                    </a:cubicBezTo>
                    <a:cubicBezTo>
                      <a:pt x="22975" y="13021"/>
                      <a:pt x="22555" y="13125"/>
                      <a:pt x="22069" y="13125"/>
                    </a:cubicBezTo>
                    <a:cubicBezTo>
                      <a:pt x="20505" y="13125"/>
                      <a:pt x="18255" y="12056"/>
                      <a:pt x="17343" y="11744"/>
                    </a:cubicBezTo>
                    <a:cubicBezTo>
                      <a:pt x="15433" y="11089"/>
                      <a:pt x="13546" y="10373"/>
                      <a:pt x="11680" y="9597"/>
                    </a:cubicBezTo>
                    <a:cubicBezTo>
                      <a:pt x="8102" y="8111"/>
                      <a:pt x="3898" y="6584"/>
                      <a:pt x="1146" y="3752"/>
                    </a:cubicBezTo>
                    <a:cubicBezTo>
                      <a:pt x="248" y="2049"/>
                      <a:pt x="5802" y="625"/>
                      <a:pt x="6732" y="437"/>
                    </a:cubicBezTo>
                    <a:cubicBezTo>
                      <a:pt x="6968" y="389"/>
                      <a:pt x="6925" y="1"/>
                      <a:pt x="668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12" name="Google Shape;512;p23"/>
              <p:cNvSpPr/>
              <p:nvPr/>
            </p:nvSpPr>
            <p:spPr>
              <a:xfrm>
                <a:off x="6738990" y="4680091"/>
                <a:ext cx="94777" cy="84254"/>
              </a:xfrm>
              <a:custGeom>
                <a:avLst/>
                <a:gdLst/>
                <a:ahLst/>
                <a:cxnLst/>
                <a:rect l="l" t="t" r="r" b="b"/>
                <a:pathLst>
                  <a:path w="2864" h="2546" extrusionOk="0">
                    <a:moveTo>
                      <a:pt x="1280" y="572"/>
                    </a:moveTo>
                    <a:cubicBezTo>
                      <a:pt x="1669" y="635"/>
                      <a:pt x="2090" y="753"/>
                      <a:pt x="2216" y="1166"/>
                    </a:cubicBezTo>
                    <a:cubicBezTo>
                      <a:pt x="2364" y="1661"/>
                      <a:pt x="1814" y="1955"/>
                      <a:pt x="1398" y="1964"/>
                    </a:cubicBezTo>
                    <a:cubicBezTo>
                      <a:pt x="1389" y="1964"/>
                      <a:pt x="1380" y="1964"/>
                      <a:pt x="1371" y="1964"/>
                    </a:cubicBezTo>
                    <a:cubicBezTo>
                      <a:pt x="1032" y="1964"/>
                      <a:pt x="630" y="1794"/>
                      <a:pt x="569" y="1425"/>
                    </a:cubicBezTo>
                    <a:cubicBezTo>
                      <a:pt x="502" y="1019"/>
                      <a:pt x="785" y="756"/>
                      <a:pt x="1148" y="681"/>
                    </a:cubicBezTo>
                    <a:cubicBezTo>
                      <a:pt x="1208" y="668"/>
                      <a:pt x="1257" y="629"/>
                      <a:pt x="1280" y="572"/>
                    </a:cubicBezTo>
                    <a:close/>
                    <a:moveTo>
                      <a:pt x="1176" y="1"/>
                    </a:moveTo>
                    <a:cubicBezTo>
                      <a:pt x="1152" y="1"/>
                      <a:pt x="1129" y="1"/>
                      <a:pt x="1105" y="2"/>
                    </a:cubicBezTo>
                    <a:cubicBezTo>
                      <a:pt x="961" y="8"/>
                      <a:pt x="865" y="132"/>
                      <a:pt x="843" y="259"/>
                    </a:cubicBezTo>
                    <a:cubicBezTo>
                      <a:pt x="358" y="336"/>
                      <a:pt x="1" y="883"/>
                      <a:pt x="1" y="1365"/>
                    </a:cubicBezTo>
                    <a:cubicBezTo>
                      <a:pt x="2" y="2082"/>
                      <a:pt x="684" y="2528"/>
                      <a:pt x="1343" y="2545"/>
                    </a:cubicBezTo>
                    <a:cubicBezTo>
                      <a:pt x="1355" y="2545"/>
                      <a:pt x="1367" y="2545"/>
                      <a:pt x="1379" y="2545"/>
                    </a:cubicBezTo>
                    <a:cubicBezTo>
                      <a:pt x="2039" y="2545"/>
                      <a:pt x="2794" y="2104"/>
                      <a:pt x="2825" y="1387"/>
                    </a:cubicBezTo>
                    <a:cubicBezTo>
                      <a:pt x="2864" y="496"/>
                      <a:pt x="1967" y="1"/>
                      <a:pt x="117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13" name="Google Shape;513;p23"/>
              <p:cNvSpPr/>
              <p:nvPr/>
            </p:nvSpPr>
            <p:spPr>
              <a:xfrm>
                <a:off x="6721815" y="4540804"/>
                <a:ext cx="93817" cy="77999"/>
              </a:xfrm>
              <a:custGeom>
                <a:avLst/>
                <a:gdLst/>
                <a:ahLst/>
                <a:cxnLst/>
                <a:rect l="l" t="t" r="r" b="b"/>
                <a:pathLst>
                  <a:path w="2835" h="2357" extrusionOk="0">
                    <a:moveTo>
                      <a:pt x="1503" y="510"/>
                    </a:moveTo>
                    <a:cubicBezTo>
                      <a:pt x="1749" y="510"/>
                      <a:pt x="1990" y="652"/>
                      <a:pt x="2061" y="920"/>
                    </a:cubicBezTo>
                    <a:cubicBezTo>
                      <a:pt x="2176" y="1353"/>
                      <a:pt x="1810" y="1804"/>
                      <a:pt x="1382" y="1854"/>
                    </a:cubicBezTo>
                    <a:cubicBezTo>
                      <a:pt x="1354" y="1857"/>
                      <a:pt x="1324" y="1859"/>
                      <a:pt x="1295" y="1859"/>
                    </a:cubicBezTo>
                    <a:cubicBezTo>
                      <a:pt x="967" y="1859"/>
                      <a:pt x="603" y="1659"/>
                      <a:pt x="520" y="1329"/>
                    </a:cubicBezTo>
                    <a:cubicBezTo>
                      <a:pt x="448" y="1039"/>
                      <a:pt x="578" y="785"/>
                      <a:pt x="788" y="621"/>
                    </a:cubicBezTo>
                    <a:cubicBezTo>
                      <a:pt x="833" y="667"/>
                      <a:pt x="895" y="696"/>
                      <a:pt x="963" y="696"/>
                    </a:cubicBezTo>
                    <a:cubicBezTo>
                      <a:pt x="1016" y="696"/>
                      <a:pt x="1073" y="678"/>
                      <a:pt x="1126" y="636"/>
                    </a:cubicBezTo>
                    <a:cubicBezTo>
                      <a:pt x="1236" y="552"/>
                      <a:pt x="1371" y="510"/>
                      <a:pt x="1503" y="510"/>
                    </a:cubicBezTo>
                    <a:close/>
                    <a:moveTo>
                      <a:pt x="1482" y="1"/>
                    </a:moveTo>
                    <a:cubicBezTo>
                      <a:pt x="1298" y="1"/>
                      <a:pt x="1117" y="48"/>
                      <a:pt x="964" y="151"/>
                    </a:cubicBezTo>
                    <a:cubicBezTo>
                      <a:pt x="407" y="209"/>
                      <a:pt x="1" y="797"/>
                      <a:pt x="67" y="1358"/>
                    </a:cubicBezTo>
                    <a:cubicBezTo>
                      <a:pt x="139" y="1971"/>
                      <a:pt x="743" y="2356"/>
                      <a:pt x="1330" y="2356"/>
                    </a:cubicBezTo>
                    <a:cubicBezTo>
                      <a:pt x="1434" y="2356"/>
                      <a:pt x="1537" y="2344"/>
                      <a:pt x="1636" y="2320"/>
                    </a:cubicBezTo>
                    <a:cubicBezTo>
                      <a:pt x="2349" y="2142"/>
                      <a:pt x="2834" y="1254"/>
                      <a:pt x="2479" y="575"/>
                    </a:cubicBezTo>
                    <a:cubicBezTo>
                      <a:pt x="2295" y="222"/>
                      <a:pt x="1881" y="1"/>
                      <a:pt x="148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14" name="Google Shape;514;p23"/>
              <p:cNvSpPr/>
              <p:nvPr/>
            </p:nvSpPr>
            <p:spPr>
              <a:xfrm>
                <a:off x="6838367" y="4387487"/>
                <a:ext cx="70652" cy="67211"/>
              </a:xfrm>
              <a:custGeom>
                <a:avLst/>
                <a:gdLst/>
                <a:ahLst/>
                <a:cxnLst/>
                <a:rect l="l" t="t" r="r" b="b"/>
                <a:pathLst>
                  <a:path w="2135" h="2031" extrusionOk="0">
                    <a:moveTo>
                      <a:pt x="807" y="423"/>
                    </a:moveTo>
                    <a:cubicBezTo>
                      <a:pt x="831" y="453"/>
                      <a:pt x="864" y="476"/>
                      <a:pt x="899" y="488"/>
                    </a:cubicBezTo>
                    <a:cubicBezTo>
                      <a:pt x="1050" y="543"/>
                      <a:pt x="1196" y="520"/>
                      <a:pt x="1332" y="626"/>
                    </a:cubicBezTo>
                    <a:cubicBezTo>
                      <a:pt x="1459" y="727"/>
                      <a:pt x="1547" y="869"/>
                      <a:pt x="1574" y="1030"/>
                    </a:cubicBezTo>
                    <a:cubicBezTo>
                      <a:pt x="1625" y="1357"/>
                      <a:pt x="1336" y="1556"/>
                      <a:pt x="1040" y="1556"/>
                    </a:cubicBezTo>
                    <a:cubicBezTo>
                      <a:pt x="1031" y="1556"/>
                      <a:pt x="1023" y="1556"/>
                      <a:pt x="1014" y="1555"/>
                    </a:cubicBezTo>
                    <a:cubicBezTo>
                      <a:pt x="687" y="1542"/>
                      <a:pt x="427" y="1315"/>
                      <a:pt x="462" y="972"/>
                    </a:cubicBezTo>
                    <a:cubicBezTo>
                      <a:pt x="490" y="710"/>
                      <a:pt x="625" y="549"/>
                      <a:pt x="807" y="423"/>
                    </a:cubicBezTo>
                    <a:close/>
                    <a:moveTo>
                      <a:pt x="924" y="1"/>
                    </a:moveTo>
                    <a:cubicBezTo>
                      <a:pt x="422" y="1"/>
                      <a:pt x="28" y="572"/>
                      <a:pt x="15" y="1039"/>
                    </a:cubicBezTo>
                    <a:cubicBezTo>
                      <a:pt x="0" y="1612"/>
                      <a:pt x="489" y="2031"/>
                      <a:pt x="1041" y="2031"/>
                    </a:cubicBezTo>
                    <a:cubicBezTo>
                      <a:pt x="1053" y="2031"/>
                      <a:pt x="1065" y="2031"/>
                      <a:pt x="1077" y="2030"/>
                    </a:cubicBezTo>
                    <a:cubicBezTo>
                      <a:pt x="1649" y="2012"/>
                      <a:pt x="2135" y="1563"/>
                      <a:pt x="2049" y="967"/>
                    </a:cubicBezTo>
                    <a:cubicBezTo>
                      <a:pt x="1995" y="585"/>
                      <a:pt x="1573" y="25"/>
                      <a:pt x="1134" y="25"/>
                    </a:cubicBezTo>
                    <a:cubicBezTo>
                      <a:pt x="1113" y="25"/>
                      <a:pt x="1093" y="26"/>
                      <a:pt x="1072" y="28"/>
                    </a:cubicBezTo>
                    <a:cubicBezTo>
                      <a:pt x="1061" y="24"/>
                      <a:pt x="1055" y="15"/>
                      <a:pt x="1043" y="11"/>
                    </a:cubicBezTo>
                    <a:cubicBezTo>
                      <a:pt x="1003" y="4"/>
                      <a:pt x="963" y="1"/>
                      <a:pt x="92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15" name="Google Shape;515;p23"/>
              <p:cNvSpPr/>
              <p:nvPr/>
            </p:nvSpPr>
            <p:spPr>
              <a:xfrm>
                <a:off x="7021633" y="4067482"/>
                <a:ext cx="85842" cy="78231"/>
              </a:xfrm>
              <a:custGeom>
                <a:avLst/>
                <a:gdLst/>
                <a:ahLst/>
                <a:cxnLst/>
                <a:rect l="l" t="t" r="r" b="b"/>
                <a:pathLst>
                  <a:path w="2594" h="2364" extrusionOk="0">
                    <a:moveTo>
                      <a:pt x="1571" y="478"/>
                    </a:moveTo>
                    <a:cubicBezTo>
                      <a:pt x="1827" y="639"/>
                      <a:pt x="2011" y="901"/>
                      <a:pt x="2017" y="1219"/>
                    </a:cubicBezTo>
                    <a:cubicBezTo>
                      <a:pt x="2024" y="1592"/>
                      <a:pt x="1737" y="1832"/>
                      <a:pt x="1385" y="1832"/>
                    </a:cubicBezTo>
                    <a:cubicBezTo>
                      <a:pt x="1369" y="1832"/>
                      <a:pt x="1353" y="1832"/>
                      <a:pt x="1337" y="1831"/>
                    </a:cubicBezTo>
                    <a:cubicBezTo>
                      <a:pt x="976" y="1809"/>
                      <a:pt x="610" y="1550"/>
                      <a:pt x="685" y="1147"/>
                    </a:cubicBezTo>
                    <a:cubicBezTo>
                      <a:pt x="764" y="729"/>
                      <a:pt x="1181" y="518"/>
                      <a:pt x="1571" y="478"/>
                    </a:cubicBezTo>
                    <a:close/>
                    <a:moveTo>
                      <a:pt x="1469" y="0"/>
                    </a:moveTo>
                    <a:cubicBezTo>
                      <a:pt x="1461" y="0"/>
                      <a:pt x="1453" y="0"/>
                      <a:pt x="1446" y="0"/>
                    </a:cubicBezTo>
                    <a:cubicBezTo>
                      <a:pt x="1444" y="0"/>
                      <a:pt x="1443" y="0"/>
                      <a:pt x="1441" y="0"/>
                    </a:cubicBezTo>
                    <a:cubicBezTo>
                      <a:pt x="1380" y="0"/>
                      <a:pt x="1324" y="31"/>
                      <a:pt x="1290" y="82"/>
                    </a:cubicBezTo>
                    <a:cubicBezTo>
                      <a:pt x="1278" y="81"/>
                      <a:pt x="1267" y="81"/>
                      <a:pt x="1255" y="81"/>
                    </a:cubicBezTo>
                    <a:cubicBezTo>
                      <a:pt x="772" y="81"/>
                      <a:pt x="293" y="519"/>
                      <a:pt x="170" y="1007"/>
                    </a:cubicBezTo>
                    <a:cubicBezTo>
                      <a:pt x="0" y="1688"/>
                      <a:pt x="544" y="2262"/>
                      <a:pt x="1193" y="2351"/>
                    </a:cubicBezTo>
                    <a:cubicBezTo>
                      <a:pt x="1253" y="2360"/>
                      <a:pt x="1313" y="2364"/>
                      <a:pt x="1373" y="2364"/>
                    </a:cubicBezTo>
                    <a:cubicBezTo>
                      <a:pt x="1951" y="2364"/>
                      <a:pt x="2472" y="1979"/>
                      <a:pt x="2533" y="1367"/>
                    </a:cubicBezTo>
                    <a:cubicBezTo>
                      <a:pt x="2594" y="744"/>
                      <a:pt x="2148" y="0"/>
                      <a:pt x="146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16" name="Google Shape;516;p23"/>
              <p:cNvSpPr/>
              <p:nvPr/>
            </p:nvSpPr>
            <p:spPr>
              <a:xfrm>
                <a:off x="6945686" y="3887194"/>
                <a:ext cx="132767" cy="126149"/>
              </a:xfrm>
              <a:custGeom>
                <a:avLst/>
                <a:gdLst/>
                <a:ahLst/>
                <a:cxnLst/>
                <a:rect l="l" t="t" r="r" b="b"/>
                <a:pathLst>
                  <a:path w="4012" h="3812" extrusionOk="0">
                    <a:moveTo>
                      <a:pt x="2176" y="547"/>
                    </a:moveTo>
                    <a:cubicBezTo>
                      <a:pt x="2764" y="658"/>
                      <a:pt x="3265" y="1073"/>
                      <a:pt x="3333" y="1736"/>
                    </a:cubicBezTo>
                    <a:cubicBezTo>
                      <a:pt x="3409" y="2471"/>
                      <a:pt x="2931" y="3168"/>
                      <a:pt x="2189" y="3277"/>
                    </a:cubicBezTo>
                    <a:cubicBezTo>
                      <a:pt x="2115" y="3287"/>
                      <a:pt x="2041" y="3293"/>
                      <a:pt x="1969" y="3293"/>
                    </a:cubicBezTo>
                    <a:cubicBezTo>
                      <a:pt x="1316" y="3293"/>
                      <a:pt x="728" y="2871"/>
                      <a:pt x="589" y="2203"/>
                    </a:cubicBezTo>
                    <a:cubicBezTo>
                      <a:pt x="434" y="1448"/>
                      <a:pt x="945" y="551"/>
                      <a:pt x="1729" y="551"/>
                    </a:cubicBezTo>
                    <a:cubicBezTo>
                      <a:pt x="1827" y="551"/>
                      <a:pt x="1928" y="565"/>
                      <a:pt x="2033" y="595"/>
                    </a:cubicBezTo>
                    <a:cubicBezTo>
                      <a:pt x="2046" y="599"/>
                      <a:pt x="2059" y="601"/>
                      <a:pt x="2072" y="601"/>
                    </a:cubicBezTo>
                    <a:cubicBezTo>
                      <a:pt x="2112" y="601"/>
                      <a:pt x="2151" y="582"/>
                      <a:pt x="2176" y="547"/>
                    </a:cubicBezTo>
                    <a:close/>
                    <a:moveTo>
                      <a:pt x="1956" y="0"/>
                    </a:moveTo>
                    <a:cubicBezTo>
                      <a:pt x="1773" y="0"/>
                      <a:pt x="1587" y="27"/>
                      <a:pt x="1405" y="83"/>
                    </a:cubicBezTo>
                    <a:cubicBezTo>
                      <a:pt x="1349" y="98"/>
                      <a:pt x="1301" y="134"/>
                      <a:pt x="1270" y="183"/>
                    </a:cubicBezTo>
                    <a:cubicBezTo>
                      <a:pt x="627" y="359"/>
                      <a:pt x="116" y="1132"/>
                      <a:pt x="73" y="1800"/>
                    </a:cubicBezTo>
                    <a:cubicBezTo>
                      <a:pt x="1" y="2923"/>
                      <a:pt x="883" y="3811"/>
                      <a:pt x="1988" y="3811"/>
                    </a:cubicBezTo>
                    <a:cubicBezTo>
                      <a:pt x="2014" y="3811"/>
                      <a:pt x="2041" y="3811"/>
                      <a:pt x="2068" y="3810"/>
                    </a:cubicBezTo>
                    <a:cubicBezTo>
                      <a:pt x="3214" y="3765"/>
                      <a:pt x="4012" y="2695"/>
                      <a:pt x="3843" y="1581"/>
                    </a:cubicBezTo>
                    <a:cubicBezTo>
                      <a:pt x="3702" y="644"/>
                      <a:pt x="2856" y="0"/>
                      <a:pt x="195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517" name="Google Shape;517;p23"/>
            <p:cNvGrpSpPr/>
            <p:nvPr/>
          </p:nvGrpSpPr>
          <p:grpSpPr>
            <a:xfrm>
              <a:off x="6648515" y="5156391"/>
              <a:ext cx="174596" cy="44774"/>
              <a:chOff x="6648515" y="5156391"/>
              <a:chExt cx="174596" cy="44774"/>
            </a:xfrm>
          </p:grpSpPr>
          <p:sp>
            <p:nvSpPr>
              <p:cNvPr id="518" name="Google Shape;518;p23"/>
              <p:cNvSpPr/>
              <p:nvPr/>
            </p:nvSpPr>
            <p:spPr>
              <a:xfrm>
                <a:off x="6648515" y="5156556"/>
                <a:ext cx="117875" cy="44609"/>
              </a:xfrm>
              <a:custGeom>
                <a:avLst/>
                <a:gdLst/>
                <a:ahLst/>
                <a:cxnLst/>
                <a:rect l="l" t="t" r="r" b="b"/>
                <a:pathLst>
                  <a:path w="3562" h="1348" extrusionOk="0">
                    <a:moveTo>
                      <a:pt x="178" y="1"/>
                    </a:moveTo>
                    <a:cubicBezTo>
                      <a:pt x="70" y="1"/>
                      <a:pt x="1" y="168"/>
                      <a:pt x="114" y="245"/>
                    </a:cubicBezTo>
                    <a:cubicBezTo>
                      <a:pt x="1087" y="909"/>
                      <a:pt x="2176" y="1275"/>
                      <a:pt x="3351" y="1347"/>
                    </a:cubicBezTo>
                    <a:cubicBezTo>
                      <a:pt x="3354" y="1348"/>
                      <a:pt x="3358" y="1348"/>
                      <a:pt x="3362" y="1348"/>
                    </a:cubicBezTo>
                    <a:cubicBezTo>
                      <a:pt x="3562" y="1348"/>
                      <a:pt x="3560" y="1024"/>
                      <a:pt x="3349" y="1015"/>
                    </a:cubicBezTo>
                    <a:cubicBezTo>
                      <a:pt x="2223" y="971"/>
                      <a:pt x="1190" y="637"/>
                      <a:pt x="246" y="23"/>
                    </a:cubicBezTo>
                    <a:cubicBezTo>
                      <a:pt x="223" y="7"/>
                      <a:pt x="200" y="1"/>
                      <a:pt x="17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19" name="Google Shape;519;p23"/>
              <p:cNvSpPr/>
              <p:nvPr/>
            </p:nvSpPr>
            <p:spPr>
              <a:xfrm>
                <a:off x="6713178" y="5156391"/>
                <a:ext cx="109933" cy="37262"/>
              </a:xfrm>
              <a:custGeom>
                <a:avLst/>
                <a:gdLst/>
                <a:ahLst/>
                <a:cxnLst/>
                <a:rect l="l" t="t" r="r" b="b"/>
                <a:pathLst>
                  <a:path w="3322" h="1126" extrusionOk="0">
                    <a:moveTo>
                      <a:pt x="173" y="1"/>
                    </a:moveTo>
                    <a:cubicBezTo>
                      <a:pt x="43" y="1"/>
                      <a:pt x="0" y="207"/>
                      <a:pt x="142" y="250"/>
                    </a:cubicBezTo>
                    <a:cubicBezTo>
                      <a:pt x="1113" y="541"/>
                      <a:pt x="2087" y="821"/>
                      <a:pt x="3055" y="1118"/>
                    </a:cubicBezTo>
                    <a:cubicBezTo>
                      <a:pt x="3073" y="1123"/>
                      <a:pt x="3089" y="1126"/>
                      <a:pt x="3104" y="1126"/>
                    </a:cubicBezTo>
                    <a:cubicBezTo>
                      <a:pt x="3264" y="1126"/>
                      <a:pt x="3321" y="859"/>
                      <a:pt x="3140" y="810"/>
                    </a:cubicBezTo>
                    <a:cubicBezTo>
                      <a:pt x="2161" y="550"/>
                      <a:pt x="1187" y="273"/>
                      <a:pt x="210" y="6"/>
                    </a:cubicBezTo>
                    <a:cubicBezTo>
                      <a:pt x="197" y="3"/>
                      <a:pt x="185" y="1"/>
                      <a:pt x="17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539" name="Google Shape;539;p23"/>
          <p:cNvGrpSpPr/>
          <p:nvPr/>
        </p:nvGrpSpPr>
        <p:grpSpPr>
          <a:xfrm>
            <a:off x="7232718" y="1048691"/>
            <a:ext cx="884232" cy="497711"/>
            <a:chOff x="6451118" y="1964685"/>
            <a:chExt cx="884232" cy="497711"/>
          </a:xfrm>
        </p:grpSpPr>
        <p:sp>
          <p:nvSpPr>
            <p:cNvPr id="540" name="Google Shape;540;p23"/>
            <p:cNvSpPr/>
            <p:nvPr/>
          </p:nvSpPr>
          <p:spPr>
            <a:xfrm>
              <a:off x="6451118" y="1964685"/>
              <a:ext cx="772346" cy="497711"/>
            </a:xfrm>
            <a:custGeom>
              <a:avLst/>
              <a:gdLst/>
              <a:ahLst/>
              <a:cxnLst/>
              <a:rect l="l" t="t" r="r" b="b"/>
              <a:pathLst>
                <a:path w="23339" h="15040" extrusionOk="0">
                  <a:moveTo>
                    <a:pt x="7096" y="720"/>
                  </a:moveTo>
                  <a:cubicBezTo>
                    <a:pt x="7623" y="720"/>
                    <a:pt x="8180" y="844"/>
                    <a:pt x="8743" y="1116"/>
                  </a:cubicBezTo>
                  <a:cubicBezTo>
                    <a:pt x="10752" y="2087"/>
                    <a:pt x="11547" y="4286"/>
                    <a:pt x="11826" y="6363"/>
                  </a:cubicBezTo>
                  <a:cubicBezTo>
                    <a:pt x="11674" y="6626"/>
                    <a:pt x="11921" y="6868"/>
                    <a:pt x="12176" y="6868"/>
                  </a:cubicBezTo>
                  <a:cubicBezTo>
                    <a:pt x="12292" y="6868"/>
                    <a:pt x="12409" y="6818"/>
                    <a:pt x="12492" y="6698"/>
                  </a:cubicBezTo>
                  <a:cubicBezTo>
                    <a:pt x="13878" y="4691"/>
                    <a:pt x="15595" y="2216"/>
                    <a:pt x="18285" y="2042"/>
                  </a:cubicBezTo>
                  <a:cubicBezTo>
                    <a:pt x="18381" y="2036"/>
                    <a:pt x="18475" y="2033"/>
                    <a:pt x="18567" y="2033"/>
                  </a:cubicBezTo>
                  <a:cubicBezTo>
                    <a:pt x="21419" y="2033"/>
                    <a:pt x="22593" y="4929"/>
                    <a:pt x="21548" y="7369"/>
                  </a:cubicBezTo>
                  <a:cubicBezTo>
                    <a:pt x="19847" y="11345"/>
                    <a:pt x="14970" y="13249"/>
                    <a:pt x="11086" y="14215"/>
                  </a:cubicBezTo>
                  <a:cubicBezTo>
                    <a:pt x="11080" y="14217"/>
                    <a:pt x="11077" y="14220"/>
                    <a:pt x="11072" y="14222"/>
                  </a:cubicBezTo>
                  <a:cubicBezTo>
                    <a:pt x="8031" y="12031"/>
                    <a:pt x="3304" y="8518"/>
                    <a:pt x="3594" y="4332"/>
                  </a:cubicBezTo>
                  <a:cubicBezTo>
                    <a:pt x="3737" y="2271"/>
                    <a:pt x="5233" y="720"/>
                    <a:pt x="7096" y="720"/>
                  </a:cubicBezTo>
                  <a:close/>
                  <a:moveTo>
                    <a:pt x="6991" y="1"/>
                  </a:moveTo>
                  <a:cubicBezTo>
                    <a:pt x="5760" y="1"/>
                    <a:pt x="4567" y="507"/>
                    <a:pt x="3768" y="1586"/>
                  </a:cubicBezTo>
                  <a:cubicBezTo>
                    <a:pt x="0" y="6677"/>
                    <a:pt x="7237" y="12430"/>
                    <a:pt x="10797" y="14969"/>
                  </a:cubicBezTo>
                  <a:cubicBezTo>
                    <a:pt x="10866" y="15018"/>
                    <a:pt x="10933" y="15040"/>
                    <a:pt x="10997" y="15040"/>
                  </a:cubicBezTo>
                  <a:cubicBezTo>
                    <a:pt x="11172" y="15040"/>
                    <a:pt x="11312" y="14875"/>
                    <a:pt x="11339" y="14690"/>
                  </a:cubicBezTo>
                  <a:cubicBezTo>
                    <a:pt x="15885" y="14101"/>
                    <a:pt x="23339" y="10391"/>
                    <a:pt x="22677" y="4903"/>
                  </a:cubicBezTo>
                  <a:cubicBezTo>
                    <a:pt x="22415" y="2733"/>
                    <a:pt x="20732" y="1287"/>
                    <a:pt x="18603" y="1287"/>
                  </a:cubicBezTo>
                  <a:cubicBezTo>
                    <a:pt x="18494" y="1287"/>
                    <a:pt x="18384" y="1290"/>
                    <a:pt x="18272" y="1298"/>
                  </a:cubicBezTo>
                  <a:cubicBezTo>
                    <a:pt x="15566" y="1485"/>
                    <a:pt x="13769" y="3605"/>
                    <a:pt x="12295" y="5681"/>
                  </a:cubicBezTo>
                  <a:cubicBezTo>
                    <a:pt x="12068" y="3641"/>
                    <a:pt x="11184" y="1634"/>
                    <a:pt x="9308" y="606"/>
                  </a:cubicBezTo>
                  <a:cubicBezTo>
                    <a:pt x="8583" y="208"/>
                    <a:pt x="7779" y="1"/>
                    <a:pt x="699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41" name="Google Shape;541;p23"/>
            <p:cNvSpPr/>
            <p:nvPr/>
          </p:nvSpPr>
          <p:spPr>
            <a:xfrm>
              <a:off x="7237231" y="2177603"/>
              <a:ext cx="59732" cy="78098"/>
            </a:xfrm>
            <a:custGeom>
              <a:avLst/>
              <a:gdLst/>
              <a:ahLst/>
              <a:cxnLst/>
              <a:rect l="l" t="t" r="r" b="b"/>
              <a:pathLst>
                <a:path w="1805" h="2360" extrusionOk="0">
                  <a:moveTo>
                    <a:pt x="1357" y="0"/>
                  </a:moveTo>
                  <a:cubicBezTo>
                    <a:pt x="1267" y="0"/>
                    <a:pt x="1176" y="63"/>
                    <a:pt x="1172" y="177"/>
                  </a:cubicBezTo>
                  <a:cubicBezTo>
                    <a:pt x="1143" y="974"/>
                    <a:pt x="948" y="1654"/>
                    <a:pt x="178" y="2037"/>
                  </a:cubicBezTo>
                  <a:cubicBezTo>
                    <a:pt x="0" y="2125"/>
                    <a:pt x="112" y="2359"/>
                    <a:pt x="278" y="2359"/>
                  </a:cubicBezTo>
                  <a:cubicBezTo>
                    <a:pt x="303" y="2359"/>
                    <a:pt x="330" y="2354"/>
                    <a:pt x="357" y="2341"/>
                  </a:cubicBezTo>
                  <a:cubicBezTo>
                    <a:pt x="1129" y="1988"/>
                    <a:pt x="1805" y="1004"/>
                    <a:pt x="1532" y="130"/>
                  </a:cubicBezTo>
                  <a:cubicBezTo>
                    <a:pt x="1504" y="41"/>
                    <a:pt x="1430" y="0"/>
                    <a:pt x="135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42" name="Google Shape;542;p23"/>
            <p:cNvSpPr/>
            <p:nvPr/>
          </p:nvSpPr>
          <p:spPr>
            <a:xfrm>
              <a:off x="7278166" y="2184420"/>
              <a:ext cx="57184" cy="84287"/>
            </a:xfrm>
            <a:custGeom>
              <a:avLst/>
              <a:gdLst/>
              <a:ahLst/>
              <a:cxnLst/>
              <a:rect l="l" t="t" r="r" b="b"/>
              <a:pathLst>
                <a:path w="1728" h="2547" extrusionOk="0">
                  <a:moveTo>
                    <a:pt x="1387" y="1"/>
                  </a:moveTo>
                  <a:cubicBezTo>
                    <a:pt x="1277" y="1"/>
                    <a:pt x="1161" y="74"/>
                    <a:pt x="1171" y="202"/>
                  </a:cubicBezTo>
                  <a:cubicBezTo>
                    <a:pt x="1243" y="1066"/>
                    <a:pt x="918" y="1849"/>
                    <a:pt x="139" y="2287"/>
                  </a:cubicBezTo>
                  <a:cubicBezTo>
                    <a:pt x="1" y="2365"/>
                    <a:pt x="86" y="2546"/>
                    <a:pt x="215" y="2546"/>
                  </a:cubicBezTo>
                  <a:cubicBezTo>
                    <a:pt x="236" y="2546"/>
                    <a:pt x="259" y="2541"/>
                    <a:pt x="281" y="2530"/>
                  </a:cubicBezTo>
                  <a:cubicBezTo>
                    <a:pt x="1163" y="2109"/>
                    <a:pt x="1727" y="1126"/>
                    <a:pt x="1575" y="147"/>
                  </a:cubicBezTo>
                  <a:cubicBezTo>
                    <a:pt x="1560" y="47"/>
                    <a:pt x="1475" y="1"/>
                    <a:pt x="138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543" name="Google Shape;543;p23"/>
          <p:cNvGrpSpPr/>
          <p:nvPr/>
        </p:nvGrpSpPr>
        <p:grpSpPr>
          <a:xfrm>
            <a:off x="7346204" y="3514142"/>
            <a:ext cx="540037" cy="623992"/>
            <a:chOff x="7346204" y="3514142"/>
            <a:chExt cx="540037" cy="623992"/>
          </a:xfrm>
        </p:grpSpPr>
        <p:sp>
          <p:nvSpPr>
            <p:cNvPr id="544" name="Google Shape;544;p23"/>
            <p:cNvSpPr/>
            <p:nvPr/>
          </p:nvSpPr>
          <p:spPr>
            <a:xfrm>
              <a:off x="7346204" y="3514142"/>
              <a:ext cx="469152" cy="577729"/>
            </a:xfrm>
            <a:custGeom>
              <a:avLst/>
              <a:gdLst/>
              <a:ahLst/>
              <a:cxnLst/>
              <a:rect l="l" t="t" r="r" b="b"/>
              <a:pathLst>
                <a:path w="14177" h="17458" extrusionOk="0">
                  <a:moveTo>
                    <a:pt x="7464" y="800"/>
                  </a:moveTo>
                  <a:cubicBezTo>
                    <a:pt x="10105" y="800"/>
                    <a:pt x="12522" y="2742"/>
                    <a:pt x="12322" y="5774"/>
                  </a:cubicBezTo>
                  <a:cubicBezTo>
                    <a:pt x="12316" y="5772"/>
                    <a:pt x="12310" y="5772"/>
                    <a:pt x="12304" y="5770"/>
                  </a:cubicBezTo>
                  <a:cubicBezTo>
                    <a:pt x="11573" y="5797"/>
                    <a:pt x="10813" y="5858"/>
                    <a:pt x="10090" y="5982"/>
                  </a:cubicBezTo>
                  <a:cubicBezTo>
                    <a:pt x="9840" y="4612"/>
                    <a:pt x="8659" y="3786"/>
                    <a:pt x="7357" y="3786"/>
                  </a:cubicBezTo>
                  <a:cubicBezTo>
                    <a:pt x="7017" y="3786"/>
                    <a:pt x="6669" y="3842"/>
                    <a:pt x="6327" y="3960"/>
                  </a:cubicBezTo>
                  <a:cubicBezTo>
                    <a:pt x="3849" y="4813"/>
                    <a:pt x="3091" y="7792"/>
                    <a:pt x="3025" y="10126"/>
                  </a:cubicBezTo>
                  <a:cubicBezTo>
                    <a:pt x="2970" y="12127"/>
                    <a:pt x="4318" y="13843"/>
                    <a:pt x="6364" y="13843"/>
                  </a:cubicBezTo>
                  <a:cubicBezTo>
                    <a:pt x="6483" y="13843"/>
                    <a:pt x="6604" y="13837"/>
                    <a:pt x="6727" y="13825"/>
                  </a:cubicBezTo>
                  <a:cubicBezTo>
                    <a:pt x="8986" y="13606"/>
                    <a:pt x="10230" y="11600"/>
                    <a:pt x="10313" y="9514"/>
                  </a:cubicBezTo>
                  <a:cubicBezTo>
                    <a:pt x="10651" y="9555"/>
                    <a:pt x="11005" y="9572"/>
                    <a:pt x="11362" y="9572"/>
                  </a:cubicBezTo>
                  <a:cubicBezTo>
                    <a:pt x="11808" y="9572"/>
                    <a:pt x="12260" y="9545"/>
                    <a:pt x="12694" y="9506"/>
                  </a:cubicBezTo>
                  <a:lnTo>
                    <a:pt x="12694" y="9506"/>
                  </a:lnTo>
                  <a:cubicBezTo>
                    <a:pt x="12696" y="9512"/>
                    <a:pt x="12693" y="9517"/>
                    <a:pt x="12694" y="9523"/>
                  </a:cubicBezTo>
                  <a:cubicBezTo>
                    <a:pt x="13331" y="12552"/>
                    <a:pt x="11449" y="15952"/>
                    <a:pt x="8303" y="16582"/>
                  </a:cubicBezTo>
                  <a:cubicBezTo>
                    <a:pt x="7921" y="16658"/>
                    <a:pt x="7545" y="16695"/>
                    <a:pt x="7178" y="16695"/>
                  </a:cubicBezTo>
                  <a:cubicBezTo>
                    <a:pt x="4121" y="16695"/>
                    <a:pt x="1668" y="14169"/>
                    <a:pt x="1308" y="11131"/>
                  </a:cubicBezTo>
                  <a:cubicBezTo>
                    <a:pt x="902" y="7691"/>
                    <a:pt x="1402" y="3533"/>
                    <a:pt x="4662" y="1580"/>
                  </a:cubicBezTo>
                  <a:cubicBezTo>
                    <a:pt x="5552" y="1047"/>
                    <a:pt x="6523" y="800"/>
                    <a:pt x="7464" y="800"/>
                  </a:cubicBezTo>
                  <a:close/>
                  <a:moveTo>
                    <a:pt x="7481" y="0"/>
                  </a:moveTo>
                  <a:cubicBezTo>
                    <a:pt x="6945" y="0"/>
                    <a:pt x="6399" y="73"/>
                    <a:pt x="5860" y="226"/>
                  </a:cubicBezTo>
                  <a:cubicBezTo>
                    <a:pt x="1034" y="1598"/>
                    <a:pt x="0" y="7109"/>
                    <a:pt x="573" y="11434"/>
                  </a:cubicBezTo>
                  <a:cubicBezTo>
                    <a:pt x="1019" y="14793"/>
                    <a:pt x="3817" y="17457"/>
                    <a:pt x="7207" y="17457"/>
                  </a:cubicBezTo>
                  <a:cubicBezTo>
                    <a:pt x="7484" y="17457"/>
                    <a:pt x="7764" y="17439"/>
                    <a:pt x="8047" y="17403"/>
                  </a:cubicBezTo>
                  <a:cubicBezTo>
                    <a:pt x="11841" y="16914"/>
                    <a:pt x="14177" y="12961"/>
                    <a:pt x="13449" y="9367"/>
                  </a:cubicBezTo>
                  <a:cubicBezTo>
                    <a:pt x="13618" y="9213"/>
                    <a:pt x="13559" y="8903"/>
                    <a:pt x="13267" y="8870"/>
                  </a:cubicBezTo>
                  <a:cubicBezTo>
                    <a:pt x="12657" y="8803"/>
                    <a:pt x="11983" y="8744"/>
                    <a:pt x="11324" y="8744"/>
                  </a:cubicBezTo>
                  <a:cubicBezTo>
                    <a:pt x="10895" y="8744"/>
                    <a:pt x="10472" y="8769"/>
                    <a:pt x="10077" y="8832"/>
                  </a:cubicBezTo>
                  <a:cubicBezTo>
                    <a:pt x="10032" y="8817"/>
                    <a:pt x="9984" y="8809"/>
                    <a:pt x="9937" y="8809"/>
                  </a:cubicBezTo>
                  <a:cubicBezTo>
                    <a:pt x="9750" y="8809"/>
                    <a:pt x="9567" y="8929"/>
                    <a:pt x="9573" y="9169"/>
                  </a:cubicBezTo>
                  <a:cubicBezTo>
                    <a:pt x="9613" y="10805"/>
                    <a:pt x="8836" y="12560"/>
                    <a:pt x="7113" y="13001"/>
                  </a:cubicBezTo>
                  <a:cubicBezTo>
                    <a:pt x="6837" y="13072"/>
                    <a:pt x="6577" y="13105"/>
                    <a:pt x="6334" y="13105"/>
                  </a:cubicBezTo>
                  <a:cubicBezTo>
                    <a:pt x="4626" y="13105"/>
                    <a:pt x="3761" y="11459"/>
                    <a:pt x="3796" y="9799"/>
                  </a:cubicBezTo>
                  <a:cubicBezTo>
                    <a:pt x="3823" y="8514"/>
                    <a:pt x="4183" y="7078"/>
                    <a:pt x="4914" y="6023"/>
                  </a:cubicBezTo>
                  <a:cubicBezTo>
                    <a:pt x="5520" y="5146"/>
                    <a:pt x="6555" y="4573"/>
                    <a:pt x="7518" y="4573"/>
                  </a:cubicBezTo>
                  <a:cubicBezTo>
                    <a:pt x="8400" y="4573"/>
                    <a:pt x="9223" y="5054"/>
                    <a:pt x="9603" y="6221"/>
                  </a:cubicBezTo>
                  <a:cubicBezTo>
                    <a:pt x="9628" y="6290"/>
                    <a:pt x="9680" y="6345"/>
                    <a:pt x="9749" y="6374"/>
                  </a:cubicBezTo>
                  <a:cubicBezTo>
                    <a:pt x="9787" y="6489"/>
                    <a:pt x="9882" y="6588"/>
                    <a:pt x="10022" y="6594"/>
                  </a:cubicBezTo>
                  <a:cubicBezTo>
                    <a:pt x="10191" y="6602"/>
                    <a:pt x="10363" y="6606"/>
                    <a:pt x="10535" y="6606"/>
                  </a:cubicBezTo>
                  <a:cubicBezTo>
                    <a:pt x="11125" y="6606"/>
                    <a:pt x="11725" y="6563"/>
                    <a:pt x="12304" y="6504"/>
                  </a:cubicBezTo>
                  <a:cubicBezTo>
                    <a:pt x="12429" y="6493"/>
                    <a:pt x="12541" y="6420"/>
                    <a:pt x="12599" y="6308"/>
                  </a:cubicBezTo>
                  <a:cubicBezTo>
                    <a:pt x="12602" y="6308"/>
                    <a:pt x="12605" y="6308"/>
                    <a:pt x="12608" y="6308"/>
                  </a:cubicBezTo>
                  <a:cubicBezTo>
                    <a:pt x="12735" y="6308"/>
                    <a:pt x="12860" y="6245"/>
                    <a:pt x="12889" y="6100"/>
                  </a:cubicBezTo>
                  <a:cubicBezTo>
                    <a:pt x="13588" y="2600"/>
                    <a:pt x="10691" y="0"/>
                    <a:pt x="748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45" name="Google Shape;545;p23"/>
            <p:cNvSpPr/>
            <p:nvPr/>
          </p:nvSpPr>
          <p:spPr>
            <a:xfrm>
              <a:off x="7755062" y="4055370"/>
              <a:ext cx="79157" cy="80117"/>
            </a:xfrm>
            <a:custGeom>
              <a:avLst/>
              <a:gdLst/>
              <a:ahLst/>
              <a:cxnLst/>
              <a:rect l="l" t="t" r="r" b="b"/>
              <a:pathLst>
                <a:path w="2392" h="2421" extrusionOk="0">
                  <a:moveTo>
                    <a:pt x="2119" y="0"/>
                  </a:moveTo>
                  <a:cubicBezTo>
                    <a:pt x="2035" y="0"/>
                    <a:pt x="1953" y="56"/>
                    <a:pt x="1947" y="169"/>
                  </a:cubicBezTo>
                  <a:cubicBezTo>
                    <a:pt x="1904" y="1151"/>
                    <a:pt x="1220" y="2020"/>
                    <a:pt x="203" y="2109"/>
                  </a:cubicBezTo>
                  <a:cubicBezTo>
                    <a:pt x="10" y="2126"/>
                    <a:pt x="1" y="2420"/>
                    <a:pt x="194" y="2420"/>
                  </a:cubicBezTo>
                  <a:cubicBezTo>
                    <a:pt x="197" y="2420"/>
                    <a:pt x="200" y="2420"/>
                    <a:pt x="203" y="2420"/>
                  </a:cubicBezTo>
                  <a:cubicBezTo>
                    <a:pt x="1336" y="2359"/>
                    <a:pt x="2391" y="1347"/>
                    <a:pt x="2298" y="169"/>
                  </a:cubicBezTo>
                  <a:cubicBezTo>
                    <a:pt x="2289" y="57"/>
                    <a:pt x="2203" y="0"/>
                    <a:pt x="211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46" name="Google Shape;546;p23"/>
            <p:cNvSpPr/>
            <p:nvPr/>
          </p:nvSpPr>
          <p:spPr>
            <a:xfrm>
              <a:off x="7839084" y="4060731"/>
              <a:ext cx="47157" cy="77403"/>
            </a:xfrm>
            <a:custGeom>
              <a:avLst/>
              <a:gdLst/>
              <a:ahLst/>
              <a:cxnLst/>
              <a:rect l="l" t="t" r="r" b="b"/>
              <a:pathLst>
                <a:path w="1425" h="2339" extrusionOk="0">
                  <a:moveTo>
                    <a:pt x="1166" y="0"/>
                  </a:moveTo>
                  <a:cubicBezTo>
                    <a:pt x="1109" y="0"/>
                    <a:pt x="1052" y="24"/>
                    <a:pt x="1012" y="82"/>
                  </a:cubicBezTo>
                  <a:cubicBezTo>
                    <a:pt x="566" y="710"/>
                    <a:pt x="251" y="1427"/>
                    <a:pt x="33" y="2163"/>
                  </a:cubicBezTo>
                  <a:cubicBezTo>
                    <a:pt x="1" y="2270"/>
                    <a:pt x="86" y="2339"/>
                    <a:pt x="172" y="2339"/>
                  </a:cubicBezTo>
                  <a:cubicBezTo>
                    <a:pt x="229" y="2339"/>
                    <a:pt x="286" y="2309"/>
                    <a:pt x="309" y="2240"/>
                  </a:cubicBezTo>
                  <a:cubicBezTo>
                    <a:pt x="552" y="1523"/>
                    <a:pt x="902" y="890"/>
                    <a:pt x="1329" y="269"/>
                  </a:cubicBezTo>
                  <a:cubicBezTo>
                    <a:pt x="1424" y="130"/>
                    <a:pt x="1297" y="0"/>
                    <a:pt x="116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551" name="Google Shape;551;p23"/>
          <p:cNvGrpSpPr/>
          <p:nvPr/>
        </p:nvGrpSpPr>
        <p:grpSpPr>
          <a:xfrm>
            <a:off x="8490510" y="1991557"/>
            <a:ext cx="536463" cy="705466"/>
            <a:chOff x="8490510" y="1991557"/>
            <a:chExt cx="536463" cy="705466"/>
          </a:xfrm>
        </p:grpSpPr>
        <p:grpSp>
          <p:nvGrpSpPr>
            <p:cNvPr id="552" name="Google Shape;552;p23"/>
            <p:cNvGrpSpPr/>
            <p:nvPr/>
          </p:nvGrpSpPr>
          <p:grpSpPr>
            <a:xfrm>
              <a:off x="8490510" y="1991557"/>
              <a:ext cx="536463" cy="576273"/>
              <a:chOff x="8490510" y="1991557"/>
              <a:chExt cx="536463" cy="576273"/>
            </a:xfrm>
          </p:grpSpPr>
          <p:sp>
            <p:nvSpPr>
              <p:cNvPr id="553" name="Google Shape;553;p23"/>
              <p:cNvSpPr/>
              <p:nvPr/>
            </p:nvSpPr>
            <p:spPr>
              <a:xfrm>
                <a:off x="8490510" y="1991557"/>
                <a:ext cx="536463" cy="576273"/>
              </a:xfrm>
              <a:custGeom>
                <a:avLst/>
                <a:gdLst/>
                <a:ahLst/>
                <a:cxnLst/>
                <a:rect l="l" t="t" r="r" b="b"/>
                <a:pathLst>
                  <a:path w="16211" h="17414" extrusionOk="0">
                    <a:moveTo>
                      <a:pt x="3146" y="1048"/>
                    </a:moveTo>
                    <a:cubicBezTo>
                      <a:pt x="3765" y="1048"/>
                      <a:pt x="4373" y="1475"/>
                      <a:pt x="5168" y="1973"/>
                    </a:cubicBezTo>
                    <a:cubicBezTo>
                      <a:pt x="6293" y="2678"/>
                      <a:pt x="7408" y="3402"/>
                      <a:pt x="8513" y="4144"/>
                    </a:cubicBezTo>
                    <a:cubicBezTo>
                      <a:pt x="10784" y="5669"/>
                      <a:pt x="13002" y="7269"/>
                      <a:pt x="15167" y="8945"/>
                    </a:cubicBezTo>
                    <a:cubicBezTo>
                      <a:pt x="14621" y="9412"/>
                      <a:pt x="13754" y="10270"/>
                      <a:pt x="13189" y="10271"/>
                    </a:cubicBezTo>
                    <a:cubicBezTo>
                      <a:pt x="13188" y="10271"/>
                      <a:pt x="13188" y="10271"/>
                      <a:pt x="13187" y="10271"/>
                    </a:cubicBezTo>
                    <a:cubicBezTo>
                      <a:pt x="12599" y="10271"/>
                      <a:pt x="11653" y="9291"/>
                      <a:pt x="11147" y="8939"/>
                    </a:cubicBezTo>
                    <a:cubicBezTo>
                      <a:pt x="10722" y="8644"/>
                      <a:pt x="10464" y="8485"/>
                      <a:pt x="10203" y="8485"/>
                    </a:cubicBezTo>
                    <a:cubicBezTo>
                      <a:pt x="9970" y="8485"/>
                      <a:pt x="9735" y="8612"/>
                      <a:pt x="9378" y="8882"/>
                    </a:cubicBezTo>
                    <a:cubicBezTo>
                      <a:pt x="8592" y="9478"/>
                      <a:pt x="7097" y="10340"/>
                      <a:pt x="7058" y="11466"/>
                    </a:cubicBezTo>
                    <a:cubicBezTo>
                      <a:pt x="7021" y="12486"/>
                      <a:pt x="8018" y="13808"/>
                      <a:pt x="8601" y="14688"/>
                    </a:cubicBezTo>
                    <a:cubicBezTo>
                      <a:pt x="8588" y="14693"/>
                      <a:pt x="8575" y="14699"/>
                      <a:pt x="8563" y="14705"/>
                    </a:cubicBezTo>
                    <a:cubicBezTo>
                      <a:pt x="8087" y="15045"/>
                      <a:pt x="7629" y="15411"/>
                      <a:pt x="7168" y="15768"/>
                    </a:cubicBezTo>
                    <a:cubicBezTo>
                      <a:pt x="6790" y="16061"/>
                      <a:pt x="6290" y="16346"/>
                      <a:pt x="5990" y="16732"/>
                    </a:cubicBezTo>
                    <a:cubicBezTo>
                      <a:pt x="5161" y="14280"/>
                      <a:pt x="4143" y="11887"/>
                      <a:pt x="3244" y="9461"/>
                    </a:cubicBezTo>
                    <a:cubicBezTo>
                      <a:pt x="2772" y="8184"/>
                      <a:pt x="2313" y="6903"/>
                      <a:pt x="1869" y="5617"/>
                    </a:cubicBezTo>
                    <a:cubicBezTo>
                      <a:pt x="1380" y="4209"/>
                      <a:pt x="605" y="3084"/>
                      <a:pt x="1686" y="1883"/>
                    </a:cubicBezTo>
                    <a:cubicBezTo>
                      <a:pt x="2231" y="1279"/>
                      <a:pt x="2691" y="1048"/>
                      <a:pt x="3146" y="1048"/>
                    </a:cubicBezTo>
                    <a:close/>
                    <a:moveTo>
                      <a:pt x="3116" y="1"/>
                    </a:moveTo>
                    <a:cubicBezTo>
                      <a:pt x="3115" y="1"/>
                      <a:pt x="3113" y="1"/>
                      <a:pt x="3112" y="1"/>
                    </a:cubicBezTo>
                    <a:cubicBezTo>
                      <a:pt x="1999" y="2"/>
                      <a:pt x="888" y="1563"/>
                      <a:pt x="139" y="2223"/>
                    </a:cubicBezTo>
                    <a:cubicBezTo>
                      <a:pt x="41" y="2309"/>
                      <a:pt x="0" y="2474"/>
                      <a:pt x="40" y="2597"/>
                    </a:cubicBezTo>
                    <a:cubicBezTo>
                      <a:pt x="1663" y="7534"/>
                      <a:pt x="3282" y="12645"/>
                      <a:pt x="5644" y="17289"/>
                    </a:cubicBezTo>
                    <a:cubicBezTo>
                      <a:pt x="5688" y="17377"/>
                      <a:pt x="5766" y="17414"/>
                      <a:pt x="5847" y="17414"/>
                    </a:cubicBezTo>
                    <a:cubicBezTo>
                      <a:pt x="5968" y="17414"/>
                      <a:pt x="6095" y="17330"/>
                      <a:pt x="6119" y="17206"/>
                    </a:cubicBezTo>
                    <a:cubicBezTo>
                      <a:pt x="6644" y="17078"/>
                      <a:pt x="7125" y="16594"/>
                      <a:pt x="7558" y="16275"/>
                    </a:cubicBezTo>
                    <a:cubicBezTo>
                      <a:pt x="8029" y="15928"/>
                      <a:pt x="8503" y="15586"/>
                      <a:pt x="8961" y="15221"/>
                    </a:cubicBezTo>
                    <a:cubicBezTo>
                      <a:pt x="9030" y="15168"/>
                      <a:pt x="9067" y="15084"/>
                      <a:pt x="9059" y="14996"/>
                    </a:cubicBezTo>
                    <a:cubicBezTo>
                      <a:pt x="9183" y="14955"/>
                      <a:pt x="9277" y="14843"/>
                      <a:pt x="9216" y="14693"/>
                    </a:cubicBezTo>
                    <a:cubicBezTo>
                      <a:pt x="8776" y="13600"/>
                      <a:pt x="7819" y="12413"/>
                      <a:pt x="8215" y="11294"/>
                    </a:cubicBezTo>
                    <a:cubicBezTo>
                      <a:pt x="8497" y="10503"/>
                      <a:pt x="8989" y="10043"/>
                      <a:pt x="9700" y="9578"/>
                    </a:cubicBezTo>
                    <a:cubicBezTo>
                      <a:pt x="9940" y="9420"/>
                      <a:pt x="10118" y="9355"/>
                      <a:pt x="10275" y="9355"/>
                    </a:cubicBezTo>
                    <a:cubicBezTo>
                      <a:pt x="10582" y="9355"/>
                      <a:pt x="10804" y="9607"/>
                      <a:pt x="11234" y="9918"/>
                    </a:cubicBezTo>
                    <a:cubicBezTo>
                      <a:pt x="11730" y="10274"/>
                      <a:pt x="12536" y="11123"/>
                      <a:pt x="13169" y="11132"/>
                    </a:cubicBezTo>
                    <a:cubicBezTo>
                      <a:pt x="13173" y="11132"/>
                      <a:pt x="13177" y="11132"/>
                      <a:pt x="13181" y="11132"/>
                    </a:cubicBezTo>
                    <a:cubicBezTo>
                      <a:pt x="14028" y="11132"/>
                      <a:pt x="15135" y="9871"/>
                      <a:pt x="15759" y="9406"/>
                    </a:cubicBezTo>
                    <a:cubicBezTo>
                      <a:pt x="15837" y="9348"/>
                      <a:pt x="15890" y="9264"/>
                      <a:pt x="15909" y="9169"/>
                    </a:cubicBezTo>
                    <a:cubicBezTo>
                      <a:pt x="16109" y="9046"/>
                      <a:pt x="16210" y="8783"/>
                      <a:pt x="15978" y="8602"/>
                    </a:cubicBezTo>
                    <a:cubicBezTo>
                      <a:pt x="12971" y="6277"/>
                      <a:pt x="9877" y="4072"/>
                      <a:pt x="6678" y="2019"/>
                    </a:cubicBezTo>
                    <a:cubicBezTo>
                      <a:pt x="5749" y="1424"/>
                      <a:pt x="4258" y="1"/>
                      <a:pt x="311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54" name="Google Shape;554;p23"/>
              <p:cNvSpPr/>
              <p:nvPr/>
            </p:nvSpPr>
            <p:spPr>
              <a:xfrm>
                <a:off x="8614210" y="2115256"/>
                <a:ext cx="152192" cy="171982"/>
              </a:xfrm>
              <a:custGeom>
                <a:avLst/>
                <a:gdLst/>
                <a:ahLst/>
                <a:cxnLst/>
                <a:rect l="l" t="t" r="r" b="b"/>
                <a:pathLst>
                  <a:path w="4599" h="5197" extrusionOk="0">
                    <a:moveTo>
                      <a:pt x="1007" y="1230"/>
                    </a:moveTo>
                    <a:lnTo>
                      <a:pt x="2094" y="1963"/>
                    </a:lnTo>
                    <a:cubicBezTo>
                      <a:pt x="2607" y="2311"/>
                      <a:pt x="3350" y="2660"/>
                      <a:pt x="3837" y="3100"/>
                    </a:cubicBezTo>
                    <a:cubicBezTo>
                      <a:pt x="3413" y="3677"/>
                      <a:pt x="2640" y="4198"/>
                      <a:pt x="2165" y="4686"/>
                    </a:cubicBezTo>
                    <a:cubicBezTo>
                      <a:pt x="1799" y="3513"/>
                      <a:pt x="1347" y="2401"/>
                      <a:pt x="1007" y="1230"/>
                    </a:cubicBezTo>
                    <a:close/>
                    <a:moveTo>
                      <a:pt x="409" y="1"/>
                    </a:moveTo>
                    <a:cubicBezTo>
                      <a:pt x="189" y="1"/>
                      <a:pt x="0" y="249"/>
                      <a:pt x="50" y="478"/>
                    </a:cubicBezTo>
                    <a:cubicBezTo>
                      <a:pt x="377" y="1998"/>
                      <a:pt x="791" y="3706"/>
                      <a:pt x="1610" y="5046"/>
                    </a:cubicBezTo>
                    <a:cubicBezTo>
                      <a:pt x="1674" y="5151"/>
                      <a:pt x="1776" y="5197"/>
                      <a:pt x="1878" y="5197"/>
                    </a:cubicBezTo>
                    <a:cubicBezTo>
                      <a:pt x="1991" y="5197"/>
                      <a:pt x="2105" y="5141"/>
                      <a:pt x="2166" y="5048"/>
                    </a:cubicBezTo>
                    <a:cubicBezTo>
                      <a:pt x="2218" y="5095"/>
                      <a:pt x="2283" y="5119"/>
                      <a:pt x="2349" y="5119"/>
                    </a:cubicBezTo>
                    <a:cubicBezTo>
                      <a:pt x="2410" y="5119"/>
                      <a:pt x="2472" y="5098"/>
                      <a:pt x="2522" y="5055"/>
                    </a:cubicBezTo>
                    <a:cubicBezTo>
                      <a:pt x="3173" y="4532"/>
                      <a:pt x="4096" y="3939"/>
                      <a:pt x="4531" y="3221"/>
                    </a:cubicBezTo>
                    <a:cubicBezTo>
                      <a:pt x="4588" y="3132"/>
                      <a:pt x="4598" y="2985"/>
                      <a:pt x="4533" y="2894"/>
                    </a:cubicBezTo>
                    <a:cubicBezTo>
                      <a:pt x="4133" y="2357"/>
                      <a:pt x="3433" y="2012"/>
                      <a:pt x="2889" y="1635"/>
                    </a:cubicBezTo>
                    <a:cubicBezTo>
                      <a:pt x="2125" y="1107"/>
                      <a:pt x="1358" y="585"/>
                      <a:pt x="592" y="61"/>
                    </a:cubicBezTo>
                    <a:cubicBezTo>
                      <a:pt x="531" y="19"/>
                      <a:pt x="469" y="1"/>
                      <a:pt x="40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555" name="Google Shape;555;p23"/>
            <p:cNvSpPr/>
            <p:nvPr/>
          </p:nvSpPr>
          <p:spPr>
            <a:xfrm>
              <a:off x="8597399" y="2575705"/>
              <a:ext cx="71844" cy="67674"/>
            </a:xfrm>
            <a:custGeom>
              <a:avLst/>
              <a:gdLst/>
              <a:ahLst/>
              <a:cxnLst/>
              <a:rect l="l" t="t" r="r" b="b"/>
              <a:pathLst>
                <a:path w="2171" h="2045" extrusionOk="0">
                  <a:moveTo>
                    <a:pt x="225" y="0"/>
                  </a:moveTo>
                  <a:cubicBezTo>
                    <a:pt x="113" y="0"/>
                    <a:pt x="1" y="122"/>
                    <a:pt x="66" y="257"/>
                  </a:cubicBezTo>
                  <a:cubicBezTo>
                    <a:pt x="424" y="985"/>
                    <a:pt x="1058" y="1699"/>
                    <a:pt x="1815" y="2026"/>
                  </a:cubicBezTo>
                  <a:cubicBezTo>
                    <a:pt x="1844" y="2039"/>
                    <a:pt x="1873" y="2044"/>
                    <a:pt x="1899" y="2044"/>
                  </a:cubicBezTo>
                  <a:cubicBezTo>
                    <a:pt x="2067" y="2044"/>
                    <a:pt x="2171" y="1826"/>
                    <a:pt x="1999" y="1714"/>
                  </a:cubicBezTo>
                  <a:cubicBezTo>
                    <a:pt x="1316" y="1265"/>
                    <a:pt x="775" y="801"/>
                    <a:pt x="362" y="84"/>
                  </a:cubicBezTo>
                  <a:cubicBezTo>
                    <a:pt x="327" y="25"/>
                    <a:pt x="276" y="0"/>
                    <a:pt x="22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56" name="Google Shape;556;p23"/>
            <p:cNvSpPr/>
            <p:nvPr/>
          </p:nvSpPr>
          <p:spPr>
            <a:xfrm>
              <a:off x="8587736" y="2657444"/>
              <a:ext cx="91137" cy="39579"/>
            </a:xfrm>
            <a:custGeom>
              <a:avLst/>
              <a:gdLst/>
              <a:ahLst/>
              <a:cxnLst/>
              <a:rect l="l" t="t" r="r" b="b"/>
              <a:pathLst>
                <a:path w="2754" h="1196" extrusionOk="0">
                  <a:moveTo>
                    <a:pt x="250" y="0"/>
                  </a:moveTo>
                  <a:cubicBezTo>
                    <a:pt x="97" y="0"/>
                    <a:pt x="0" y="220"/>
                    <a:pt x="160" y="316"/>
                  </a:cubicBezTo>
                  <a:cubicBezTo>
                    <a:pt x="850" y="723"/>
                    <a:pt x="1617" y="1060"/>
                    <a:pt x="2412" y="1192"/>
                  </a:cubicBezTo>
                  <a:cubicBezTo>
                    <a:pt x="2425" y="1194"/>
                    <a:pt x="2439" y="1195"/>
                    <a:pt x="2451" y="1195"/>
                  </a:cubicBezTo>
                  <a:cubicBezTo>
                    <a:pt x="2669" y="1195"/>
                    <a:pt x="2753" y="876"/>
                    <a:pt x="2518" y="814"/>
                  </a:cubicBezTo>
                  <a:cubicBezTo>
                    <a:pt x="1753" y="612"/>
                    <a:pt x="1036" y="390"/>
                    <a:pt x="333" y="22"/>
                  </a:cubicBezTo>
                  <a:cubicBezTo>
                    <a:pt x="305" y="7"/>
                    <a:pt x="276" y="0"/>
                    <a:pt x="25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557" name="Google Shape;557;p23"/>
          <p:cNvGrpSpPr/>
          <p:nvPr/>
        </p:nvGrpSpPr>
        <p:grpSpPr>
          <a:xfrm>
            <a:off x="6810768" y="2048741"/>
            <a:ext cx="1413745" cy="811560"/>
            <a:chOff x="6765365" y="2520242"/>
            <a:chExt cx="1413745" cy="811560"/>
          </a:xfrm>
        </p:grpSpPr>
        <p:sp>
          <p:nvSpPr>
            <p:cNvPr id="558" name="Google Shape;558;p23"/>
            <p:cNvSpPr/>
            <p:nvPr/>
          </p:nvSpPr>
          <p:spPr>
            <a:xfrm>
              <a:off x="6765365" y="2520242"/>
              <a:ext cx="1413745" cy="811560"/>
            </a:xfrm>
            <a:custGeom>
              <a:avLst/>
              <a:gdLst/>
              <a:ahLst/>
              <a:cxnLst/>
              <a:rect l="l" t="t" r="r" b="b"/>
              <a:pathLst>
                <a:path w="42721" h="24524" extrusionOk="0">
                  <a:moveTo>
                    <a:pt x="38221" y="615"/>
                  </a:moveTo>
                  <a:cubicBezTo>
                    <a:pt x="39552" y="2782"/>
                    <a:pt x="40791" y="4929"/>
                    <a:pt x="41921" y="7207"/>
                  </a:cubicBezTo>
                  <a:cubicBezTo>
                    <a:pt x="41182" y="7583"/>
                    <a:pt x="40437" y="7953"/>
                    <a:pt x="39693" y="8320"/>
                  </a:cubicBezTo>
                  <a:cubicBezTo>
                    <a:pt x="39558" y="8118"/>
                    <a:pt x="39364" y="7933"/>
                    <a:pt x="39197" y="7773"/>
                  </a:cubicBezTo>
                  <a:cubicBezTo>
                    <a:pt x="38975" y="7564"/>
                    <a:pt x="38734" y="7377"/>
                    <a:pt x="38475" y="7213"/>
                  </a:cubicBezTo>
                  <a:cubicBezTo>
                    <a:pt x="38438" y="7189"/>
                    <a:pt x="38402" y="7179"/>
                    <a:pt x="38368" y="7179"/>
                  </a:cubicBezTo>
                  <a:cubicBezTo>
                    <a:pt x="38195" y="7179"/>
                    <a:pt x="38087" y="7446"/>
                    <a:pt x="38267" y="7571"/>
                  </a:cubicBezTo>
                  <a:cubicBezTo>
                    <a:pt x="38500" y="7732"/>
                    <a:pt x="38714" y="7914"/>
                    <a:pt x="38910" y="8120"/>
                  </a:cubicBezTo>
                  <a:cubicBezTo>
                    <a:pt x="39036" y="8250"/>
                    <a:pt x="39137" y="8400"/>
                    <a:pt x="39246" y="8542"/>
                  </a:cubicBezTo>
                  <a:cubicBezTo>
                    <a:pt x="38393" y="8962"/>
                    <a:pt x="37536" y="9378"/>
                    <a:pt x="36680" y="9790"/>
                  </a:cubicBezTo>
                  <a:cubicBezTo>
                    <a:pt x="36567" y="9653"/>
                    <a:pt x="36441" y="9522"/>
                    <a:pt x="36327" y="9391"/>
                  </a:cubicBezTo>
                  <a:cubicBezTo>
                    <a:pt x="36127" y="9166"/>
                    <a:pt x="35930" y="8939"/>
                    <a:pt x="35720" y="8723"/>
                  </a:cubicBezTo>
                  <a:cubicBezTo>
                    <a:pt x="35681" y="8682"/>
                    <a:pt x="35633" y="8665"/>
                    <a:pt x="35585" y="8665"/>
                  </a:cubicBezTo>
                  <a:cubicBezTo>
                    <a:pt x="35437" y="8665"/>
                    <a:pt x="35288" y="8827"/>
                    <a:pt x="35395" y="8973"/>
                  </a:cubicBezTo>
                  <a:cubicBezTo>
                    <a:pt x="35565" y="9204"/>
                    <a:pt x="35745" y="9427"/>
                    <a:pt x="35925" y="9651"/>
                  </a:cubicBezTo>
                  <a:cubicBezTo>
                    <a:pt x="36020" y="9767"/>
                    <a:pt x="36112" y="9895"/>
                    <a:pt x="36209" y="10016"/>
                  </a:cubicBezTo>
                  <a:cubicBezTo>
                    <a:pt x="35532" y="10340"/>
                    <a:pt x="34856" y="10670"/>
                    <a:pt x="34176" y="10988"/>
                  </a:cubicBezTo>
                  <a:cubicBezTo>
                    <a:pt x="34086" y="10797"/>
                    <a:pt x="33937" y="10618"/>
                    <a:pt x="33810" y="10464"/>
                  </a:cubicBezTo>
                  <a:cubicBezTo>
                    <a:pt x="33623" y="10244"/>
                    <a:pt x="33407" y="10049"/>
                    <a:pt x="33168" y="9888"/>
                  </a:cubicBezTo>
                  <a:cubicBezTo>
                    <a:pt x="33138" y="9868"/>
                    <a:pt x="33107" y="9858"/>
                    <a:pt x="33077" y="9858"/>
                  </a:cubicBezTo>
                  <a:cubicBezTo>
                    <a:pt x="32932" y="9858"/>
                    <a:pt x="32810" y="10066"/>
                    <a:pt x="32942" y="10183"/>
                  </a:cubicBezTo>
                  <a:cubicBezTo>
                    <a:pt x="33139" y="10357"/>
                    <a:pt x="33326" y="10552"/>
                    <a:pt x="33479" y="10769"/>
                  </a:cubicBezTo>
                  <a:cubicBezTo>
                    <a:pt x="33574" y="10905"/>
                    <a:pt x="33646" y="11056"/>
                    <a:pt x="33727" y="11200"/>
                  </a:cubicBezTo>
                  <a:cubicBezTo>
                    <a:pt x="32913" y="11581"/>
                    <a:pt x="32096" y="11961"/>
                    <a:pt x="31278" y="12336"/>
                  </a:cubicBezTo>
                  <a:cubicBezTo>
                    <a:pt x="31133" y="12163"/>
                    <a:pt x="30955" y="12013"/>
                    <a:pt x="30796" y="11855"/>
                  </a:cubicBezTo>
                  <a:lnTo>
                    <a:pt x="30186" y="11255"/>
                  </a:lnTo>
                  <a:cubicBezTo>
                    <a:pt x="30153" y="11222"/>
                    <a:pt x="30117" y="11208"/>
                    <a:pt x="30082" y="11208"/>
                  </a:cubicBezTo>
                  <a:cubicBezTo>
                    <a:pt x="29970" y="11208"/>
                    <a:pt x="29877" y="11355"/>
                    <a:pt x="29970" y="11469"/>
                  </a:cubicBezTo>
                  <a:lnTo>
                    <a:pt x="30488" y="12096"/>
                  </a:lnTo>
                  <a:cubicBezTo>
                    <a:pt x="30603" y="12235"/>
                    <a:pt x="30715" y="12394"/>
                    <a:pt x="30839" y="12537"/>
                  </a:cubicBezTo>
                  <a:cubicBezTo>
                    <a:pt x="29954" y="12941"/>
                    <a:pt x="29067" y="13345"/>
                    <a:pt x="28180" y="13747"/>
                  </a:cubicBezTo>
                  <a:cubicBezTo>
                    <a:pt x="28178" y="13745"/>
                    <a:pt x="28178" y="13742"/>
                    <a:pt x="28177" y="13740"/>
                  </a:cubicBezTo>
                  <a:cubicBezTo>
                    <a:pt x="28045" y="13578"/>
                    <a:pt x="27881" y="13433"/>
                    <a:pt x="27737" y="13281"/>
                  </a:cubicBezTo>
                  <a:cubicBezTo>
                    <a:pt x="27592" y="13131"/>
                    <a:pt x="27448" y="12969"/>
                    <a:pt x="27292" y="12826"/>
                  </a:cubicBezTo>
                  <a:cubicBezTo>
                    <a:pt x="27260" y="12797"/>
                    <a:pt x="27222" y="12784"/>
                    <a:pt x="27185" y="12784"/>
                  </a:cubicBezTo>
                  <a:cubicBezTo>
                    <a:pt x="27071" y="12784"/>
                    <a:pt x="26961" y="12900"/>
                    <a:pt x="27041" y="13019"/>
                  </a:cubicBezTo>
                  <a:cubicBezTo>
                    <a:pt x="27165" y="13204"/>
                    <a:pt x="27310" y="13377"/>
                    <a:pt x="27446" y="13554"/>
                  </a:cubicBezTo>
                  <a:cubicBezTo>
                    <a:pt x="27544" y="13682"/>
                    <a:pt x="27641" y="13815"/>
                    <a:pt x="27742" y="13943"/>
                  </a:cubicBezTo>
                  <a:cubicBezTo>
                    <a:pt x="26967" y="14290"/>
                    <a:pt x="26190" y="14641"/>
                    <a:pt x="25414" y="14986"/>
                  </a:cubicBezTo>
                  <a:cubicBezTo>
                    <a:pt x="25435" y="14906"/>
                    <a:pt x="25417" y="14822"/>
                    <a:pt x="25365" y="14759"/>
                  </a:cubicBezTo>
                  <a:cubicBezTo>
                    <a:pt x="25226" y="14584"/>
                    <a:pt x="25048" y="14430"/>
                    <a:pt x="24890" y="14269"/>
                  </a:cubicBezTo>
                  <a:cubicBezTo>
                    <a:pt x="24734" y="14108"/>
                    <a:pt x="24581" y="13933"/>
                    <a:pt x="24409" y="13785"/>
                  </a:cubicBezTo>
                  <a:cubicBezTo>
                    <a:pt x="24377" y="13756"/>
                    <a:pt x="24338" y="13744"/>
                    <a:pt x="24300" y="13744"/>
                  </a:cubicBezTo>
                  <a:cubicBezTo>
                    <a:pt x="24184" y="13744"/>
                    <a:pt x="24074" y="13858"/>
                    <a:pt x="24153" y="13982"/>
                  </a:cubicBezTo>
                  <a:cubicBezTo>
                    <a:pt x="24282" y="14182"/>
                    <a:pt x="24441" y="14365"/>
                    <a:pt x="24585" y="14555"/>
                  </a:cubicBezTo>
                  <a:cubicBezTo>
                    <a:pt x="24726" y="14739"/>
                    <a:pt x="24856" y="14941"/>
                    <a:pt x="25014" y="15110"/>
                  </a:cubicBezTo>
                  <a:cubicBezTo>
                    <a:pt x="25028" y="15122"/>
                    <a:pt x="25043" y="15133"/>
                    <a:pt x="25059" y="15142"/>
                  </a:cubicBezTo>
                  <a:cubicBezTo>
                    <a:pt x="24104" y="15563"/>
                    <a:pt x="23149" y="15981"/>
                    <a:pt x="22192" y="16396"/>
                  </a:cubicBezTo>
                  <a:cubicBezTo>
                    <a:pt x="21976" y="16039"/>
                    <a:pt x="21686" y="15712"/>
                    <a:pt x="21438" y="15378"/>
                  </a:cubicBezTo>
                  <a:cubicBezTo>
                    <a:pt x="21392" y="15315"/>
                    <a:pt x="21327" y="15289"/>
                    <a:pt x="21265" y="15289"/>
                  </a:cubicBezTo>
                  <a:cubicBezTo>
                    <a:pt x="21120" y="15289"/>
                    <a:pt x="20983" y="15428"/>
                    <a:pt x="21086" y="15584"/>
                  </a:cubicBezTo>
                  <a:cubicBezTo>
                    <a:pt x="21303" y="15915"/>
                    <a:pt x="21507" y="16269"/>
                    <a:pt x="21747" y="16588"/>
                  </a:cubicBezTo>
                  <a:cubicBezTo>
                    <a:pt x="20968" y="16925"/>
                    <a:pt x="20190" y="17258"/>
                    <a:pt x="19412" y="17594"/>
                  </a:cubicBezTo>
                  <a:cubicBezTo>
                    <a:pt x="19404" y="17563"/>
                    <a:pt x="19390" y="17534"/>
                    <a:pt x="19372" y="17510"/>
                  </a:cubicBezTo>
                  <a:cubicBezTo>
                    <a:pt x="19236" y="17343"/>
                    <a:pt x="19038" y="17228"/>
                    <a:pt x="18885" y="17073"/>
                  </a:cubicBezTo>
                  <a:cubicBezTo>
                    <a:pt x="18730" y="16915"/>
                    <a:pt x="18592" y="16741"/>
                    <a:pt x="18474" y="16552"/>
                  </a:cubicBezTo>
                  <a:cubicBezTo>
                    <a:pt x="18429" y="16481"/>
                    <a:pt x="18364" y="16451"/>
                    <a:pt x="18299" y="16451"/>
                  </a:cubicBezTo>
                  <a:cubicBezTo>
                    <a:pt x="18154" y="16451"/>
                    <a:pt x="18010" y="16602"/>
                    <a:pt x="18104" y="16770"/>
                  </a:cubicBezTo>
                  <a:cubicBezTo>
                    <a:pt x="18300" y="17119"/>
                    <a:pt x="18609" y="17565"/>
                    <a:pt x="18989" y="17773"/>
                  </a:cubicBezTo>
                  <a:cubicBezTo>
                    <a:pt x="18160" y="18127"/>
                    <a:pt x="17332" y="18479"/>
                    <a:pt x="16503" y="18831"/>
                  </a:cubicBezTo>
                  <a:cubicBezTo>
                    <a:pt x="16499" y="18827"/>
                    <a:pt x="16499" y="18822"/>
                    <a:pt x="16494" y="18818"/>
                  </a:cubicBezTo>
                  <a:cubicBezTo>
                    <a:pt x="16353" y="18657"/>
                    <a:pt x="16180" y="18524"/>
                    <a:pt x="16036" y="18364"/>
                  </a:cubicBezTo>
                  <a:cubicBezTo>
                    <a:pt x="15894" y="18203"/>
                    <a:pt x="15768" y="18030"/>
                    <a:pt x="15636" y="17863"/>
                  </a:cubicBezTo>
                  <a:cubicBezTo>
                    <a:pt x="15601" y="17819"/>
                    <a:pt x="15558" y="17800"/>
                    <a:pt x="15516" y="17800"/>
                  </a:cubicBezTo>
                  <a:cubicBezTo>
                    <a:pt x="15394" y="17800"/>
                    <a:pt x="15276" y="17957"/>
                    <a:pt x="15342" y="18090"/>
                  </a:cubicBezTo>
                  <a:cubicBezTo>
                    <a:pt x="15502" y="18413"/>
                    <a:pt x="15753" y="18767"/>
                    <a:pt x="16033" y="19029"/>
                  </a:cubicBezTo>
                  <a:cubicBezTo>
                    <a:pt x="15426" y="19286"/>
                    <a:pt x="14818" y="19542"/>
                    <a:pt x="14212" y="19799"/>
                  </a:cubicBezTo>
                  <a:cubicBezTo>
                    <a:pt x="14120" y="19622"/>
                    <a:pt x="13982" y="19455"/>
                    <a:pt x="13860" y="19314"/>
                  </a:cubicBezTo>
                  <a:cubicBezTo>
                    <a:pt x="13676" y="19103"/>
                    <a:pt x="13458" y="18923"/>
                    <a:pt x="13218" y="18782"/>
                  </a:cubicBezTo>
                  <a:cubicBezTo>
                    <a:pt x="13200" y="18772"/>
                    <a:pt x="13182" y="18768"/>
                    <a:pt x="13164" y="18768"/>
                  </a:cubicBezTo>
                  <a:cubicBezTo>
                    <a:pt x="13070" y="18768"/>
                    <a:pt x="12989" y="18893"/>
                    <a:pt x="13075" y="18968"/>
                  </a:cubicBezTo>
                  <a:cubicBezTo>
                    <a:pt x="13267" y="19132"/>
                    <a:pt x="13446" y="19312"/>
                    <a:pt x="13587" y="19524"/>
                  </a:cubicBezTo>
                  <a:cubicBezTo>
                    <a:pt x="13682" y="19663"/>
                    <a:pt x="13740" y="19818"/>
                    <a:pt x="13809" y="19968"/>
                  </a:cubicBezTo>
                  <a:cubicBezTo>
                    <a:pt x="13106" y="20263"/>
                    <a:pt x="12403" y="20558"/>
                    <a:pt x="11699" y="20853"/>
                  </a:cubicBezTo>
                  <a:cubicBezTo>
                    <a:pt x="11699" y="20852"/>
                    <a:pt x="11697" y="20850"/>
                    <a:pt x="11696" y="20849"/>
                  </a:cubicBezTo>
                  <a:cubicBezTo>
                    <a:pt x="11333" y="20446"/>
                    <a:pt x="11011" y="20055"/>
                    <a:pt x="10763" y="19568"/>
                  </a:cubicBezTo>
                  <a:cubicBezTo>
                    <a:pt x="10728" y="19500"/>
                    <a:pt x="10664" y="19471"/>
                    <a:pt x="10599" y="19471"/>
                  </a:cubicBezTo>
                  <a:cubicBezTo>
                    <a:pt x="10470" y="19471"/>
                    <a:pt x="10333" y="19582"/>
                    <a:pt x="10391" y="19726"/>
                  </a:cubicBezTo>
                  <a:cubicBezTo>
                    <a:pt x="10582" y="20202"/>
                    <a:pt x="10858" y="20679"/>
                    <a:pt x="11222" y="21052"/>
                  </a:cubicBezTo>
                  <a:cubicBezTo>
                    <a:pt x="10389" y="21400"/>
                    <a:pt x="9557" y="21748"/>
                    <a:pt x="8726" y="22094"/>
                  </a:cubicBezTo>
                  <a:cubicBezTo>
                    <a:pt x="8452" y="21669"/>
                    <a:pt x="8116" y="21288"/>
                    <a:pt x="7732" y="20962"/>
                  </a:cubicBezTo>
                  <a:cubicBezTo>
                    <a:pt x="7695" y="20930"/>
                    <a:pt x="7654" y="20916"/>
                    <a:pt x="7615" y="20916"/>
                  </a:cubicBezTo>
                  <a:cubicBezTo>
                    <a:pt x="7478" y="20916"/>
                    <a:pt x="7362" y="21083"/>
                    <a:pt x="7487" y="21207"/>
                  </a:cubicBezTo>
                  <a:cubicBezTo>
                    <a:pt x="7813" y="21529"/>
                    <a:pt x="8073" y="21884"/>
                    <a:pt x="8302" y="22270"/>
                  </a:cubicBezTo>
                  <a:lnTo>
                    <a:pt x="6663" y="22951"/>
                  </a:lnTo>
                  <a:cubicBezTo>
                    <a:pt x="6655" y="22938"/>
                    <a:pt x="6646" y="22924"/>
                    <a:pt x="6635" y="22912"/>
                  </a:cubicBezTo>
                  <a:cubicBezTo>
                    <a:pt x="6431" y="22693"/>
                    <a:pt x="6162" y="22538"/>
                    <a:pt x="5954" y="22316"/>
                  </a:cubicBezTo>
                  <a:cubicBezTo>
                    <a:pt x="5745" y="22094"/>
                    <a:pt x="5611" y="21826"/>
                    <a:pt x="5405" y="21608"/>
                  </a:cubicBezTo>
                  <a:cubicBezTo>
                    <a:pt x="5376" y="21577"/>
                    <a:pt x="5342" y="21564"/>
                    <a:pt x="5308" y="21564"/>
                  </a:cubicBezTo>
                  <a:cubicBezTo>
                    <a:pt x="5222" y="21564"/>
                    <a:pt x="5142" y="21652"/>
                    <a:pt x="5162" y="21751"/>
                  </a:cubicBezTo>
                  <a:cubicBezTo>
                    <a:pt x="5223" y="22054"/>
                    <a:pt x="5445" y="22337"/>
                    <a:pt x="5634" y="22575"/>
                  </a:cubicBezTo>
                  <a:cubicBezTo>
                    <a:pt x="5787" y="22766"/>
                    <a:pt x="5975" y="22994"/>
                    <a:pt x="6191" y="23147"/>
                  </a:cubicBezTo>
                  <a:lnTo>
                    <a:pt x="3979" y="24066"/>
                  </a:lnTo>
                  <a:cubicBezTo>
                    <a:pt x="3962" y="24074"/>
                    <a:pt x="3946" y="24083"/>
                    <a:pt x="3931" y="24093"/>
                  </a:cubicBezTo>
                  <a:lnTo>
                    <a:pt x="3931" y="24093"/>
                  </a:lnTo>
                  <a:cubicBezTo>
                    <a:pt x="4034" y="23988"/>
                    <a:pt x="4079" y="23829"/>
                    <a:pt x="3987" y="23664"/>
                  </a:cubicBezTo>
                  <a:cubicBezTo>
                    <a:pt x="3332" y="22487"/>
                    <a:pt x="2704" y="21297"/>
                    <a:pt x="2120" y="20083"/>
                  </a:cubicBezTo>
                  <a:cubicBezTo>
                    <a:pt x="1569" y="18939"/>
                    <a:pt x="1155" y="17606"/>
                    <a:pt x="403" y="16580"/>
                  </a:cubicBezTo>
                  <a:cubicBezTo>
                    <a:pt x="6646" y="14148"/>
                    <a:pt x="12783" y="11428"/>
                    <a:pt x="18954" y="8823"/>
                  </a:cubicBezTo>
                  <a:cubicBezTo>
                    <a:pt x="25337" y="6125"/>
                    <a:pt x="31758" y="3497"/>
                    <a:pt x="38102" y="710"/>
                  </a:cubicBezTo>
                  <a:cubicBezTo>
                    <a:pt x="38149" y="690"/>
                    <a:pt x="38190" y="656"/>
                    <a:pt x="38221" y="615"/>
                  </a:cubicBezTo>
                  <a:close/>
                  <a:moveTo>
                    <a:pt x="37933" y="0"/>
                  </a:moveTo>
                  <a:cubicBezTo>
                    <a:pt x="37895" y="0"/>
                    <a:pt x="37855" y="8"/>
                    <a:pt x="37814" y="25"/>
                  </a:cubicBezTo>
                  <a:cubicBezTo>
                    <a:pt x="31594" y="2575"/>
                    <a:pt x="25434" y="5283"/>
                    <a:pt x="19249" y="7917"/>
                  </a:cubicBezTo>
                  <a:cubicBezTo>
                    <a:pt x="12879" y="10631"/>
                    <a:pt x="6448" y="13232"/>
                    <a:pt x="157" y="16121"/>
                  </a:cubicBezTo>
                  <a:cubicBezTo>
                    <a:pt x="22" y="16182"/>
                    <a:pt x="3" y="16329"/>
                    <a:pt x="54" y="16445"/>
                  </a:cubicBezTo>
                  <a:cubicBezTo>
                    <a:pt x="17" y="16477"/>
                    <a:pt x="0" y="16525"/>
                    <a:pt x="8" y="16571"/>
                  </a:cubicBezTo>
                  <a:cubicBezTo>
                    <a:pt x="138" y="17756"/>
                    <a:pt x="755" y="18896"/>
                    <a:pt x="1255" y="19968"/>
                  </a:cubicBezTo>
                  <a:cubicBezTo>
                    <a:pt x="1899" y="21352"/>
                    <a:pt x="2599" y="22706"/>
                    <a:pt x="3348" y="24037"/>
                  </a:cubicBezTo>
                  <a:cubicBezTo>
                    <a:pt x="3420" y="24165"/>
                    <a:pt x="3531" y="24218"/>
                    <a:pt x="3642" y="24218"/>
                  </a:cubicBezTo>
                  <a:cubicBezTo>
                    <a:pt x="3729" y="24218"/>
                    <a:pt x="3817" y="24186"/>
                    <a:pt x="3887" y="24132"/>
                  </a:cubicBezTo>
                  <a:lnTo>
                    <a:pt x="3887" y="24132"/>
                  </a:lnTo>
                  <a:cubicBezTo>
                    <a:pt x="3764" y="24271"/>
                    <a:pt x="3834" y="24523"/>
                    <a:pt x="4022" y="24523"/>
                  </a:cubicBezTo>
                  <a:cubicBezTo>
                    <a:pt x="4046" y="24523"/>
                    <a:pt x="4073" y="24519"/>
                    <a:pt x="4102" y="24509"/>
                  </a:cubicBezTo>
                  <a:cubicBezTo>
                    <a:pt x="17310" y="20086"/>
                    <a:pt x="30122" y="14042"/>
                    <a:pt x="42514" y="7723"/>
                  </a:cubicBezTo>
                  <a:cubicBezTo>
                    <a:pt x="42681" y="7642"/>
                    <a:pt x="42721" y="7493"/>
                    <a:pt x="42687" y="7357"/>
                  </a:cubicBezTo>
                  <a:cubicBezTo>
                    <a:pt x="42701" y="7302"/>
                    <a:pt x="42698" y="7243"/>
                    <a:pt x="42678" y="7190"/>
                  </a:cubicBezTo>
                  <a:cubicBezTo>
                    <a:pt x="41716" y="4678"/>
                    <a:pt x="40281" y="2189"/>
                    <a:pt x="38504" y="166"/>
                  </a:cubicBezTo>
                  <a:cubicBezTo>
                    <a:pt x="38459" y="114"/>
                    <a:pt x="38404" y="93"/>
                    <a:pt x="38348" y="93"/>
                  </a:cubicBezTo>
                  <a:cubicBezTo>
                    <a:pt x="38293" y="93"/>
                    <a:pt x="38239" y="114"/>
                    <a:pt x="38194" y="149"/>
                  </a:cubicBezTo>
                  <a:cubicBezTo>
                    <a:pt x="38130" y="62"/>
                    <a:pt x="38039" y="0"/>
                    <a:pt x="3793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59" name="Google Shape;559;p23"/>
            <p:cNvSpPr/>
            <p:nvPr/>
          </p:nvSpPr>
          <p:spPr>
            <a:xfrm>
              <a:off x="6863484" y="3117827"/>
              <a:ext cx="66317" cy="60361"/>
            </a:xfrm>
            <a:custGeom>
              <a:avLst/>
              <a:gdLst/>
              <a:ahLst/>
              <a:cxnLst/>
              <a:rect l="l" t="t" r="r" b="b"/>
              <a:pathLst>
                <a:path w="2004" h="1824" extrusionOk="0">
                  <a:moveTo>
                    <a:pt x="720" y="496"/>
                  </a:moveTo>
                  <a:lnTo>
                    <a:pt x="720" y="496"/>
                  </a:lnTo>
                  <a:cubicBezTo>
                    <a:pt x="736" y="501"/>
                    <a:pt x="752" y="504"/>
                    <a:pt x="769" y="505"/>
                  </a:cubicBezTo>
                  <a:cubicBezTo>
                    <a:pt x="776" y="505"/>
                    <a:pt x="784" y="505"/>
                    <a:pt x="791" y="505"/>
                  </a:cubicBezTo>
                  <a:cubicBezTo>
                    <a:pt x="1039" y="505"/>
                    <a:pt x="1296" y="559"/>
                    <a:pt x="1385" y="833"/>
                  </a:cubicBezTo>
                  <a:cubicBezTo>
                    <a:pt x="1459" y="1064"/>
                    <a:pt x="1282" y="1262"/>
                    <a:pt x="1071" y="1329"/>
                  </a:cubicBezTo>
                  <a:lnTo>
                    <a:pt x="1071" y="1328"/>
                  </a:lnTo>
                  <a:cubicBezTo>
                    <a:pt x="1016" y="1345"/>
                    <a:pt x="966" y="1353"/>
                    <a:pt x="919" y="1353"/>
                  </a:cubicBezTo>
                  <a:cubicBezTo>
                    <a:pt x="520" y="1353"/>
                    <a:pt x="435" y="767"/>
                    <a:pt x="720" y="496"/>
                  </a:cubicBezTo>
                  <a:close/>
                  <a:moveTo>
                    <a:pt x="967" y="1"/>
                  </a:moveTo>
                  <a:cubicBezTo>
                    <a:pt x="861" y="1"/>
                    <a:pt x="754" y="24"/>
                    <a:pt x="653" y="77"/>
                  </a:cubicBezTo>
                  <a:cubicBezTo>
                    <a:pt x="612" y="98"/>
                    <a:pt x="579" y="133"/>
                    <a:pt x="561" y="176"/>
                  </a:cubicBezTo>
                  <a:cubicBezTo>
                    <a:pt x="547" y="178"/>
                    <a:pt x="533" y="182"/>
                    <a:pt x="521" y="188"/>
                  </a:cubicBezTo>
                  <a:cubicBezTo>
                    <a:pt x="134" y="407"/>
                    <a:pt x="0" y="901"/>
                    <a:pt x="164" y="1305"/>
                  </a:cubicBezTo>
                  <a:cubicBezTo>
                    <a:pt x="300" y="1640"/>
                    <a:pt x="613" y="1824"/>
                    <a:pt x="947" y="1824"/>
                  </a:cubicBezTo>
                  <a:cubicBezTo>
                    <a:pt x="1057" y="1824"/>
                    <a:pt x="1169" y="1804"/>
                    <a:pt x="1278" y="1763"/>
                  </a:cubicBezTo>
                  <a:cubicBezTo>
                    <a:pt x="1719" y="1597"/>
                    <a:pt x="2004" y="1138"/>
                    <a:pt x="1852" y="672"/>
                  </a:cubicBezTo>
                  <a:cubicBezTo>
                    <a:pt x="1733" y="309"/>
                    <a:pt x="1352" y="1"/>
                    <a:pt x="96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60" name="Google Shape;560;p23"/>
            <p:cNvSpPr/>
            <p:nvPr/>
          </p:nvSpPr>
          <p:spPr>
            <a:xfrm>
              <a:off x="7444754" y="2556545"/>
              <a:ext cx="102653" cy="56588"/>
            </a:xfrm>
            <a:custGeom>
              <a:avLst/>
              <a:gdLst/>
              <a:ahLst/>
              <a:cxnLst/>
              <a:rect l="l" t="t" r="r" b="b"/>
              <a:pathLst>
                <a:path w="3102" h="1710" extrusionOk="0">
                  <a:moveTo>
                    <a:pt x="2826" y="0"/>
                  </a:moveTo>
                  <a:cubicBezTo>
                    <a:pt x="2792" y="0"/>
                    <a:pt x="2754" y="10"/>
                    <a:pt x="2715" y="32"/>
                  </a:cubicBezTo>
                  <a:cubicBezTo>
                    <a:pt x="1873" y="513"/>
                    <a:pt x="1090" y="1002"/>
                    <a:pt x="184" y="1362"/>
                  </a:cubicBezTo>
                  <a:cubicBezTo>
                    <a:pt x="0" y="1435"/>
                    <a:pt x="46" y="1709"/>
                    <a:pt x="216" y="1709"/>
                  </a:cubicBezTo>
                  <a:cubicBezTo>
                    <a:pt x="235" y="1709"/>
                    <a:pt x="255" y="1706"/>
                    <a:pt x="277" y="1699"/>
                  </a:cubicBezTo>
                  <a:cubicBezTo>
                    <a:pt x="1191" y="1389"/>
                    <a:pt x="2158" y="990"/>
                    <a:pt x="2927" y="395"/>
                  </a:cubicBezTo>
                  <a:cubicBezTo>
                    <a:pt x="3101" y="262"/>
                    <a:pt x="3005" y="0"/>
                    <a:pt x="282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61" name="Google Shape;561;p23"/>
            <p:cNvSpPr/>
            <p:nvPr/>
          </p:nvSpPr>
          <p:spPr>
            <a:xfrm>
              <a:off x="7490388" y="2588082"/>
              <a:ext cx="121085" cy="54536"/>
            </a:xfrm>
            <a:custGeom>
              <a:avLst/>
              <a:gdLst/>
              <a:ahLst/>
              <a:cxnLst/>
              <a:rect l="l" t="t" r="r" b="b"/>
              <a:pathLst>
                <a:path w="3659" h="1648" extrusionOk="0">
                  <a:moveTo>
                    <a:pt x="3399" y="1"/>
                  </a:moveTo>
                  <a:cubicBezTo>
                    <a:pt x="3375" y="1"/>
                    <a:pt x="3349" y="6"/>
                    <a:pt x="3321" y="17"/>
                  </a:cubicBezTo>
                  <a:cubicBezTo>
                    <a:pt x="2264" y="424"/>
                    <a:pt x="1211" y="851"/>
                    <a:pt x="172" y="1300"/>
                  </a:cubicBezTo>
                  <a:cubicBezTo>
                    <a:pt x="1" y="1375"/>
                    <a:pt x="95" y="1647"/>
                    <a:pt x="260" y="1647"/>
                  </a:cubicBezTo>
                  <a:cubicBezTo>
                    <a:pt x="277" y="1647"/>
                    <a:pt x="296" y="1644"/>
                    <a:pt x="315" y="1637"/>
                  </a:cubicBezTo>
                  <a:cubicBezTo>
                    <a:pt x="1361" y="1257"/>
                    <a:pt x="2404" y="853"/>
                    <a:pt x="3435" y="432"/>
                  </a:cubicBezTo>
                  <a:cubicBezTo>
                    <a:pt x="3659" y="339"/>
                    <a:pt x="3599" y="1"/>
                    <a:pt x="339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562" name="Google Shape;562;p23"/>
          <p:cNvGrpSpPr/>
          <p:nvPr/>
        </p:nvGrpSpPr>
        <p:grpSpPr>
          <a:xfrm>
            <a:off x="7947850" y="3062611"/>
            <a:ext cx="841873" cy="594507"/>
            <a:chOff x="8454538" y="1064636"/>
            <a:chExt cx="841873" cy="594507"/>
          </a:xfrm>
        </p:grpSpPr>
        <p:sp>
          <p:nvSpPr>
            <p:cNvPr id="563" name="Google Shape;563;p23"/>
            <p:cNvSpPr/>
            <p:nvPr/>
          </p:nvSpPr>
          <p:spPr>
            <a:xfrm>
              <a:off x="8457550" y="1064636"/>
              <a:ext cx="838862" cy="594507"/>
            </a:xfrm>
            <a:custGeom>
              <a:avLst/>
              <a:gdLst/>
              <a:ahLst/>
              <a:cxnLst/>
              <a:rect l="l" t="t" r="r" b="b"/>
              <a:pathLst>
                <a:path w="25349" h="17965" extrusionOk="0">
                  <a:moveTo>
                    <a:pt x="12831" y="685"/>
                  </a:moveTo>
                  <a:cubicBezTo>
                    <a:pt x="13661" y="685"/>
                    <a:pt x="14498" y="764"/>
                    <a:pt x="15327" y="912"/>
                  </a:cubicBezTo>
                  <a:cubicBezTo>
                    <a:pt x="18805" y="1532"/>
                    <a:pt x="22034" y="3240"/>
                    <a:pt x="23293" y="6725"/>
                  </a:cubicBezTo>
                  <a:cubicBezTo>
                    <a:pt x="24521" y="10122"/>
                    <a:pt x="23762" y="13755"/>
                    <a:pt x="23019" y="17165"/>
                  </a:cubicBezTo>
                  <a:cubicBezTo>
                    <a:pt x="22509" y="17089"/>
                    <a:pt x="22000" y="17006"/>
                    <a:pt x="21492" y="16923"/>
                  </a:cubicBezTo>
                  <a:cubicBezTo>
                    <a:pt x="21539" y="16709"/>
                    <a:pt x="21584" y="16493"/>
                    <a:pt x="21628" y="16279"/>
                  </a:cubicBezTo>
                  <a:cubicBezTo>
                    <a:pt x="21670" y="16073"/>
                    <a:pt x="21493" y="15944"/>
                    <a:pt x="21334" y="15944"/>
                  </a:cubicBezTo>
                  <a:cubicBezTo>
                    <a:pt x="21228" y="15944"/>
                    <a:pt x="21129" y="16003"/>
                    <a:pt x="21110" y="16136"/>
                  </a:cubicBezTo>
                  <a:cubicBezTo>
                    <a:pt x="21078" y="16374"/>
                    <a:pt x="21048" y="16609"/>
                    <a:pt x="21018" y="16847"/>
                  </a:cubicBezTo>
                  <a:cubicBezTo>
                    <a:pt x="20415" y="16747"/>
                    <a:pt x="19813" y="16646"/>
                    <a:pt x="19213" y="16541"/>
                  </a:cubicBezTo>
                  <a:cubicBezTo>
                    <a:pt x="19291" y="16269"/>
                    <a:pt x="19363" y="15991"/>
                    <a:pt x="19360" y="15730"/>
                  </a:cubicBezTo>
                  <a:cubicBezTo>
                    <a:pt x="19358" y="15585"/>
                    <a:pt x="19215" y="15477"/>
                    <a:pt x="19083" y="15477"/>
                  </a:cubicBezTo>
                  <a:cubicBezTo>
                    <a:pt x="19005" y="15477"/>
                    <a:pt x="18931" y="15515"/>
                    <a:pt x="18891" y="15603"/>
                  </a:cubicBezTo>
                  <a:cubicBezTo>
                    <a:pt x="18778" y="15857"/>
                    <a:pt x="18732" y="16156"/>
                    <a:pt x="18694" y="16449"/>
                  </a:cubicBezTo>
                  <a:cubicBezTo>
                    <a:pt x="18066" y="16338"/>
                    <a:pt x="17438" y="16231"/>
                    <a:pt x="16811" y="16115"/>
                  </a:cubicBezTo>
                  <a:cubicBezTo>
                    <a:pt x="17001" y="15816"/>
                    <a:pt x="17156" y="15484"/>
                    <a:pt x="17243" y="15173"/>
                  </a:cubicBezTo>
                  <a:cubicBezTo>
                    <a:pt x="17297" y="14981"/>
                    <a:pt x="17153" y="14864"/>
                    <a:pt x="17004" y="14864"/>
                  </a:cubicBezTo>
                  <a:cubicBezTo>
                    <a:pt x="16903" y="14864"/>
                    <a:pt x="16799" y="14917"/>
                    <a:pt x="16753" y="15038"/>
                  </a:cubicBezTo>
                  <a:cubicBezTo>
                    <a:pt x="16660" y="15277"/>
                    <a:pt x="16588" y="15522"/>
                    <a:pt x="16479" y="15756"/>
                  </a:cubicBezTo>
                  <a:cubicBezTo>
                    <a:pt x="16436" y="15848"/>
                    <a:pt x="16387" y="15939"/>
                    <a:pt x="16338" y="16029"/>
                  </a:cubicBezTo>
                  <a:cubicBezTo>
                    <a:pt x="15624" y="15896"/>
                    <a:pt x="14910" y="15761"/>
                    <a:pt x="14198" y="15622"/>
                  </a:cubicBezTo>
                  <a:cubicBezTo>
                    <a:pt x="14237" y="15525"/>
                    <a:pt x="14275" y="15429"/>
                    <a:pt x="14316" y="15332"/>
                  </a:cubicBezTo>
                  <a:cubicBezTo>
                    <a:pt x="14411" y="15118"/>
                    <a:pt x="14548" y="14914"/>
                    <a:pt x="14612" y="14689"/>
                  </a:cubicBezTo>
                  <a:cubicBezTo>
                    <a:pt x="14655" y="14538"/>
                    <a:pt x="14513" y="14390"/>
                    <a:pt x="14374" y="14390"/>
                  </a:cubicBezTo>
                  <a:cubicBezTo>
                    <a:pt x="14320" y="14390"/>
                    <a:pt x="14267" y="14412"/>
                    <a:pt x="14226" y="14464"/>
                  </a:cubicBezTo>
                  <a:cubicBezTo>
                    <a:pt x="13998" y="14745"/>
                    <a:pt x="13861" y="15151"/>
                    <a:pt x="13788" y="15540"/>
                  </a:cubicBezTo>
                  <a:cubicBezTo>
                    <a:pt x="13099" y="15406"/>
                    <a:pt x="12409" y="15271"/>
                    <a:pt x="11720" y="15131"/>
                  </a:cubicBezTo>
                  <a:cubicBezTo>
                    <a:pt x="11823" y="14801"/>
                    <a:pt x="11944" y="14481"/>
                    <a:pt x="12106" y="14167"/>
                  </a:cubicBezTo>
                  <a:cubicBezTo>
                    <a:pt x="12209" y="13966"/>
                    <a:pt x="12052" y="13808"/>
                    <a:pt x="11889" y="13808"/>
                  </a:cubicBezTo>
                  <a:cubicBezTo>
                    <a:pt x="11798" y="13808"/>
                    <a:pt x="11705" y="13857"/>
                    <a:pt x="11656" y="13977"/>
                  </a:cubicBezTo>
                  <a:cubicBezTo>
                    <a:pt x="11510" y="14323"/>
                    <a:pt x="11399" y="14683"/>
                    <a:pt x="11324" y="15050"/>
                  </a:cubicBezTo>
                  <a:cubicBezTo>
                    <a:pt x="10660" y="14917"/>
                    <a:pt x="9997" y="14782"/>
                    <a:pt x="9334" y="14644"/>
                  </a:cubicBezTo>
                  <a:cubicBezTo>
                    <a:pt x="9513" y="14307"/>
                    <a:pt x="9692" y="13963"/>
                    <a:pt x="9807" y="13611"/>
                  </a:cubicBezTo>
                  <a:cubicBezTo>
                    <a:pt x="9863" y="13440"/>
                    <a:pt x="9718" y="13319"/>
                    <a:pt x="9573" y="13319"/>
                  </a:cubicBezTo>
                  <a:cubicBezTo>
                    <a:pt x="9498" y="13319"/>
                    <a:pt x="9423" y="13352"/>
                    <a:pt x="9375" y="13428"/>
                  </a:cubicBezTo>
                  <a:cubicBezTo>
                    <a:pt x="9167" y="13768"/>
                    <a:pt x="9014" y="14163"/>
                    <a:pt x="8864" y="14546"/>
                  </a:cubicBezTo>
                  <a:cubicBezTo>
                    <a:pt x="8202" y="14409"/>
                    <a:pt x="7540" y="14268"/>
                    <a:pt x="6880" y="14127"/>
                  </a:cubicBezTo>
                  <a:cubicBezTo>
                    <a:pt x="6946" y="13920"/>
                    <a:pt x="7009" y="13712"/>
                    <a:pt x="7076" y="13508"/>
                  </a:cubicBezTo>
                  <a:cubicBezTo>
                    <a:pt x="7138" y="13323"/>
                    <a:pt x="6977" y="13199"/>
                    <a:pt x="6824" y="13199"/>
                  </a:cubicBezTo>
                  <a:cubicBezTo>
                    <a:pt x="6724" y="13199"/>
                    <a:pt x="6627" y="13252"/>
                    <a:pt x="6596" y="13375"/>
                  </a:cubicBezTo>
                  <a:cubicBezTo>
                    <a:pt x="6540" y="13592"/>
                    <a:pt x="6481" y="13810"/>
                    <a:pt x="6424" y="14029"/>
                  </a:cubicBezTo>
                  <a:cubicBezTo>
                    <a:pt x="5873" y="13911"/>
                    <a:pt x="5323" y="13791"/>
                    <a:pt x="4773" y="13673"/>
                  </a:cubicBezTo>
                  <a:cubicBezTo>
                    <a:pt x="4899" y="13286"/>
                    <a:pt x="5009" y="12880"/>
                    <a:pt x="5058" y="12491"/>
                  </a:cubicBezTo>
                  <a:cubicBezTo>
                    <a:pt x="5077" y="12346"/>
                    <a:pt x="4974" y="12278"/>
                    <a:pt x="4861" y="12278"/>
                  </a:cubicBezTo>
                  <a:cubicBezTo>
                    <a:pt x="4762" y="12278"/>
                    <a:pt x="4656" y="12330"/>
                    <a:pt x="4617" y="12431"/>
                  </a:cubicBezTo>
                  <a:cubicBezTo>
                    <a:pt x="4479" y="12784"/>
                    <a:pt x="4388" y="13185"/>
                    <a:pt x="4320" y="13575"/>
                  </a:cubicBezTo>
                  <a:cubicBezTo>
                    <a:pt x="3745" y="13450"/>
                    <a:pt x="3171" y="13326"/>
                    <a:pt x="2597" y="13200"/>
                  </a:cubicBezTo>
                  <a:cubicBezTo>
                    <a:pt x="2777" y="12826"/>
                    <a:pt x="2947" y="12437"/>
                    <a:pt x="3076" y="12053"/>
                  </a:cubicBezTo>
                  <a:cubicBezTo>
                    <a:pt x="3128" y="11898"/>
                    <a:pt x="2982" y="11774"/>
                    <a:pt x="2846" y="11774"/>
                  </a:cubicBezTo>
                  <a:cubicBezTo>
                    <a:pt x="2777" y="11774"/>
                    <a:pt x="2710" y="11806"/>
                    <a:pt x="2673" y="11883"/>
                  </a:cubicBezTo>
                  <a:cubicBezTo>
                    <a:pt x="2486" y="12272"/>
                    <a:pt x="2338" y="12696"/>
                    <a:pt x="2203" y="13114"/>
                  </a:cubicBezTo>
                  <a:lnTo>
                    <a:pt x="535" y="12750"/>
                  </a:lnTo>
                  <a:cubicBezTo>
                    <a:pt x="1877" y="9530"/>
                    <a:pt x="2904" y="6294"/>
                    <a:pt x="5364" y="3684"/>
                  </a:cubicBezTo>
                  <a:cubicBezTo>
                    <a:pt x="7359" y="1569"/>
                    <a:pt x="10051" y="685"/>
                    <a:pt x="12831" y="685"/>
                  </a:cubicBezTo>
                  <a:close/>
                  <a:moveTo>
                    <a:pt x="12799" y="0"/>
                  </a:moveTo>
                  <a:cubicBezTo>
                    <a:pt x="10250" y="0"/>
                    <a:pt x="7711" y="688"/>
                    <a:pt x="5738" y="2383"/>
                  </a:cubicBezTo>
                  <a:cubicBezTo>
                    <a:pt x="2935" y="4790"/>
                    <a:pt x="578" y="9076"/>
                    <a:pt x="117" y="12744"/>
                  </a:cubicBezTo>
                  <a:cubicBezTo>
                    <a:pt x="114" y="12768"/>
                    <a:pt x="115" y="12793"/>
                    <a:pt x="121" y="12816"/>
                  </a:cubicBezTo>
                  <a:cubicBezTo>
                    <a:pt x="0" y="12960"/>
                    <a:pt x="14" y="13209"/>
                    <a:pt x="250" y="13280"/>
                  </a:cubicBezTo>
                  <a:cubicBezTo>
                    <a:pt x="7001" y="15266"/>
                    <a:pt x="14005" y="16605"/>
                    <a:pt x="20977" y="17645"/>
                  </a:cubicBezTo>
                  <a:cubicBezTo>
                    <a:pt x="21013" y="17696"/>
                    <a:pt x="21077" y="17723"/>
                    <a:pt x="21141" y="17723"/>
                  </a:cubicBezTo>
                  <a:cubicBezTo>
                    <a:pt x="21185" y="17723"/>
                    <a:pt x="21228" y="17711"/>
                    <a:pt x="21264" y="17686"/>
                  </a:cubicBezTo>
                  <a:cubicBezTo>
                    <a:pt x="21888" y="17778"/>
                    <a:pt x="22512" y="17871"/>
                    <a:pt x="23135" y="17960"/>
                  </a:cubicBezTo>
                  <a:cubicBezTo>
                    <a:pt x="23156" y="17963"/>
                    <a:pt x="23177" y="17965"/>
                    <a:pt x="23197" y="17965"/>
                  </a:cubicBezTo>
                  <a:cubicBezTo>
                    <a:pt x="23444" y="17965"/>
                    <a:pt x="23603" y="17748"/>
                    <a:pt x="23613" y="17548"/>
                  </a:cubicBezTo>
                  <a:cubicBezTo>
                    <a:pt x="23668" y="17502"/>
                    <a:pt x="23706" y="17440"/>
                    <a:pt x="23722" y="17369"/>
                  </a:cubicBezTo>
                  <a:cubicBezTo>
                    <a:pt x="24573" y="13629"/>
                    <a:pt x="25348" y="9587"/>
                    <a:pt x="23765" y="5927"/>
                  </a:cubicBezTo>
                  <a:cubicBezTo>
                    <a:pt x="22261" y="2448"/>
                    <a:pt x="18807" y="784"/>
                    <a:pt x="15226" y="200"/>
                  </a:cubicBezTo>
                  <a:cubicBezTo>
                    <a:pt x="14428" y="70"/>
                    <a:pt x="13613" y="0"/>
                    <a:pt x="127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64" name="Google Shape;564;p23"/>
            <p:cNvSpPr/>
            <p:nvPr/>
          </p:nvSpPr>
          <p:spPr>
            <a:xfrm>
              <a:off x="8682546" y="1188600"/>
              <a:ext cx="424312" cy="302234"/>
            </a:xfrm>
            <a:custGeom>
              <a:avLst/>
              <a:gdLst/>
              <a:ahLst/>
              <a:cxnLst/>
              <a:rect l="l" t="t" r="r" b="b"/>
              <a:pathLst>
                <a:path w="12822" h="9133" extrusionOk="0">
                  <a:moveTo>
                    <a:pt x="6897" y="673"/>
                  </a:moveTo>
                  <a:cubicBezTo>
                    <a:pt x="7008" y="673"/>
                    <a:pt x="7121" y="676"/>
                    <a:pt x="7234" y="681"/>
                  </a:cubicBezTo>
                  <a:cubicBezTo>
                    <a:pt x="11532" y="894"/>
                    <a:pt x="12035" y="4720"/>
                    <a:pt x="11720" y="8161"/>
                  </a:cubicBezTo>
                  <a:cubicBezTo>
                    <a:pt x="11247" y="8019"/>
                    <a:pt x="10697" y="7990"/>
                    <a:pt x="10247" y="7904"/>
                  </a:cubicBezTo>
                  <a:cubicBezTo>
                    <a:pt x="9116" y="7688"/>
                    <a:pt x="7984" y="7474"/>
                    <a:pt x="6854" y="7264"/>
                  </a:cubicBezTo>
                  <a:cubicBezTo>
                    <a:pt x="4765" y="6870"/>
                    <a:pt x="2674" y="6481"/>
                    <a:pt x="575" y="6166"/>
                  </a:cubicBezTo>
                  <a:cubicBezTo>
                    <a:pt x="1244" y="3083"/>
                    <a:pt x="3624" y="673"/>
                    <a:pt x="6897" y="673"/>
                  </a:cubicBezTo>
                  <a:close/>
                  <a:moveTo>
                    <a:pt x="6926" y="0"/>
                  </a:moveTo>
                  <a:cubicBezTo>
                    <a:pt x="3348" y="0"/>
                    <a:pt x="356" y="2743"/>
                    <a:pt x="11" y="6334"/>
                  </a:cubicBezTo>
                  <a:cubicBezTo>
                    <a:pt x="0" y="6446"/>
                    <a:pt x="66" y="6523"/>
                    <a:pt x="153" y="6561"/>
                  </a:cubicBezTo>
                  <a:cubicBezTo>
                    <a:pt x="182" y="6582"/>
                    <a:pt x="216" y="6598"/>
                    <a:pt x="251" y="6605"/>
                  </a:cubicBezTo>
                  <a:cubicBezTo>
                    <a:pt x="2151" y="7062"/>
                    <a:pt x="4067" y="7451"/>
                    <a:pt x="5981" y="7835"/>
                  </a:cubicBezTo>
                  <a:cubicBezTo>
                    <a:pt x="6883" y="8016"/>
                    <a:pt x="7787" y="8195"/>
                    <a:pt x="8689" y="8373"/>
                  </a:cubicBezTo>
                  <a:cubicBezTo>
                    <a:pt x="9470" y="8528"/>
                    <a:pt x="10758" y="8560"/>
                    <a:pt x="11550" y="8903"/>
                  </a:cubicBezTo>
                  <a:cubicBezTo>
                    <a:pt x="11581" y="8970"/>
                    <a:pt x="11634" y="9025"/>
                    <a:pt x="11702" y="9057"/>
                  </a:cubicBezTo>
                  <a:lnTo>
                    <a:pt x="11757" y="9085"/>
                  </a:lnTo>
                  <a:cubicBezTo>
                    <a:pt x="11821" y="9117"/>
                    <a:pt x="11885" y="9132"/>
                    <a:pt x="11946" y="9132"/>
                  </a:cubicBezTo>
                  <a:cubicBezTo>
                    <a:pt x="12073" y="9132"/>
                    <a:pt x="12188" y="9068"/>
                    <a:pt x="12273" y="8950"/>
                  </a:cubicBezTo>
                  <a:lnTo>
                    <a:pt x="12320" y="8884"/>
                  </a:lnTo>
                  <a:cubicBezTo>
                    <a:pt x="12363" y="8823"/>
                    <a:pt x="12382" y="8748"/>
                    <a:pt x="12374" y="8675"/>
                  </a:cubicBezTo>
                  <a:cubicBezTo>
                    <a:pt x="12380" y="8656"/>
                    <a:pt x="12386" y="8636"/>
                    <a:pt x="12391" y="8618"/>
                  </a:cubicBezTo>
                  <a:cubicBezTo>
                    <a:pt x="12821" y="4732"/>
                    <a:pt x="12224" y="422"/>
                    <a:pt x="7522" y="26"/>
                  </a:cubicBezTo>
                  <a:cubicBezTo>
                    <a:pt x="7322" y="9"/>
                    <a:pt x="7123" y="0"/>
                    <a:pt x="692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65" name="Google Shape;565;p23"/>
            <p:cNvSpPr/>
            <p:nvPr/>
          </p:nvSpPr>
          <p:spPr>
            <a:xfrm>
              <a:off x="8470754" y="1133435"/>
              <a:ext cx="70983" cy="92990"/>
            </a:xfrm>
            <a:custGeom>
              <a:avLst/>
              <a:gdLst/>
              <a:ahLst/>
              <a:cxnLst/>
              <a:rect l="l" t="t" r="r" b="b"/>
              <a:pathLst>
                <a:path w="2145" h="2810" extrusionOk="0">
                  <a:moveTo>
                    <a:pt x="1870" y="0"/>
                  </a:moveTo>
                  <a:cubicBezTo>
                    <a:pt x="1808" y="0"/>
                    <a:pt x="1748" y="32"/>
                    <a:pt x="1707" y="107"/>
                  </a:cubicBezTo>
                  <a:cubicBezTo>
                    <a:pt x="1254" y="971"/>
                    <a:pt x="753" y="1775"/>
                    <a:pt x="110" y="2515"/>
                  </a:cubicBezTo>
                  <a:cubicBezTo>
                    <a:pt x="1" y="2642"/>
                    <a:pt x="109" y="2810"/>
                    <a:pt x="237" y="2810"/>
                  </a:cubicBezTo>
                  <a:cubicBezTo>
                    <a:pt x="276" y="2810"/>
                    <a:pt x="317" y="2794"/>
                    <a:pt x="353" y="2757"/>
                  </a:cubicBezTo>
                  <a:cubicBezTo>
                    <a:pt x="1055" y="2053"/>
                    <a:pt x="1666" y="1230"/>
                    <a:pt x="2070" y="319"/>
                  </a:cubicBezTo>
                  <a:cubicBezTo>
                    <a:pt x="2144" y="153"/>
                    <a:pt x="2005" y="0"/>
                    <a:pt x="187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66" name="Google Shape;566;p23"/>
            <p:cNvSpPr/>
            <p:nvPr/>
          </p:nvSpPr>
          <p:spPr>
            <a:xfrm>
              <a:off x="8454538" y="1100574"/>
              <a:ext cx="79852" cy="60625"/>
            </a:xfrm>
            <a:custGeom>
              <a:avLst/>
              <a:gdLst/>
              <a:ahLst/>
              <a:cxnLst/>
              <a:rect l="l" t="t" r="r" b="b"/>
              <a:pathLst>
                <a:path w="2413" h="1832" extrusionOk="0">
                  <a:moveTo>
                    <a:pt x="2114" y="0"/>
                  </a:moveTo>
                  <a:cubicBezTo>
                    <a:pt x="2068" y="0"/>
                    <a:pt x="2018" y="17"/>
                    <a:pt x="1969" y="57"/>
                  </a:cubicBezTo>
                  <a:cubicBezTo>
                    <a:pt x="1352" y="566"/>
                    <a:pt x="726" y="1062"/>
                    <a:pt x="108" y="1571"/>
                  </a:cubicBezTo>
                  <a:cubicBezTo>
                    <a:pt x="1" y="1659"/>
                    <a:pt x="101" y="1832"/>
                    <a:pt x="217" y="1832"/>
                  </a:cubicBezTo>
                  <a:cubicBezTo>
                    <a:pt x="242" y="1832"/>
                    <a:pt x="267" y="1824"/>
                    <a:pt x="291" y="1807"/>
                  </a:cubicBezTo>
                  <a:cubicBezTo>
                    <a:pt x="937" y="1336"/>
                    <a:pt x="1574" y="854"/>
                    <a:pt x="2220" y="384"/>
                  </a:cubicBezTo>
                  <a:cubicBezTo>
                    <a:pt x="2412" y="245"/>
                    <a:pt x="2290" y="0"/>
                    <a:pt x="211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567" name="Google Shape;567;p23"/>
          <p:cNvGrpSpPr/>
          <p:nvPr/>
        </p:nvGrpSpPr>
        <p:grpSpPr>
          <a:xfrm>
            <a:off x="8225851" y="-122261"/>
            <a:ext cx="1015476" cy="922487"/>
            <a:chOff x="7961559" y="-202278"/>
            <a:chExt cx="1015476" cy="922487"/>
          </a:xfrm>
        </p:grpSpPr>
        <p:grpSp>
          <p:nvGrpSpPr>
            <p:cNvPr id="568" name="Google Shape;568;p23"/>
            <p:cNvGrpSpPr/>
            <p:nvPr/>
          </p:nvGrpSpPr>
          <p:grpSpPr>
            <a:xfrm>
              <a:off x="7961559" y="-121102"/>
              <a:ext cx="1015476" cy="841311"/>
              <a:chOff x="7961559" y="-121102"/>
              <a:chExt cx="1015476" cy="841311"/>
            </a:xfrm>
          </p:grpSpPr>
          <p:sp>
            <p:nvSpPr>
              <p:cNvPr id="569" name="Google Shape;569;p23"/>
              <p:cNvSpPr/>
              <p:nvPr/>
            </p:nvSpPr>
            <p:spPr>
              <a:xfrm>
                <a:off x="7961559" y="-121102"/>
                <a:ext cx="1015476" cy="841311"/>
              </a:xfrm>
              <a:custGeom>
                <a:avLst/>
                <a:gdLst/>
                <a:ahLst/>
                <a:cxnLst/>
                <a:rect l="l" t="t" r="r" b="b"/>
                <a:pathLst>
                  <a:path w="30686" h="25423" extrusionOk="0">
                    <a:moveTo>
                      <a:pt x="27538" y="752"/>
                    </a:moveTo>
                    <a:cubicBezTo>
                      <a:pt x="27287" y="1203"/>
                      <a:pt x="27189" y="1722"/>
                      <a:pt x="27229" y="2252"/>
                    </a:cubicBezTo>
                    <a:cubicBezTo>
                      <a:pt x="27242" y="2432"/>
                      <a:pt x="27378" y="2530"/>
                      <a:pt x="27529" y="2530"/>
                    </a:cubicBezTo>
                    <a:cubicBezTo>
                      <a:pt x="27584" y="2530"/>
                      <a:pt x="27642" y="2516"/>
                      <a:pt x="27696" y="2489"/>
                    </a:cubicBezTo>
                    <a:cubicBezTo>
                      <a:pt x="28142" y="2266"/>
                      <a:pt x="28598" y="2111"/>
                      <a:pt x="29096" y="2059"/>
                    </a:cubicBezTo>
                    <a:cubicBezTo>
                      <a:pt x="29200" y="2047"/>
                      <a:pt x="29304" y="2044"/>
                      <a:pt x="29409" y="2044"/>
                    </a:cubicBezTo>
                    <a:cubicBezTo>
                      <a:pt x="29493" y="2044"/>
                      <a:pt x="29577" y="2046"/>
                      <a:pt x="29661" y="2047"/>
                    </a:cubicBezTo>
                    <a:cubicBezTo>
                      <a:pt x="28577" y="2661"/>
                      <a:pt x="27722" y="3836"/>
                      <a:pt x="27269" y="4955"/>
                    </a:cubicBezTo>
                    <a:cubicBezTo>
                      <a:pt x="26258" y="4491"/>
                      <a:pt x="25141" y="4157"/>
                      <a:pt x="24210" y="3855"/>
                    </a:cubicBezTo>
                    <a:cubicBezTo>
                      <a:pt x="24605" y="3218"/>
                      <a:pt x="24959" y="2587"/>
                      <a:pt x="25514" y="2045"/>
                    </a:cubicBezTo>
                    <a:cubicBezTo>
                      <a:pt x="26111" y="1462"/>
                      <a:pt x="26791" y="1079"/>
                      <a:pt x="27538" y="752"/>
                    </a:cubicBezTo>
                    <a:close/>
                    <a:moveTo>
                      <a:pt x="12595" y="1027"/>
                    </a:moveTo>
                    <a:cubicBezTo>
                      <a:pt x="15327" y="1811"/>
                      <a:pt x="18070" y="2529"/>
                      <a:pt x="20766" y="3434"/>
                    </a:cubicBezTo>
                    <a:cubicBezTo>
                      <a:pt x="22397" y="3983"/>
                      <a:pt x="24013" y="4574"/>
                      <a:pt x="25612" y="5209"/>
                    </a:cubicBezTo>
                    <a:cubicBezTo>
                      <a:pt x="27209" y="5845"/>
                      <a:pt x="29143" y="6369"/>
                      <a:pt x="29309" y="8354"/>
                    </a:cubicBezTo>
                    <a:cubicBezTo>
                      <a:pt x="29451" y="10072"/>
                      <a:pt x="28035" y="11633"/>
                      <a:pt x="27068" y="12924"/>
                    </a:cubicBezTo>
                    <a:cubicBezTo>
                      <a:pt x="26195" y="14088"/>
                      <a:pt x="25311" y="15246"/>
                      <a:pt x="24418" y="16396"/>
                    </a:cubicBezTo>
                    <a:cubicBezTo>
                      <a:pt x="22826" y="18445"/>
                      <a:pt x="21188" y="20459"/>
                      <a:pt x="19539" y="22464"/>
                    </a:cubicBezTo>
                    <a:cubicBezTo>
                      <a:pt x="19524" y="22195"/>
                      <a:pt x="19461" y="21928"/>
                      <a:pt x="19354" y="21680"/>
                    </a:cubicBezTo>
                    <a:cubicBezTo>
                      <a:pt x="19115" y="20637"/>
                      <a:pt x="18355" y="20086"/>
                      <a:pt x="17460" y="19565"/>
                    </a:cubicBezTo>
                    <a:cubicBezTo>
                      <a:pt x="15714" y="18549"/>
                      <a:pt x="13820" y="17727"/>
                      <a:pt x="11936" y="17003"/>
                    </a:cubicBezTo>
                    <a:cubicBezTo>
                      <a:pt x="8809" y="15800"/>
                      <a:pt x="5502" y="14826"/>
                      <a:pt x="2152" y="14518"/>
                    </a:cubicBezTo>
                    <a:cubicBezTo>
                      <a:pt x="2111" y="14475"/>
                      <a:pt x="2060" y="14445"/>
                      <a:pt x="2004" y="14426"/>
                    </a:cubicBezTo>
                    <a:cubicBezTo>
                      <a:pt x="5650" y="10068"/>
                      <a:pt x="8995" y="5438"/>
                      <a:pt x="12592" y="1034"/>
                    </a:cubicBezTo>
                    <a:cubicBezTo>
                      <a:pt x="12593" y="1033"/>
                      <a:pt x="12593" y="1030"/>
                      <a:pt x="12595" y="1027"/>
                    </a:cubicBezTo>
                    <a:close/>
                    <a:moveTo>
                      <a:pt x="2405" y="15057"/>
                    </a:moveTo>
                    <a:cubicBezTo>
                      <a:pt x="5033" y="15632"/>
                      <a:pt x="7651" y="16183"/>
                      <a:pt x="10204" y="17071"/>
                    </a:cubicBezTo>
                    <a:cubicBezTo>
                      <a:pt x="11792" y="17624"/>
                      <a:pt x="13350" y="18265"/>
                      <a:pt x="14867" y="18991"/>
                    </a:cubicBezTo>
                    <a:cubicBezTo>
                      <a:pt x="16188" y="19622"/>
                      <a:pt x="18404" y="20363"/>
                      <a:pt x="18730" y="21948"/>
                    </a:cubicBezTo>
                    <a:cubicBezTo>
                      <a:pt x="18739" y="21996"/>
                      <a:pt x="18761" y="22041"/>
                      <a:pt x="18790" y="22080"/>
                    </a:cubicBezTo>
                    <a:cubicBezTo>
                      <a:pt x="19171" y="23986"/>
                      <a:pt x="17751" y="24564"/>
                      <a:pt x="15860" y="24564"/>
                    </a:cubicBezTo>
                    <a:cubicBezTo>
                      <a:pt x="13387" y="24564"/>
                      <a:pt x="10109" y="23576"/>
                      <a:pt x="9006" y="23279"/>
                    </a:cubicBezTo>
                    <a:cubicBezTo>
                      <a:pt x="6257" y="22539"/>
                      <a:pt x="3624" y="21521"/>
                      <a:pt x="932" y="20620"/>
                    </a:cubicBezTo>
                    <a:cubicBezTo>
                      <a:pt x="2540" y="19294"/>
                      <a:pt x="3100" y="17006"/>
                      <a:pt x="2405" y="15057"/>
                    </a:cubicBezTo>
                    <a:close/>
                    <a:moveTo>
                      <a:pt x="27764" y="0"/>
                    </a:moveTo>
                    <a:cubicBezTo>
                      <a:pt x="27737" y="0"/>
                      <a:pt x="27709" y="3"/>
                      <a:pt x="27679" y="10"/>
                    </a:cubicBezTo>
                    <a:cubicBezTo>
                      <a:pt x="26022" y="379"/>
                      <a:pt x="24126" y="1942"/>
                      <a:pt x="23728" y="3695"/>
                    </a:cubicBezTo>
                    <a:cubicBezTo>
                      <a:pt x="23634" y="3662"/>
                      <a:pt x="23538" y="3630"/>
                      <a:pt x="23451" y="3600"/>
                    </a:cubicBezTo>
                    <a:cubicBezTo>
                      <a:pt x="19951" y="2322"/>
                      <a:pt x="16358" y="1151"/>
                      <a:pt x="12702" y="420"/>
                    </a:cubicBezTo>
                    <a:cubicBezTo>
                      <a:pt x="12679" y="415"/>
                      <a:pt x="12656" y="412"/>
                      <a:pt x="12633" y="412"/>
                    </a:cubicBezTo>
                    <a:cubicBezTo>
                      <a:pt x="12569" y="412"/>
                      <a:pt x="12506" y="433"/>
                      <a:pt x="12455" y="474"/>
                    </a:cubicBezTo>
                    <a:cubicBezTo>
                      <a:pt x="12407" y="450"/>
                      <a:pt x="12355" y="436"/>
                      <a:pt x="12303" y="436"/>
                    </a:cubicBezTo>
                    <a:cubicBezTo>
                      <a:pt x="12219" y="436"/>
                      <a:pt x="12133" y="471"/>
                      <a:pt x="12062" y="558"/>
                    </a:cubicBezTo>
                    <a:cubicBezTo>
                      <a:pt x="8338" y="5062"/>
                      <a:pt x="4468" y="9613"/>
                      <a:pt x="1242" y="14492"/>
                    </a:cubicBezTo>
                    <a:cubicBezTo>
                      <a:pt x="1115" y="14685"/>
                      <a:pt x="1310" y="14886"/>
                      <a:pt x="1501" y="14886"/>
                    </a:cubicBezTo>
                    <a:cubicBezTo>
                      <a:pt x="1521" y="14886"/>
                      <a:pt x="1540" y="14884"/>
                      <a:pt x="1560" y="14880"/>
                    </a:cubicBezTo>
                    <a:lnTo>
                      <a:pt x="1560" y="14880"/>
                    </a:lnTo>
                    <a:cubicBezTo>
                      <a:pt x="2429" y="16854"/>
                      <a:pt x="1870" y="18960"/>
                      <a:pt x="296" y="20395"/>
                    </a:cubicBezTo>
                    <a:cubicBezTo>
                      <a:pt x="285" y="20407"/>
                      <a:pt x="275" y="20421"/>
                      <a:pt x="267" y="20436"/>
                    </a:cubicBezTo>
                    <a:cubicBezTo>
                      <a:pt x="72" y="20485"/>
                      <a:pt x="0" y="20810"/>
                      <a:pt x="215" y="20919"/>
                    </a:cubicBezTo>
                    <a:cubicBezTo>
                      <a:pt x="4382" y="23005"/>
                      <a:pt x="9201" y="24296"/>
                      <a:pt x="13762" y="25160"/>
                    </a:cubicBezTo>
                    <a:cubicBezTo>
                      <a:pt x="14470" y="25294"/>
                      <a:pt x="15236" y="25423"/>
                      <a:pt x="15986" y="25423"/>
                    </a:cubicBezTo>
                    <a:cubicBezTo>
                      <a:pt x="16943" y="25423"/>
                      <a:pt x="17873" y="25213"/>
                      <a:pt x="18618" y="24538"/>
                    </a:cubicBezTo>
                    <a:cubicBezTo>
                      <a:pt x="18768" y="24399"/>
                      <a:pt x="18905" y="24244"/>
                      <a:pt x="19026" y="24079"/>
                    </a:cubicBezTo>
                    <a:cubicBezTo>
                      <a:pt x="19122" y="24074"/>
                      <a:pt x="19213" y="24028"/>
                      <a:pt x="19272" y="23953"/>
                    </a:cubicBezTo>
                    <a:cubicBezTo>
                      <a:pt x="21734" y="21049"/>
                      <a:pt x="24101" y="18061"/>
                      <a:pt x="26408" y="15033"/>
                    </a:cubicBezTo>
                    <a:cubicBezTo>
                      <a:pt x="27851" y="13140"/>
                      <a:pt x="30686" y="10362"/>
                      <a:pt x="30053" y="7700"/>
                    </a:cubicBezTo>
                    <a:cubicBezTo>
                      <a:pt x="29791" y="6592"/>
                      <a:pt x="28912" y="5820"/>
                      <a:pt x="27834" y="5237"/>
                    </a:cubicBezTo>
                    <a:cubicBezTo>
                      <a:pt x="28111" y="4632"/>
                      <a:pt x="28428" y="4065"/>
                      <a:pt x="28857" y="3549"/>
                    </a:cubicBezTo>
                    <a:cubicBezTo>
                      <a:pt x="29274" y="3051"/>
                      <a:pt x="29768" y="2661"/>
                      <a:pt x="30231" y="2214"/>
                    </a:cubicBezTo>
                    <a:cubicBezTo>
                      <a:pt x="30297" y="2151"/>
                      <a:pt x="30297" y="2062"/>
                      <a:pt x="30263" y="1988"/>
                    </a:cubicBezTo>
                    <a:cubicBezTo>
                      <a:pt x="30427" y="1923"/>
                      <a:pt x="30404" y="1685"/>
                      <a:pt x="30266" y="1601"/>
                    </a:cubicBezTo>
                    <a:cubicBezTo>
                      <a:pt x="30017" y="1447"/>
                      <a:pt x="29715" y="1385"/>
                      <a:pt x="29395" y="1385"/>
                    </a:cubicBezTo>
                    <a:cubicBezTo>
                      <a:pt x="28865" y="1385"/>
                      <a:pt x="28286" y="1555"/>
                      <a:pt x="27812" y="1762"/>
                    </a:cubicBezTo>
                    <a:cubicBezTo>
                      <a:pt x="27835" y="1327"/>
                      <a:pt x="27984" y="930"/>
                      <a:pt x="28228" y="535"/>
                    </a:cubicBezTo>
                    <a:cubicBezTo>
                      <a:pt x="28316" y="393"/>
                      <a:pt x="28203" y="256"/>
                      <a:pt x="28070" y="230"/>
                    </a:cubicBezTo>
                    <a:cubicBezTo>
                      <a:pt x="28032" y="105"/>
                      <a:pt x="27921" y="0"/>
                      <a:pt x="2776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70" name="Google Shape;570;p23"/>
              <p:cNvSpPr/>
              <p:nvPr/>
            </p:nvSpPr>
            <p:spPr>
              <a:xfrm>
                <a:off x="8300393" y="-9514"/>
                <a:ext cx="454393" cy="238465"/>
              </a:xfrm>
              <a:custGeom>
                <a:avLst/>
                <a:gdLst/>
                <a:ahLst/>
                <a:cxnLst/>
                <a:rect l="l" t="t" r="r" b="b"/>
                <a:pathLst>
                  <a:path w="13731" h="7206" extrusionOk="0">
                    <a:moveTo>
                      <a:pt x="3405" y="398"/>
                    </a:moveTo>
                    <a:cubicBezTo>
                      <a:pt x="6672" y="1199"/>
                      <a:pt x="9840" y="2187"/>
                      <a:pt x="13011" y="3312"/>
                    </a:cubicBezTo>
                    <a:cubicBezTo>
                      <a:pt x="12479" y="3907"/>
                      <a:pt x="12000" y="4550"/>
                      <a:pt x="11473" y="5149"/>
                    </a:cubicBezTo>
                    <a:cubicBezTo>
                      <a:pt x="11067" y="5608"/>
                      <a:pt x="10614" y="6052"/>
                      <a:pt x="10240" y="6544"/>
                    </a:cubicBezTo>
                    <a:cubicBezTo>
                      <a:pt x="10193" y="6499"/>
                      <a:pt x="10133" y="6469"/>
                      <a:pt x="10070" y="6455"/>
                    </a:cubicBezTo>
                    <a:cubicBezTo>
                      <a:pt x="6912" y="5792"/>
                      <a:pt x="3808" y="4954"/>
                      <a:pt x="694" y="4118"/>
                    </a:cubicBezTo>
                    <a:cubicBezTo>
                      <a:pt x="1630" y="2949"/>
                      <a:pt x="2576" y="1722"/>
                      <a:pt x="3379" y="460"/>
                    </a:cubicBezTo>
                    <a:cubicBezTo>
                      <a:pt x="3391" y="441"/>
                      <a:pt x="3400" y="419"/>
                      <a:pt x="3405" y="398"/>
                    </a:cubicBezTo>
                    <a:close/>
                    <a:moveTo>
                      <a:pt x="3390" y="1"/>
                    </a:moveTo>
                    <a:cubicBezTo>
                      <a:pt x="3293" y="1"/>
                      <a:pt x="3228" y="67"/>
                      <a:pt x="3207" y="145"/>
                    </a:cubicBezTo>
                    <a:cubicBezTo>
                      <a:pt x="3193" y="142"/>
                      <a:pt x="3178" y="141"/>
                      <a:pt x="3164" y="141"/>
                    </a:cubicBezTo>
                    <a:cubicBezTo>
                      <a:pt x="3106" y="141"/>
                      <a:pt x="3049" y="162"/>
                      <a:pt x="3007" y="202"/>
                    </a:cubicBezTo>
                    <a:cubicBezTo>
                      <a:pt x="1927" y="1257"/>
                      <a:pt x="951" y="2528"/>
                      <a:pt x="109" y="3779"/>
                    </a:cubicBezTo>
                    <a:cubicBezTo>
                      <a:pt x="0" y="3940"/>
                      <a:pt x="81" y="4110"/>
                      <a:pt x="218" y="4202"/>
                    </a:cubicBezTo>
                    <a:cubicBezTo>
                      <a:pt x="152" y="4348"/>
                      <a:pt x="198" y="4559"/>
                      <a:pt x="394" y="4628"/>
                    </a:cubicBezTo>
                    <a:cubicBezTo>
                      <a:pt x="3495" y="5723"/>
                      <a:pt x="6690" y="6516"/>
                      <a:pt x="9906" y="7192"/>
                    </a:cubicBezTo>
                    <a:cubicBezTo>
                      <a:pt x="9929" y="7196"/>
                      <a:pt x="9953" y="7198"/>
                      <a:pt x="9976" y="7198"/>
                    </a:cubicBezTo>
                    <a:cubicBezTo>
                      <a:pt x="10025" y="7198"/>
                      <a:pt x="10074" y="7189"/>
                      <a:pt x="10119" y="7169"/>
                    </a:cubicBezTo>
                    <a:cubicBezTo>
                      <a:pt x="10161" y="7192"/>
                      <a:pt x="10209" y="7206"/>
                      <a:pt x="10256" y="7206"/>
                    </a:cubicBezTo>
                    <a:cubicBezTo>
                      <a:pt x="10298" y="7206"/>
                      <a:pt x="10339" y="7195"/>
                      <a:pt x="10377" y="7172"/>
                    </a:cubicBezTo>
                    <a:cubicBezTo>
                      <a:pt x="11037" y="6764"/>
                      <a:pt x="11583" y="6120"/>
                      <a:pt x="12095" y="5545"/>
                    </a:cubicBezTo>
                    <a:cubicBezTo>
                      <a:pt x="12622" y="4956"/>
                      <a:pt x="13156" y="4348"/>
                      <a:pt x="13591" y="3686"/>
                    </a:cubicBezTo>
                    <a:cubicBezTo>
                      <a:pt x="13731" y="3473"/>
                      <a:pt x="13565" y="3257"/>
                      <a:pt x="13360" y="3204"/>
                    </a:cubicBezTo>
                    <a:cubicBezTo>
                      <a:pt x="13446" y="3060"/>
                      <a:pt x="13441" y="2847"/>
                      <a:pt x="13259" y="2773"/>
                    </a:cubicBezTo>
                    <a:cubicBezTo>
                      <a:pt x="10102" y="1488"/>
                      <a:pt x="6785" y="578"/>
                      <a:pt x="3428" y="4"/>
                    </a:cubicBezTo>
                    <a:cubicBezTo>
                      <a:pt x="3415" y="2"/>
                      <a:pt x="3402" y="1"/>
                      <a:pt x="339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71" name="Google Shape;571;p23"/>
              <p:cNvSpPr/>
              <p:nvPr/>
            </p:nvSpPr>
            <p:spPr>
              <a:xfrm>
                <a:off x="8035852" y="538101"/>
                <a:ext cx="467895" cy="136871"/>
              </a:xfrm>
              <a:custGeom>
                <a:avLst/>
                <a:gdLst/>
                <a:ahLst/>
                <a:cxnLst/>
                <a:rect l="l" t="t" r="r" b="b"/>
                <a:pathLst>
                  <a:path w="14139" h="4136" extrusionOk="0">
                    <a:moveTo>
                      <a:pt x="214" y="0"/>
                    </a:moveTo>
                    <a:cubicBezTo>
                      <a:pt x="73" y="0"/>
                      <a:pt x="1" y="223"/>
                      <a:pt x="148" y="285"/>
                    </a:cubicBezTo>
                    <a:cubicBezTo>
                      <a:pt x="4430" y="2105"/>
                      <a:pt x="9175" y="3165"/>
                      <a:pt x="13711" y="4129"/>
                    </a:cubicBezTo>
                    <a:cubicBezTo>
                      <a:pt x="13733" y="4134"/>
                      <a:pt x="13753" y="4136"/>
                      <a:pt x="13772" y="4136"/>
                    </a:cubicBezTo>
                    <a:cubicBezTo>
                      <a:pt x="14058" y="4136"/>
                      <a:pt x="14139" y="3678"/>
                      <a:pt x="13826" y="3612"/>
                    </a:cubicBezTo>
                    <a:cubicBezTo>
                      <a:pt x="9221" y="2642"/>
                      <a:pt x="4795" y="1178"/>
                      <a:pt x="250" y="5"/>
                    </a:cubicBezTo>
                    <a:cubicBezTo>
                      <a:pt x="238" y="2"/>
                      <a:pt x="226" y="0"/>
                      <a:pt x="21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72" name="Google Shape;572;p23"/>
              <p:cNvSpPr/>
              <p:nvPr/>
            </p:nvSpPr>
            <p:spPr>
              <a:xfrm>
                <a:off x="8065073" y="496669"/>
                <a:ext cx="284728" cy="96829"/>
              </a:xfrm>
              <a:custGeom>
                <a:avLst/>
                <a:gdLst/>
                <a:ahLst/>
                <a:cxnLst/>
                <a:rect l="l" t="t" r="r" b="b"/>
                <a:pathLst>
                  <a:path w="8604" h="2926" extrusionOk="0">
                    <a:moveTo>
                      <a:pt x="215" y="0"/>
                    </a:moveTo>
                    <a:cubicBezTo>
                      <a:pt x="39" y="0"/>
                      <a:pt x="1" y="272"/>
                      <a:pt x="187" y="332"/>
                    </a:cubicBezTo>
                    <a:cubicBezTo>
                      <a:pt x="2858" y="1203"/>
                      <a:pt x="5540" y="2122"/>
                      <a:pt x="8234" y="2917"/>
                    </a:cubicBezTo>
                    <a:cubicBezTo>
                      <a:pt x="8253" y="2923"/>
                      <a:pt x="8272" y="2925"/>
                      <a:pt x="8291" y="2925"/>
                    </a:cubicBezTo>
                    <a:cubicBezTo>
                      <a:pt x="8497" y="2925"/>
                      <a:pt x="8604" y="2586"/>
                      <a:pt x="8387" y="2496"/>
                    </a:cubicBezTo>
                    <a:cubicBezTo>
                      <a:pt x="5794" y="1431"/>
                      <a:pt x="2990" y="626"/>
                      <a:pt x="259" y="6"/>
                    </a:cubicBezTo>
                    <a:cubicBezTo>
                      <a:pt x="243" y="2"/>
                      <a:pt x="229" y="0"/>
                      <a:pt x="21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73" name="Google Shape;573;p23"/>
              <p:cNvSpPr/>
              <p:nvPr/>
            </p:nvSpPr>
            <p:spPr>
              <a:xfrm>
                <a:off x="8062458" y="453450"/>
                <a:ext cx="442447" cy="137566"/>
              </a:xfrm>
              <a:custGeom>
                <a:avLst/>
                <a:gdLst/>
                <a:ahLst/>
                <a:cxnLst/>
                <a:rect l="l" t="t" r="r" b="b"/>
                <a:pathLst>
                  <a:path w="13370" h="4157" extrusionOk="0">
                    <a:moveTo>
                      <a:pt x="229" y="0"/>
                    </a:moveTo>
                    <a:cubicBezTo>
                      <a:pt x="49" y="0"/>
                      <a:pt x="1" y="275"/>
                      <a:pt x="194" y="325"/>
                    </a:cubicBezTo>
                    <a:cubicBezTo>
                      <a:pt x="4520" y="1454"/>
                      <a:pt x="8735" y="2768"/>
                      <a:pt x="12987" y="4146"/>
                    </a:cubicBezTo>
                    <a:cubicBezTo>
                      <a:pt x="13009" y="4154"/>
                      <a:pt x="13030" y="4157"/>
                      <a:pt x="13051" y="4157"/>
                    </a:cubicBezTo>
                    <a:cubicBezTo>
                      <a:pt x="13262" y="4157"/>
                      <a:pt x="13370" y="3801"/>
                      <a:pt x="13146" y="3708"/>
                    </a:cubicBezTo>
                    <a:cubicBezTo>
                      <a:pt x="9037" y="2045"/>
                      <a:pt x="4617" y="824"/>
                      <a:pt x="264" y="4"/>
                    </a:cubicBezTo>
                    <a:cubicBezTo>
                      <a:pt x="252" y="1"/>
                      <a:pt x="240" y="0"/>
                      <a:pt x="22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74" name="Google Shape;574;p23"/>
              <p:cNvSpPr/>
              <p:nvPr/>
            </p:nvSpPr>
            <p:spPr>
              <a:xfrm>
                <a:off x="8133177" y="416684"/>
                <a:ext cx="277381" cy="106657"/>
              </a:xfrm>
              <a:custGeom>
                <a:avLst/>
                <a:gdLst/>
                <a:ahLst/>
                <a:cxnLst/>
                <a:rect l="l" t="t" r="r" b="b"/>
                <a:pathLst>
                  <a:path w="8382" h="3223" extrusionOk="0">
                    <a:moveTo>
                      <a:pt x="213" y="0"/>
                    </a:moveTo>
                    <a:cubicBezTo>
                      <a:pt x="41" y="0"/>
                      <a:pt x="0" y="259"/>
                      <a:pt x="181" y="314"/>
                    </a:cubicBezTo>
                    <a:cubicBezTo>
                      <a:pt x="2848" y="1118"/>
                      <a:pt x="5404" y="2014"/>
                      <a:pt x="7928" y="3198"/>
                    </a:cubicBezTo>
                    <a:cubicBezTo>
                      <a:pt x="7964" y="3215"/>
                      <a:pt x="8000" y="3222"/>
                      <a:pt x="8033" y="3222"/>
                    </a:cubicBezTo>
                    <a:cubicBezTo>
                      <a:pt x="8252" y="3222"/>
                      <a:pt x="8382" y="2897"/>
                      <a:pt x="8145" y="2778"/>
                    </a:cubicBezTo>
                    <a:cubicBezTo>
                      <a:pt x="5669" y="1537"/>
                      <a:pt x="2973" y="533"/>
                      <a:pt x="250" y="4"/>
                    </a:cubicBezTo>
                    <a:cubicBezTo>
                      <a:pt x="237" y="2"/>
                      <a:pt x="225" y="0"/>
                      <a:pt x="21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575" name="Google Shape;575;p23"/>
            <p:cNvGrpSpPr/>
            <p:nvPr/>
          </p:nvGrpSpPr>
          <p:grpSpPr>
            <a:xfrm>
              <a:off x="8502092" y="-202278"/>
              <a:ext cx="136937" cy="83459"/>
              <a:chOff x="8502092" y="-202278"/>
              <a:chExt cx="136937" cy="83459"/>
            </a:xfrm>
          </p:grpSpPr>
          <p:sp>
            <p:nvSpPr>
              <p:cNvPr id="576" name="Google Shape;576;p23"/>
              <p:cNvSpPr/>
              <p:nvPr/>
            </p:nvSpPr>
            <p:spPr>
              <a:xfrm>
                <a:off x="8502092" y="-153466"/>
                <a:ext cx="103910" cy="34648"/>
              </a:xfrm>
              <a:custGeom>
                <a:avLst/>
                <a:gdLst/>
                <a:ahLst/>
                <a:cxnLst/>
                <a:rect l="l" t="t" r="r" b="b"/>
                <a:pathLst>
                  <a:path w="3140" h="1047" extrusionOk="0">
                    <a:moveTo>
                      <a:pt x="230" y="0"/>
                    </a:moveTo>
                    <a:cubicBezTo>
                      <a:pt x="60" y="0"/>
                      <a:pt x="1" y="269"/>
                      <a:pt x="188" y="320"/>
                    </a:cubicBezTo>
                    <a:cubicBezTo>
                      <a:pt x="1065" y="565"/>
                      <a:pt x="1943" y="839"/>
                      <a:pt x="2833" y="1041"/>
                    </a:cubicBezTo>
                    <a:cubicBezTo>
                      <a:pt x="2849" y="1045"/>
                      <a:pt x="2865" y="1047"/>
                      <a:pt x="2880" y="1047"/>
                    </a:cubicBezTo>
                    <a:cubicBezTo>
                      <a:pt x="3074" y="1047"/>
                      <a:pt x="3140" y="752"/>
                      <a:pt x="2929" y="689"/>
                    </a:cubicBezTo>
                    <a:cubicBezTo>
                      <a:pt x="2056" y="424"/>
                      <a:pt x="1159" y="229"/>
                      <a:pt x="273" y="6"/>
                    </a:cubicBezTo>
                    <a:cubicBezTo>
                      <a:pt x="258" y="2"/>
                      <a:pt x="244" y="0"/>
                      <a:pt x="23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77" name="Google Shape;577;p23"/>
              <p:cNvSpPr/>
              <p:nvPr/>
            </p:nvSpPr>
            <p:spPr>
              <a:xfrm>
                <a:off x="8542101" y="-202278"/>
                <a:ext cx="96928" cy="43881"/>
              </a:xfrm>
              <a:custGeom>
                <a:avLst/>
                <a:gdLst/>
                <a:ahLst/>
                <a:cxnLst/>
                <a:rect l="l" t="t" r="r" b="b"/>
                <a:pathLst>
                  <a:path w="2929" h="1326" extrusionOk="0">
                    <a:moveTo>
                      <a:pt x="234" y="0"/>
                    </a:moveTo>
                    <a:cubicBezTo>
                      <a:pt x="88" y="0"/>
                      <a:pt x="0" y="234"/>
                      <a:pt x="153" y="305"/>
                    </a:cubicBezTo>
                    <a:cubicBezTo>
                      <a:pt x="944" y="674"/>
                      <a:pt x="1772" y="1012"/>
                      <a:pt x="2592" y="1311"/>
                    </a:cubicBezTo>
                    <a:cubicBezTo>
                      <a:pt x="2619" y="1321"/>
                      <a:pt x="2645" y="1326"/>
                      <a:pt x="2669" y="1326"/>
                    </a:cubicBezTo>
                    <a:cubicBezTo>
                      <a:pt x="2872" y="1326"/>
                      <a:pt x="2929" y="989"/>
                      <a:pt x="2706" y="897"/>
                    </a:cubicBezTo>
                    <a:cubicBezTo>
                      <a:pt x="1916" y="571"/>
                      <a:pt x="1094" y="266"/>
                      <a:pt x="279" y="7"/>
                    </a:cubicBezTo>
                    <a:cubicBezTo>
                      <a:pt x="263" y="2"/>
                      <a:pt x="248" y="0"/>
                      <a:pt x="23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578" name="Google Shape;578;p23"/>
          <p:cNvGrpSpPr/>
          <p:nvPr/>
        </p:nvGrpSpPr>
        <p:grpSpPr>
          <a:xfrm>
            <a:off x="4816519" y="4288164"/>
            <a:ext cx="772313" cy="497744"/>
            <a:chOff x="4816519" y="4288164"/>
            <a:chExt cx="772313" cy="497744"/>
          </a:xfrm>
        </p:grpSpPr>
        <p:sp>
          <p:nvSpPr>
            <p:cNvPr id="579" name="Google Shape;579;p23"/>
            <p:cNvSpPr/>
            <p:nvPr/>
          </p:nvSpPr>
          <p:spPr>
            <a:xfrm>
              <a:off x="4925186" y="4301061"/>
              <a:ext cx="627897" cy="471965"/>
            </a:xfrm>
            <a:custGeom>
              <a:avLst/>
              <a:gdLst/>
              <a:ahLst/>
              <a:cxnLst/>
              <a:rect l="l" t="t" r="r" b="b"/>
              <a:pathLst>
                <a:path w="18974" h="14262" extrusionOk="0">
                  <a:moveTo>
                    <a:pt x="2988" y="1"/>
                  </a:moveTo>
                  <a:cubicBezTo>
                    <a:pt x="2525" y="1"/>
                    <a:pt x="2056" y="123"/>
                    <a:pt x="1593" y="416"/>
                  </a:cubicBezTo>
                  <a:cubicBezTo>
                    <a:pt x="1" y="1425"/>
                    <a:pt x="39" y="3716"/>
                    <a:pt x="350" y="5361"/>
                  </a:cubicBezTo>
                  <a:cubicBezTo>
                    <a:pt x="797" y="7721"/>
                    <a:pt x="2174" y="9760"/>
                    <a:pt x="3820" y="11461"/>
                  </a:cubicBezTo>
                  <a:cubicBezTo>
                    <a:pt x="5052" y="12735"/>
                    <a:pt x="6440" y="14261"/>
                    <a:pt x="8322" y="14261"/>
                  </a:cubicBezTo>
                  <a:cubicBezTo>
                    <a:pt x="8371" y="14261"/>
                    <a:pt x="8421" y="14260"/>
                    <a:pt x="8470" y="14258"/>
                  </a:cubicBezTo>
                  <a:cubicBezTo>
                    <a:pt x="12386" y="14096"/>
                    <a:pt x="16661" y="11734"/>
                    <a:pt x="18086" y="7966"/>
                  </a:cubicBezTo>
                  <a:cubicBezTo>
                    <a:pt x="18657" y="6462"/>
                    <a:pt x="18974" y="4192"/>
                    <a:pt x="17952" y="2803"/>
                  </a:cubicBezTo>
                  <a:cubicBezTo>
                    <a:pt x="17453" y="2124"/>
                    <a:pt x="16710" y="1879"/>
                    <a:pt x="15917" y="1879"/>
                  </a:cubicBezTo>
                  <a:cubicBezTo>
                    <a:pt x="15596" y="1879"/>
                    <a:pt x="15266" y="1919"/>
                    <a:pt x="14941" y="1987"/>
                  </a:cubicBezTo>
                  <a:cubicBezTo>
                    <a:pt x="14900" y="1970"/>
                    <a:pt x="14860" y="1956"/>
                    <a:pt x="14817" y="1944"/>
                  </a:cubicBezTo>
                  <a:cubicBezTo>
                    <a:pt x="14573" y="1878"/>
                    <a:pt x="14346" y="1848"/>
                    <a:pt x="14131" y="1848"/>
                  </a:cubicBezTo>
                  <a:cubicBezTo>
                    <a:pt x="13095" y="1848"/>
                    <a:pt x="12355" y="2550"/>
                    <a:pt x="11556" y="3329"/>
                  </a:cubicBezTo>
                  <a:cubicBezTo>
                    <a:pt x="10541" y="4317"/>
                    <a:pt x="9538" y="5315"/>
                    <a:pt x="8535" y="6314"/>
                  </a:cubicBezTo>
                  <a:cubicBezTo>
                    <a:pt x="8423" y="4413"/>
                    <a:pt x="7620" y="2785"/>
                    <a:pt x="6213" y="1454"/>
                  </a:cubicBezTo>
                  <a:cubicBezTo>
                    <a:pt x="6087" y="1333"/>
                    <a:pt x="5935" y="1244"/>
                    <a:pt x="5767" y="1194"/>
                  </a:cubicBezTo>
                  <a:cubicBezTo>
                    <a:pt x="4945" y="560"/>
                    <a:pt x="3980" y="1"/>
                    <a:pt x="2988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80" name="Google Shape;580;p23"/>
            <p:cNvSpPr/>
            <p:nvPr/>
          </p:nvSpPr>
          <p:spPr>
            <a:xfrm>
              <a:off x="4816519" y="4288164"/>
              <a:ext cx="772313" cy="497744"/>
            </a:xfrm>
            <a:custGeom>
              <a:avLst/>
              <a:gdLst/>
              <a:ahLst/>
              <a:cxnLst/>
              <a:rect l="l" t="t" r="r" b="b"/>
              <a:pathLst>
                <a:path w="23338" h="15041" extrusionOk="0">
                  <a:moveTo>
                    <a:pt x="7095" y="721"/>
                  </a:moveTo>
                  <a:cubicBezTo>
                    <a:pt x="7622" y="721"/>
                    <a:pt x="8178" y="845"/>
                    <a:pt x="8741" y="1117"/>
                  </a:cubicBezTo>
                  <a:cubicBezTo>
                    <a:pt x="10751" y="2088"/>
                    <a:pt x="11547" y="4287"/>
                    <a:pt x="11823" y="6364"/>
                  </a:cubicBezTo>
                  <a:cubicBezTo>
                    <a:pt x="11672" y="6627"/>
                    <a:pt x="11920" y="6868"/>
                    <a:pt x="12174" y="6868"/>
                  </a:cubicBezTo>
                  <a:cubicBezTo>
                    <a:pt x="12290" y="6868"/>
                    <a:pt x="12407" y="6819"/>
                    <a:pt x="12489" y="6699"/>
                  </a:cubicBezTo>
                  <a:cubicBezTo>
                    <a:pt x="13875" y="4691"/>
                    <a:pt x="15594" y="2216"/>
                    <a:pt x="18283" y="2043"/>
                  </a:cubicBezTo>
                  <a:cubicBezTo>
                    <a:pt x="18379" y="2037"/>
                    <a:pt x="18473" y="2034"/>
                    <a:pt x="18566" y="2034"/>
                  </a:cubicBezTo>
                  <a:cubicBezTo>
                    <a:pt x="21416" y="2034"/>
                    <a:pt x="22590" y="4930"/>
                    <a:pt x="21547" y="7369"/>
                  </a:cubicBezTo>
                  <a:cubicBezTo>
                    <a:pt x="19845" y="11346"/>
                    <a:pt x="14967" y="13248"/>
                    <a:pt x="11085" y="14216"/>
                  </a:cubicBezTo>
                  <a:cubicBezTo>
                    <a:pt x="11079" y="14216"/>
                    <a:pt x="11075" y="14221"/>
                    <a:pt x="11071" y="14222"/>
                  </a:cubicBezTo>
                  <a:cubicBezTo>
                    <a:pt x="8029" y="12032"/>
                    <a:pt x="3303" y="8519"/>
                    <a:pt x="3592" y="4333"/>
                  </a:cubicBezTo>
                  <a:cubicBezTo>
                    <a:pt x="3735" y="2272"/>
                    <a:pt x="5232" y="721"/>
                    <a:pt x="7095" y="721"/>
                  </a:cubicBezTo>
                  <a:close/>
                  <a:moveTo>
                    <a:pt x="6988" y="1"/>
                  </a:moveTo>
                  <a:cubicBezTo>
                    <a:pt x="5758" y="1"/>
                    <a:pt x="4566" y="507"/>
                    <a:pt x="3767" y="1587"/>
                  </a:cubicBezTo>
                  <a:cubicBezTo>
                    <a:pt x="1" y="6676"/>
                    <a:pt x="7237" y="12429"/>
                    <a:pt x="10797" y="14970"/>
                  </a:cubicBezTo>
                  <a:cubicBezTo>
                    <a:pt x="10866" y="15019"/>
                    <a:pt x="10933" y="15041"/>
                    <a:pt x="10996" y="15041"/>
                  </a:cubicBezTo>
                  <a:cubicBezTo>
                    <a:pt x="11172" y="15041"/>
                    <a:pt x="11310" y="14876"/>
                    <a:pt x="11337" y="14691"/>
                  </a:cubicBezTo>
                  <a:cubicBezTo>
                    <a:pt x="15885" y="14101"/>
                    <a:pt x="23337" y="10392"/>
                    <a:pt x="22676" y="4904"/>
                  </a:cubicBezTo>
                  <a:cubicBezTo>
                    <a:pt x="22413" y="2733"/>
                    <a:pt x="20731" y="1287"/>
                    <a:pt x="18602" y="1287"/>
                  </a:cubicBezTo>
                  <a:cubicBezTo>
                    <a:pt x="18492" y="1287"/>
                    <a:pt x="18382" y="1291"/>
                    <a:pt x="18271" y="1299"/>
                  </a:cubicBezTo>
                  <a:cubicBezTo>
                    <a:pt x="15565" y="1484"/>
                    <a:pt x="13768" y="3605"/>
                    <a:pt x="12293" y="5682"/>
                  </a:cubicBezTo>
                  <a:cubicBezTo>
                    <a:pt x="12066" y="3642"/>
                    <a:pt x="11183" y="1634"/>
                    <a:pt x="9306" y="607"/>
                  </a:cubicBezTo>
                  <a:cubicBezTo>
                    <a:pt x="8581" y="209"/>
                    <a:pt x="7777" y="1"/>
                    <a:pt x="698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581" name="Google Shape;581;p23"/>
          <p:cNvGrpSpPr/>
          <p:nvPr/>
        </p:nvGrpSpPr>
        <p:grpSpPr>
          <a:xfrm>
            <a:off x="1637980" y="2854741"/>
            <a:ext cx="851139" cy="910474"/>
            <a:chOff x="1637980" y="2854741"/>
            <a:chExt cx="851139" cy="910474"/>
          </a:xfrm>
        </p:grpSpPr>
        <p:grpSp>
          <p:nvGrpSpPr>
            <p:cNvPr id="582" name="Google Shape;582;p23"/>
            <p:cNvGrpSpPr/>
            <p:nvPr/>
          </p:nvGrpSpPr>
          <p:grpSpPr>
            <a:xfrm>
              <a:off x="1637980" y="2854741"/>
              <a:ext cx="851139" cy="910474"/>
              <a:chOff x="1637980" y="2854741"/>
              <a:chExt cx="851139" cy="910474"/>
            </a:xfrm>
          </p:grpSpPr>
          <p:sp>
            <p:nvSpPr>
              <p:cNvPr id="583" name="Google Shape;583;p23"/>
              <p:cNvSpPr/>
              <p:nvPr/>
            </p:nvSpPr>
            <p:spPr>
              <a:xfrm>
                <a:off x="1659027" y="2860301"/>
                <a:ext cx="177475" cy="191539"/>
              </a:xfrm>
              <a:custGeom>
                <a:avLst/>
                <a:gdLst/>
                <a:ahLst/>
                <a:cxnLst/>
                <a:rect l="l" t="t" r="r" b="b"/>
                <a:pathLst>
                  <a:path w="5363" h="5788" extrusionOk="0">
                    <a:moveTo>
                      <a:pt x="1470" y="1"/>
                    </a:moveTo>
                    <a:cubicBezTo>
                      <a:pt x="747" y="1"/>
                      <a:pt x="1" y="780"/>
                      <a:pt x="456" y="1627"/>
                    </a:cubicBezTo>
                    <a:cubicBezTo>
                      <a:pt x="661" y="2011"/>
                      <a:pt x="604" y="2480"/>
                      <a:pt x="623" y="2901"/>
                    </a:cubicBezTo>
                    <a:cubicBezTo>
                      <a:pt x="646" y="3408"/>
                      <a:pt x="716" y="3869"/>
                      <a:pt x="923" y="4334"/>
                    </a:cubicBezTo>
                    <a:cubicBezTo>
                      <a:pt x="1288" y="5159"/>
                      <a:pt x="2009" y="5787"/>
                      <a:pt x="2933" y="5787"/>
                    </a:cubicBezTo>
                    <a:cubicBezTo>
                      <a:pt x="2965" y="5787"/>
                      <a:pt x="2998" y="5786"/>
                      <a:pt x="3030" y="5785"/>
                    </a:cubicBezTo>
                    <a:cubicBezTo>
                      <a:pt x="3767" y="5750"/>
                      <a:pt x="4217" y="5125"/>
                      <a:pt x="4073" y="4416"/>
                    </a:cubicBezTo>
                    <a:cubicBezTo>
                      <a:pt x="4009" y="4091"/>
                      <a:pt x="3943" y="3768"/>
                      <a:pt x="3877" y="3445"/>
                    </a:cubicBezTo>
                    <a:lnTo>
                      <a:pt x="3877" y="3445"/>
                    </a:lnTo>
                    <a:cubicBezTo>
                      <a:pt x="3909" y="3446"/>
                      <a:pt x="3940" y="3451"/>
                      <a:pt x="3971" y="3452"/>
                    </a:cubicBezTo>
                    <a:cubicBezTo>
                      <a:pt x="3993" y="3453"/>
                      <a:pt x="4016" y="3454"/>
                      <a:pt x="4038" y="3454"/>
                    </a:cubicBezTo>
                    <a:cubicBezTo>
                      <a:pt x="5362" y="3454"/>
                      <a:pt x="5337" y="1359"/>
                      <a:pt x="3971" y="1288"/>
                    </a:cubicBezTo>
                    <a:cubicBezTo>
                      <a:pt x="3603" y="1270"/>
                      <a:pt x="3393" y="1092"/>
                      <a:pt x="3165" y="815"/>
                    </a:cubicBezTo>
                    <a:cubicBezTo>
                      <a:pt x="2959" y="565"/>
                      <a:pt x="2716" y="463"/>
                      <a:pt x="2475" y="463"/>
                    </a:cubicBezTo>
                    <a:cubicBezTo>
                      <a:pt x="2412" y="463"/>
                      <a:pt x="2350" y="470"/>
                      <a:pt x="2289" y="482"/>
                    </a:cubicBezTo>
                    <a:cubicBezTo>
                      <a:pt x="2084" y="143"/>
                      <a:pt x="1779" y="1"/>
                      <a:pt x="1470" y="1"/>
                    </a:cubicBezTo>
                    <a:close/>
                  </a:path>
                </a:pathLst>
              </a:custGeom>
              <a:solidFill>
                <a:srgbClr val="FEB8B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84" name="Google Shape;584;p23"/>
              <p:cNvSpPr/>
              <p:nvPr/>
            </p:nvSpPr>
            <p:spPr>
              <a:xfrm>
                <a:off x="1977310" y="3359865"/>
                <a:ext cx="481198" cy="382053"/>
              </a:xfrm>
              <a:custGeom>
                <a:avLst/>
                <a:gdLst/>
                <a:ahLst/>
                <a:cxnLst/>
                <a:rect l="l" t="t" r="r" b="b"/>
                <a:pathLst>
                  <a:path w="14541" h="11545" extrusionOk="0">
                    <a:moveTo>
                      <a:pt x="5344" y="0"/>
                    </a:moveTo>
                    <a:cubicBezTo>
                      <a:pt x="5114" y="0"/>
                      <a:pt x="4888" y="70"/>
                      <a:pt x="4709" y="224"/>
                    </a:cubicBezTo>
                    <a:cubicBezTo>
                      <a:pt x="4594" y="258"/>
                      <a:pt x="4483" y="303"/>
                      <a:pt x="4375" y="356"/>
                    </a:cubicBezTo>
                    <a:cubicBezTo>
                      <a:pt x="3835" y="636"/>
                      <a:pt x="3584" y="1096"/>
                      <a:pt x="3510" y="1618"/>
                    </a:cubicBezTo>
                    <a:cubicBezTo>
                      <a:pt x="3195" y="1804"/>
                      <a:pt x="2838" y="1905"/>
                      <a:pt x="2448" y="1905"/>
                    </a:cubicBezTo>
                    <a:cubicBezTo>
                      <a:pt x="2249" y="1905"/>
                      <a:pt x="2041" y="1878"/>
                      <a:pt x="1825" y="1823"/>
                    </a:cubicBezTo>
                    <a:cubicBezTo>
                      <a:pt x="1723" y="1798"/>
                      <a:pt x="1626" y="1785"/>
                      <a:pt x="1533" y="1785"/>
                    </a:cubicBezTo>
                    <a:cubicBezTo>
                      <a:pt x="399" y="1785"/>
                      <a:pt x="1" y="3594"/>
                      <a:pt x="1249" y="3911"/>
                    </a:cubicBezTo>
                    <a:cubicBezTo>
                      <a:pt x="1427" y="3954"/>
                      <a:pt x="1606" y="3989"/>
                      <a:pt x="1787" y="4014"/>
                    </a:cubicBezTo>
                    <a:cubicBezTo>
                      <a:pt x="1830" y="4184"/>
                      <a:pt x="1908" y="4344"/>
                      <a:pt x="2017" y="4484"/>
                    </a:cubicBezTo>
                    <a:cubicBezTo>
                      <a:pt x="4601" y="7780"/>
                      <a:pt x="9244" y="9063"/>
                      <a:pt x="12588" y="11377"/>
                    </a:cubicBezTo>
                    <a:cubicBezTo>
                      <a:pt x="12756" y="11494"/>
                      <a:pt x="12934" y="11544"/>
                      <a:pt x="13109" y="11544"/>
                    </a:cubicBezTo>
                    <a:cubicBezTo>
                      <a:pt x="13858" y="11544"/>
                      <a:pt x="14540" y="10612"/>
                      <a:pt x="14067" y="9896"/>
                    </a:cubicBezTo>
                    <a:cubicBezTo>
                      <a:pt x="12569" y="7628"/>
                      <a:pt x="10683" y="5613"/>
                      <a:pt x="8937" y="3536"/>
                    </a:cubicBezTo>
                    <a:cubicBezTo>
                      <a:pt x="8345" y="2834"/>
                      <a:pt x="7452" y="1362"/>
                      <a:pt x="6391" y="617"/>
                    </a:cubicBezTo>
                    <a:cubicBezTo>
                      <a:pt x="6200" y="234"/>
                      <a:pt x="5764" y="0"/>
                      <a:pt x="5344" y="0"/>
                    </a:cubicBezTo>
                    <a:close/>
                  </a:path>
                </a:pathLst>
              </a:custGeom>
              <a:solidFill>
                <a:srgbClr val="FED58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85" name="Google Shape;585;p23"/>
              <p:cNvSpPr/>
              <p:nvPr/>
            </p:nvSpPr>
            <p:spPr>
              <a:xfrm>
                <a:off x="1637980" y="2854741"/>
                <a:ext cx="851139" cy="910474"/>
              </a:xfrm>
              <a:custGeom>
                <a:avLst/>
                <a:gdLst/>
                <a:ahLst/>
                <a:cxnLst/>
                <a:rect l="l" t="t" r="r" b="b"/>
                <a:pathLst>
                  <a:path w="25720" h="27513" extrusionOk="0">
                    <a:moveTo>
                      <a:pt x="994" y="589"/>
                    </a:moveTo>
                    <a:cubicBezTo>
                      <a:pt x="2625" y="839"/>
                      <a:pt x="4230" y="1315"/>
                      <a:pt x="5575" y="2259"/>
                    </a:cubicBezTo>
                    <a:cubicBezTo>
                      <a:pt x="5570" y="2279"/>
                      <a:pt x="5567" y="2300"/>
                      <a:pt x="5567" y="2321"/>
                    </a:cubicBezTo>
                    <a:cubicBezTo>
                      <a:pt x="5598" y="2841"/>
                      <a:pt x="5255" y="3270"/>
                      <a:pt x="4790" y="3270"/>
                    </a:cubicBezTo>
                    <a:cubicBezTo>
                      <a:pt x="4666" y="3270"/>
                      <a:pt x="4532" y="3239"/>
                      <a:pt x="4395" y="3171"/>
                    </a:cubicBezTo>
                    <a:cubicBezTo>
                      <a:pt x="4367" y="3157"/>
                      <a:pt x="4337" y="3150"/>
                      <a:pt x="4306" y="3150"/>
                    </a:cubicBezTo>
                    <a:cubicBezTo>
                      <a:pt x="4278" y="3150"/>
                      <a:pt x="4249" y="3156"/>
                      <a:pt x="4224" y="3168"/>
                    </a:cubicBezTo>
                    <a:cubicBezTo>
                      <a:pt x="4189" y="3133"/>
                      <a:pt x="4155" y="3099"/>
                      <a:pt x="4121" y="3067"/>
                    </a:cubicBezTo>
                    <a:cubicBezTo>
                      <a:pt x="4060" y="3010"/>
                      <a:pt x="3992" y="2985"/>
                      <a:pt x="3926" y="2985"/>
                    </a:cubicBezTo>
                    <a:cubicBezTo>
                      <a:pt x="3700" y="2985"/>
                      <a:pt x="3504" y="3272"/>
                      <a:pt x="3709" y="3478"/>
                    </a:cubicBezTo>
                    <a:cubicBezTo>
                      <a:pt x="4187" y="3956"/>
                      <a:pt x="4882" y="4591"/>
                      <a:pt x="4648" y="5351"/>
                    </a:cubicBezTo>
                    <a:cubicBezTo>
                      <a:pt x="4528" y="5738"/>
                      <a:pt x="4188" y="5875"/>
                      <a:pt x="3830" y="5875"/>
                    </a:cubicBezTo>
                    <a:cubicBezTo>
                      <a:pt x="3746" y="5875"/>
                      <a:pt x="3660" y="5867"/>
                      <a:pt x="3576" y="5853"/>
                    </a:cubicBezTo>
                    <a:cubicBezTo>
                      <a:pt x="3357" y="5818"/>
                      <a:pt x="2515" y="5634"/>
                      <a:pt x="2548" y="5354"/>
                    </a:cubicBezTo>
                    <a:cubicBezTo>
                      <a:pt x="2562" y="5237"/>
                      <a:pt x="2449" y="5161"/>
                      <a:pt x="2342" y="5161"/>
                    </a:cubicBezTo>
                    <a:cubicBezTo>
                      <a:pt x="2290" y="5161"/>
                      <a:pt x="2239" y="5179"/>
                      <a:pt x="2205" y="5221"/>
                    </a:cubicBezTo>
                    <a:cubicBezTo>
                      <a:pt x="2198" y="5041"/>
                      <a:pt x="2190" y="4864"/>
                      <a:pt x="2175" y="4689"/>
                    </a:cubicBezTo>
                    <a:lnTo>
                      <a:pt x="2176" y="4689"/>
                    </a:lnTo>
                    <a:cubicBezTo>
                      <a:pt x="2055" y="3234"/>
                      <a:pt x="1635" y="1885"/>
                      <a:pt x="994" y="589"/>
                    </a:cubicBezTo>
                    <a:close/>
                    <a:moveTo>
                      <a:pt x="6094" y="2655"/>
                    </a:moveTo>
                    <a:cubicBezTo>
                      <a:pt x="6247" y="2785"/>
                      <a:pt x="6400" y="2916"/>
                      <a:pt x="6544" y="3060"/>
                    </a:cubicBezTo>
                    <a:cubicBezTo>
                      <a:pt x="8160" y="4679"/>
                      <a:pt x="9485" y="8566"/>
                      <a:pt x="6181" y="9191"/>
                    </a:cubicBezTo>
                    <a:cubicBezTo>
                      <a:pt x="5969" y="9231"/>
                      <a:pt x="5744" y="9251"/>
                      <a:pt x="5515" y="9251"/>
                    </a:cubicBezTo>
                    <a:cubicBezTo>
                      <a:pt x="4588" y="9251"/>
                      <a:pt x="3582" y="8921"/>
                      <a:pt x="2980" y="8253"/>
                    </a:cubicBezTo>
                    <a:cubicBezTo>
                      <a:pt x="2349" y="7553"/>
                      <a:pt x="2262" y="6640"/>
                      <a:pt x="2225" y="5737"/>
                    </a:cubicBezTo>
                    <a:lnTo>
                      <a:pt x="2225" y="5737"/>
                    </a:lnTo>
                    <a:cubicBezTo>
                      <a:pt x="2384" y="5954"/>
                      <a:pt x="2724" y="6091"/>
                      <a:pt x="2982" y="6192"/>
                    </a:cubicBezTo>
                    <a:cubicBezTo>
                      <a:pt x="3280" y="6309"/>
                      <a:pt x="3609" y="6398"/>
                      <a:pt x="3930" y="6398"/>
                    </a:cubicBezTo>
                    <a:cubicBezTo>
                      <a:pt x="4205" y="6398"/>
                      <a:pt x="4474" y="6332"/>
                      <a:pt x="4714" y="6163"/>
                    </a:cubicBezTo>
                    <a:cubicBezTo>
                      <a:pt x="5659" y="5495"/>
                      <a:pt x="5247" y="4440"/>
                      <a:pt x="4654" y="3662"/>
                    </a:cubicBezTo>
                    <a:lnTo>
                      <a:pt x="4654" y="3662"/>
                    </a:lnTo>
                    <a:cubicBezTo>
                      <a:pt x="4708" y="3668"/>
                      <a:pt x="4763" y="3672"/>
                      <a:pt x="4817" y="3672"/>
                    </a:cubicBezTo>
                    <a:cubicBezTo>
                      <a:pt x="5417" y="3672"/>
                      <a:pt x="5993" y="3268"/>
                      <a:pt x="6094" y="2655"/>
                    </a:cubicBezTo>
                    <a:close/>
                    <a:moveTo>
                      <a:pt x="8192" y="8998"/>
                    </a:moveTo>
                    <a:cubicBezTo>
                      <a:pt x="10846" y="10302"/>
                      <a:pt x="13138" y="12431"/>
                      <a:pt x="15184" y="14668"/>
                    </a:cubicBezTo>
                    <a:cubicBezTo>
                      <a:pt x="15103" y="14689"/>
                      <a:pt x="15031" y="14744"/>
                      <a:pt x="14997" y="14853"/>
                    </a:cubicBezTo>
                    <a:cubicBezTo>
                      <a:pt x="14311" y="17071"/>
                      <a:pt x="12095" y="16968"/>
                      <a:pt x="10195" y="17014"/>
                    </a:cubicBezTo>
                    <a:cubicBezTo>
                      <a:pt x="8564" y="14957"/>
                      <a:pt x="7344" y="12595"/>
                      <a:pt x="6746" y="9884"/>
                    </a:cubicBezTo>
                    <a:cubicBezTo>
                      <a:pt x="7301" y="9724"/>
                      <a:pt x="7802" y="9433"/>
                      <a:pt x="8191" y="8998"/>
                    </a:cubicBezTo>
                    <a:close/>
                    <a:moveTo>
                      <a:pt x="15524" y="15043"/>
                    </a:moveTo>
                    <a:cubicBezTo>
                      <a:pt x="16137" y="15724"/>
                      <a:pt x="16726" y="16412"/>
                      <a:pt x="17297" y="17084"/>
                    </a:cubicBezTo>
                    <a:cubicBezTo>
                      <a:pt x="19805" y="20045"/>
                      <a:pt x="21773" y="23480"/>
                      <a:pt x="24243" y="26450"/>
                    </a:cubicBezTo>
                    <a:cubicBezTo>
                      <a:pt x="19213" y="24483"/>
                      <a:pt x="14031" y="21609"/>
                      <a:pt x="10543" y="17441"/>
                    </a:cubicBezTo>
                    <a:lnTo>
                      <a:pt x="10545" y="17441"/>
                    </a:lnTo>
                    <a:cubicBezTo>
                      <a:pt x="10847" y="17475"/>
                      <a:pt x="11166" y="17494"/>
                      <a:pt x="11490" y="17494"/>
                    </a:cubicBezTo>
                    <a:cubicBezTo>
                      <a:pt x="13251" y="17494"/>
                      <a:pt x="15172" y="16929"/>
                      <a:pt x="15524" y="15043"/>
                    </a:cubicBezTo>
                    <a:close/>
                    <a:moveTo>
                      <a:pt x="278" y="1"/>
                    </a:moveTo>
                    <a:cubicBezTo>
                      <a:pt x="44" y="1"/>
                      <a:pt x="1" y="264"/>
                      <a:pt x="127" y="407"/>
                    </a:cubicBezTo>
                    <a:cubicBezTo>
                      <a:pt x="110" y="493"/>
                      <a:pt x="125" y="580"/>
                      <a:pt x="167" y="657"/>
                    </a:cubicBezTo>
                    <a:cubicBezTo>
                      <a:pt x="1167" y="2554"/>
                      <a:pt x="1292" y="4320"/>
                      <a:pt x="1487" y="6402"/>
                    </a:cubicBezTo>
                    <a:cubicBezTo>
                      <a:pt x="1588" y="7481"/>
                      <a:pt x="1914" y="8420"/>
                      <a:pt x="2783" y="9111"/>
                    </a:cubicBezTo>
                    <a:cubicBezTo>
                      <a:pt x="3523" y="9700"/>
                      <a:pt x="4568" y="10039"/>
                      <a:pt x="5590" y="10039"/>
                    </a:cubicBezTo>
                    <a:cubicBezTo>
                      <a:pt x="5812" y="10039"/>
                      <a:pt x="6032" y="10023"/>
                      <a:pt x="6249" y="9990"/>
                    </a:cubicBezTo>
                    <a:cubicBezTo>
                      <a:pt x="6866" y="14289"/>
                      <a:pt x="9685" y="17887"/>
                      <a:pt x="12848" y="20720"/>
                    </a:cubicBezTo>
                    <a:cubicBezTo>
                      <a:pt x="16285" y="23799"/>
                      <a:pt x="20649" y="26464"/>
                      <a:pt x="25188" y="27502"/>
                    </a:cubicBezTo>
                    <a:cubicBezTo>
                      <a:pt x="25219" y="27509"/>
                      <a:pt x="25248" y="27512"/>
                      <a:pt x="25275" y="27512"/>
                    </a:cubicBezTo>
                    <a:cubicBezTo>
                      <a:pt x="25618" y="27512"/>
                      <a:pt x="25720" y="27008"/>
                      <a:pt x="25360" y="26876"/>
                    </a:cubicBezTo>
                    <a:lnTo>
                      <a:pt x="25305" y="26854"/>
                    </a:lnTo>
                    <a:cubicBezTo>
                      <a:pt x="25300" y="26831"/>
                      <a:pt x="25294" y="26807"/>
                      <a:pt x="25283" y="26785"/>
                    </a:cubicBezTo>
                    <a:cubicBezTo>
                      <a:pt x="23295" y="22973"/>
                      <a:pt x="20229" y="19324"/>
                      <a:pt x="17415" y="16083"/>
                    </a:cubicBezTo>
                    <a:cubicBezTo>
                      <a:pt x="14916" y="13202"/>
                      <a:pt x="12036" y="10180"/>
                      <a:pt x="8479" y="8632"/>
                    </a:cubicBezTo>
                    <a:cubicBezTo>
                      <a:pt x="9520" y="7034"/>
                      <a:pt x="8878" y="4830"/>
                      <a:pt x="7815" y="3401"/>
                    </a:cubicBezTo>
                    <a:cubicBezTo>
                      <a:pt x="6046" y="1024"/>
                      <a:pt x="3143" y="127"/>
                      <a:pt x="292" y="1"/>
                    </a:cubicBezTo>
                    <a:cubicBezTo>
                      <a:pt x="287" y="1"/>
                      <a:pt x="283" y="1"/>
                      <a:pt x="27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586" name="Google Shape;586;p23"/>
            <p:cNvGrpSpPr/>
            <p:nvPr/>
          </p:nvGrpSpPr>
          <p:grpSpPr>
            <a:xfrm>
              <a:off x="2299466" y="3346165"/>
              <a:ext cx="124295" cy="108279"/>
              <a:chOff x="2299466" y="3346165"/>
              <a:chExt cx="124295" cy="108279"/>
            </a:xfrm>
          </p:grpSpPr>
          <p:sp>
            <p:nvSpPr>
              <p:cNvPr id="587" name="Google Shape;587;p23"/>
              <p:cNvSpPr/>
              <p:nvPr/>
            </p:nvSpPr>
            <p:spPr>
              <a:xfrm>
                <a:off x="2299466" y="3346165"/>
                <a:ext cx="89581" cy="92924"/>
              </a:xfrm>
              <a:custGeom>
                <a:avLst/>
                <a:gdLst/>
                <a:ahLst/>
                <a:cxnLst/>
                <a:rect l="l" t="t" r="r" b="b"/>
                <a:pathLst>
                  <a:path w="2707" h="2808" extrusionOk="0">
                    <a:moveTo>
                      <a:pt x="177" y="0"/>
                    </a:moveTo>
                    <a:cubicBezTo>
                      <a:pt x="83" y="0"/>
                      <a:pt x="1" y="137"/>
                      <a:pt x="88" y="208"/>
                    </a:cubicBezTo>
                    <a:cubicBezTo>
                      <a:pt x="990" y="939"/>
                      <a:pt x="1641" y="1795"/>
                      <a:pt x="2315" y="2726"/>
                    </a:cubicBezTo>
                    <a:cubicBezTo>
                      <a:pt x="2357" y="2783"/>
                      <a:pt x="2413" y="2808"/>
                      <a:pt x="2469" y="2808"/>
                    </a:cubicBezTo>
                    <a:cubicBezTo>
                      <a:pt x="2592" y="2808"/>
                      <a:pt x="2707" y="2687"/>
                      <a:pt x="2628" y="2544"/>
                    </a:cubicBezTo>
                    <a:cubicBezTo>
                      <a:pt x="2066" y="1541"/>
                      <a:pt x="1151" y="694"/>
                      <a:pt x="235" y="20"/>
                    </a:cubicBezTo>
                    <a:cubicBezTo>
                      <a:pt x="216" y="6"/>
                      <a:pt x="196" y="0"/>
                      <a:pt x="17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88" name="Google Shape;588;p23"/>
              <p:cNvSpPr/>
              <p:nvPr/>
            </p:nvSpPr>
            <p:spPr>
              <a:xfrm>
                <a:off x="2361680" y="3363936"/>
                <a:ext cx="62082" cy="90508"/>
              </a:xfrm>
              <a:custGeom>
                <a:avLst/>
                <a:gdLst/>
                <a:ahLst/>
                <a:cxnLst/>
                <a:rect l="l" t="t" r="r" b="b"/>
                <a:pathLst>
                  <a:path w="1876" h="2735" extrusionOk="0">
                    <a:moveTo>
                      <a:pt x="183" y="1"/>
                    </a:moveTo>
                    <a:cubicBezTo>
                      <a:pt x="91" y="1"/>
                      <a:pt x="1" y="96"/>
                      <a:pt x="60" y="201"/>
                    </a:cubicBezTo>
                    <a:cubicBezTo>
                      <a:pt x="518" y="1016"/>
                      <a:pt x="988" y="1824"/>
                      <a:pt x="1445" y="2641"/>
                    </a:cubicBezTo>
                    <a:cubicBezTo>
                      <a:pt x="1482" y="2707"/>
                      <a:pt x="1540" y="2734"/>
                      <a:pt x="1599" y="2734"/>
                    </a:cubicBezTo>
                    <a:cubicBezTo>
                      <a:pt x="1735" y="2734"/>
                      <a:pt x="1875" y="2591"/>
                      <a:pt x="1781" y="2443"/>
                    </a:cubicBezTo>
                    <a:cubicBezTo>
                      <a:pt x="1281" y="1653"/>
                      <a:pt x="794" y="855"/>
                      <a:pt x="294" y="65"/>
                    </a:cubicBezTo>
                    <a:cubicBezTo>
                      <a:pt x="266" y="19"/>
                      <a:pt x="224" y="1"/>
                      <a:pt x="18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pic>
        <p:nvPicPr>
          <p:cNvPr id="4" name="kyde-ostana-detstvoto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27914" y="1486936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Click="0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4"/>
          <p:cNvSpPr txBox="1">
            <a:spLocks noGrp="1"/>
          </p:cNvSpPr>
          <p:nvPr>
            <p:ph type="ctrTitle"/>
          </p:nvPr>
        </p:nvSpPr>
        <p:spPr>
          <a:xfrm>
            <a:off x="939525" y="267494"/>
            <a:ext cx="7290300" cy="98225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b="1" dirty="0">
                <a:solidFill>
                  <a:srgbClr val="FF0000"/>
                </a:solidFill>
                <a:latin typeface="Segoe Script" panose="030B0504020000000003" pitchFamily="66" charset="0"/>
              </a:rPr>
              <a:t>Откриване  на учебната година</a:t>
            </a:r>
            <a:br>
              <a:rPr lang="bg-BG" b="1" dirty="0">
                <a:solidFill>
                  <a:srgbClr val="FF0000"/>
                </a:solidFill>
                <a:latin typeface="Segoe Script" panose="030B0504020000000003" pitchFamily="66" charset="0"/>
              </a:rPr>
            </a:br>
            <a:r>
              <a:rPr lang="bg-BG" b="1" dirty="0">
                <a:solidFill>
                  <a:srgbClr val="FF0000"/>
                </a:solidFill>
                <a:latin typeface="Segoe Script" panose="030B0504020000000003" pitchFamily="66" charset="0"/>
              </a:rPr>
              <a:t>Здравей, четвърти  В клас!</a:t>
            </a:r>
            <a:endParaRPr b="1" dirty="0">
              <a:solidFill>
                <a:srgbClr val="FF0000"/>
              </a:solidFill>
              <a:latin typeface="Segoe Script" panose="030B0504020000000003" pitchFamily="66" charset="0"/>
            </a:endParaRPr>
          </a:p>
        </p:txBody>
      </p:sp>
      <p:sp>
        <p:nvSpPr>
          <p:cNvPr id="595" name="Google Shape;595;p24"/>
          <p:cNvSpPr txBox="1"/>
          <p:nvPr/>
        </p:nvSpPr>
        <p:spPr>
          <a:xfrm>
            <a:off x="939525" y="4305370"/>
            <a:ext cx="54786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800" dirty="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6" name="Picture 5" descr="снимка 2 моя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417974"/>
            <a:ext cx="1785951" cy="327424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1" y="1387823"/>
            <a:ext cx="3312368" cy="342910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19" y="1526018"/>
            <a:ext cx="3338422" cy="3178134"/>
          </a:xfrm>
          <a:prstGeom prst="rect">
            <a:avLst/>
          </a:prstGeom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>
                <a:latin typeface="Segoe Print" panose="02000600000000000000" pitchFamily="2" charset="0"/>
              </a:rPr>
              <a:t>       </a:t>
            </a:r>
            <a:r>
              <a:rPr lang="bg-BG" b="1" dirty="0">
                <a:solidFill>
                  <a:srgbClr val="FF0000"/>
                </a:solidFill>
                <a:latin typeface="Segoe Print" panose="02000600000000000000" pitchFamily="2" charset="0"/>
              </a:rPr>
              <a:t>Здравей,  четвърти  Г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259210"/>
            <a:ext cx="3600400" cy="3600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259210"/>
            <a:ext cx="3312368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918501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b="1" dirty="0">
                <a:solidFill>
                  <a:srgbClr val="FF0000"/>
                </a:solidFill>
                <a:latin typeface="Segoe Print" panose="02000600000000000000" pitchFamily="2" charset="0"/>
              </a:rPr>
              <a:t>Здравей,  4 А  и 4Б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4160">
            <a:off x="3299584" y="1624705"/>
            <a:ext cx="3687160" cy="27653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596" y="1654546"/>
            <a:ext cx="3607586" cy="27056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02775"/>
            <a:ext cx="2052228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759779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2008800" y="123478"/>
            <a:ext cx="5155488" cy="1126272"/>
          </a:xfrm>
        </p:spPr>
        <p:txBody>
          <a:bodyPr/>
          <a:lstStyle/>
          <a:p>
            <a:r>
              <a:rPr lang="bg-BG" sz="2000" dirty="0">
                <a:cs typeface="Shonar Bangla" panose="020B0502040204020203" pitchFamily="34" charset="0"/>
              </a:rPr>
              <a:t>Мерки, предприети от страна на учителите за намаляване броя на неизвинените отсъствия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259632" y="1491630"/>
            <a:ext cx="5976664" cy="2952328"/>
          </a:xfrm>
        </p:spPr>
        <p:txBody>
          <a:bodyPr/>
          <a:lstStyle/>
          <a:p>
            <a:r>
              <a:rPr lang="ru-RU" sz="20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1.Ежедневни разговори с родителите</a:t>
            </a:r>
          </a:p>
          <a:p>
            <a:r>
              <a:rPr lang="ru-RU" sz="2000" b="1" dirty="0">
                <a:solidFill>
                  <a:srgbClr val="00B0F0"/>
                </a:solidFill>
                <a:latin typeface="Palatino Linotype" panose="02040502050505030304" pitchFamily="18" charset="0"/>
              </a:rPr>
              <a:t>2.Ежедневни</a:t>
            </a:r>
            <a:r>
              <a:rPr lang="en-US" sz="2000" b="1" dirty="0">
                <a:solidFill>
                  <a:srgbClr val="00B0F0"/>
                </a:solidFill>
                <a:latin typeface="Palatino Linotype" panose="02040502050505030304" pitchFamily="18" charset="0"/>
              </a:rPr>
              <a:t> </a:t>
            </a:r>
            <a:r>
              <a:rPr lang="ru-RU" sz="2000" b="1" dirty="0">
                <a:solidFill>
                  <a:srgbClr val="00B0F0"/>
                </a:solidFill>
                <a:latin typeface="Palatino Linotype" panose="02040502050505030304" pitchFamily="18" charset="0"/>
              </a:rPr>
              <a:t> посещения </a:t>
            </a:r>
            <a:r>
              <a:rPr lang="en-US" sz="2000" b="1" dirty="0">
                <a:solidFill>
                  <a:srgbClr val="00B0F0"/>
                </a:solidFill>
                <a:latin typeface="Palatino Linotype" panose="02040502050505030304" pitchFamily="18" charset="0"/>
              </a:rPr>
              <a:t> </a:t>
            </a:r>
            <a:r>
              <a:rPr lang="ru-RU" sz="2000" b="1" dirty="0">
                <a:solidFill>
                  <a:srgbClr val="00B0F0"/>
                </a:solidFill>
                <a:latin typeface="Palatino Linotype" panose="02040502050505030304" pitchFamily="18" charset="0"/>
              </a:rPr>
              <a:t>от</a:t>
            </a:r>
            <a:r>
              <a:rPr lang="en-US" sz="2000" b="1" dirty="0">
                <a:solidFill>
                  <a:srgbClr val="00B0F0"/>
                </a:solidFill>
                <a:latin typeface="Palatino Linotype" panose="02040502050505030304" pitchFamily="18" charset="0"/>
              </a:rPr>
              <a:t> </a:t>
            </a:r>
            <a:r>
              <a:rPr lang="ru-RU" sz="2000" b="1" dirty="0">
                <a:solidFill>
                  <a:srgbClr val="00B0F0"/>
                </a:solidFill>
                <a:latin typeface="Palatino Linotype" panose="02040502050505030304" pitchFamily="18" charset="0"/>
              </a:rPr>
              <a:t> медиаторите</a:t>
            </a:r>
          </a:p>
          <a:p>
            <a:r>
              <a:rPr lang="ru-RU" sz="2000" b="1" dirty="0">
                <a:latin typeface="Palatino Linotype" panose="02040502050505030304" pitchFamily="18" charset="0"/>
              </a:rPr>
              <a:t>  </a:t>
            </a:r>
            <a:r>
              <a:rPr lang="ru-RU" sz="2000" b="1" dirty="0">
                <a:solidFill>
                  <a:srgbClr val="00B050"/>
                </a:solidFill>
                <a:latin typeface="Palatino Linotype" panose="02040502050505030304" pitchFamily="18" charset="0"/>
              </a:rPr>
              <a:t>3.Устни предупреждения към родителите </a:t>
            </a:r>
            <a:r>
              <a:rPr lang="en-US" sz="2000" b="1" dirty="0">
                <a:solidFill>
                  <a:srgbClr val="00B050"/>
                </a:solidFill>
                <a:latin typeface="Palatino Linotype" panose="02040502050505030304" pitchFamily="18" charset="0"/>
              </a:rPr>
              <a:t> </a:t>
            </a:r>
            <a:r>
              <a:rPr lang="ru-RU" sz="2000" b="1" dirty="0">
                <a:solidFill>
                  <a:srgbClr val="00B050"/>
                </a:solidFill>
                <a:latin typeface="Palatino Linotype" panose="02040502050505030304" pitchFamily="18" charset="0"/>
              </a:rPr>
              <a:t>за спиране на детските надбавки</a:t>
            </a:r>
          </a:p>
          <a:p>
            <a:r>
              <a:rPr lang="ru-RU" sz="20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4.Посещения на учителите съвместно с инспектора от ДПС г-н Д. Попов</a:t>
            </a:r>
          </a:p>
          <a:p>
            <a:r>
              <a:rPr lang="ru-RU" sz="2000" b="1" dirty="0">
                <a:latin typeface="Palatino Linotype" panose="02040502050505030304" pitchFamily="18" charset="0"/>
              </a:rPr>
              <a:t>  </a:t>
            </a:r>
            <a:r>
              <a:rPr lang="ru-RU" sz="2000" b="1" dirty="0">
                <a:solidFill>
                  <a:srgbClr val="FFC000"/>
                </a:solidFill>
                <a:latin typeface="Palatino Linotype" panose="02040502050505030304" pitchFamily="18" charset="0"/>
              </a:rPr>
              <a:t>5.Връчване на протоколи на родителите с предупреждение за спиране на детските надбавки</a:t>
            </a:r>
            <a:r>
              <a:rPr lang="ru-RU" sz="2000" b="1" dirty="0">
                <a:solidFill>
                  <a:srgbClr val="FFC000"/>
                </a:solidFill>
                <a:latin typeface="Segoe Script" panose="020B0504020000000003" pitchFamily="34" charset="0"/>
              </a:rPr>
              <a:t>.</a:t>
            </a:r>
          </a:p>
          <a:p>
            <a:endParaRPr lang="bg-BG" sz="1400" dirty="0">
              <a:latin typeface="Segoe Script" panose="020B050402000000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63894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13;p27"/>
          <p:cNvSpPr/>
          <p:nvPr/>
        </p:nvSpPr>
        <p:spPr>
          <a:xfrm rot="5400000">
            <a:off x="3450788" y="-1000151"/>
            <a:ext cx="1002097" cy="3714776"/>
          </a:xfrm>
          <a:custGeom>
            <a:avLst/>
            <a:gdLst/>
            <a:ahLst/>
            <a:cxnLst/>
            <a:rect l="l" t="t" r="r" b="b"/>
            <a:pathLst>
              <a:path w="65863" h="92137" extrusionOk="0">
                <a:moveTo>
                  <a:pt x="32655" y="958"/>
                </a:moveTo>
                <a:cubicBezTo>
                  <a:pt x="32876" y="958"/>
                  <a:pt x="33088" y="1031"/>
                  <a:pt x="33295" y="1057"/>
                </a:cubicBezTo>
                <a:cubicBezTo>
                  <a:pt x="33541" y="1089"/>
                  <a:pt x="33787" y="1098"/>
                  <a:pt x="34032" y="1098"/>
                </a:cubicBezTo>
                <a:cubicBezTo>
                  <a:pt x="34416" y="1098"/>
                  <a:pt x="34798" y="1075"/>
                  <a:pt x="35181" y="1075"/>
                </a:cubicBezTo>
                <a:cubicBezTo>
                  <a:pt x="35282" y="1075"/>
                  <a:pt x="35382" y="1076"/>
                  <a:pt x="35483" y="1080"/>
                </a:cubicBezTo>
                <a:cubicBezTo>
                  <a:pt x="36600" y="1124"/>
                  <a:pt x="37718" y="1205"/>
                  <a:pt x="38846" y="1205"/>
                </a:cubicBezTo>
                <a:cubicBezTo>
                  <a:pt x="38948" y="1205"/>
                  <a:pt x="39051" y="1204"/>
                  <a:pt x="39154" y="1203"/>
                </a:cubicBezTo>
                <a:cubicBezTo>
                  <a:pt x="39316" y="1200"/>
                  <a:pt x="39478" y="1199"/>
                  <a:pt x="39640" y="1199"/>
                </a:cubicBezTo>
                <a:cubicBezTo>
                  <a:pt x="40163" y="1199"/>
                  <a:pt x="40690" y="1209"/>
                  <a:pt x="41214" y="1209"/>
                </a:cubicBezTo>
                <a:cubicBezTo>
                  <a:pt x="41389" y="1209"/>
                  <a:pt x="41563" y="1208"/>
                  <a:pt x="41737" y="1205"/>
                </a:cubicBezTo>
                <a:cubicBezTo>
                  <a:pt x="43184" y="1181"/>
                  <a:pt x="44631" y="1214"/>
                  <a:pt x="46082" y="1138"/>
                </a:cubicBezTo>
                <a:cubicBezTo>
                  <a:pt x="46292" y="1127"/>
                  <a:pt x="46515" y="1117"/>
                  <a:pt x="46745" y="1117"/>
                </a:cubicBezTo>
                <a:cubicBezTo>
                  <a:pt x="47157" y="1117"/>
                  <a:pt x="47590" y="1150"/>
                  <a:pt x="48013" y="1271"/>
                </a:cubicBezTo>
                <a:cubicBezTo>
                  <a:pt x="48120" y="1301"/>
                  <a:pt x="48239" y="1312"/>
                  <a:pt x="48364" y="1312"/>
                </a:cubicBezTo>
                <a:cubicBezTo>
                  <a:pt x="48626" y="1312"/>
                  <a:pt x="48920" y="1267"/>
                  <a:pt x="49209" y="1267"/>
                </a:cubicBezTo>
                <a:cubicBezTo>
                  <a:pt x="49338" y="1267"/>
                  <a:pt x="49467" y="1276"/>
                  <a:pt x="49591" y="1302"/>
                </a:cubicBezTo>
                <a:cubicBezTo>
                  <a:pt x="50530" y="1496"/>
                  <a:pt x="51515" y="1491"/>
                  <a:pt x="52473" y="1673"/>
                </a:cubicBezTo>
                <a:cubicBezTo>
                  <a:pt x="53312" y="1833"/>
                  <a:pt x="54174" y="2005"/>
                  <a:pt x="55071" y="2055"/>
                </a:cubicBezTo>
                <a:cubicBezTo>
                  <a:pt x="55996" y="2105"/>
                  <a:pt x="57003" y="2182"/>
                  <a:pt x="57756" y="2558"/>
                </a:cubicBezTo>
                <a:cubicBezTo>
                  <a:pt x="58384" y="2871"/>
                  <a:pt x="59141" y="3103"/>
                  <a:pt x="59576" y="3639"/>
                </a:cubicBezTo>
                <a:cubicBezTo>
                  <a:pt x="59971" y="4129"/>
                  <a:pt x="60415" y="4606"/>
                  <a:pt x="60854" y="5080"/>
                </a:cubicBezTo>
                <a:cubicBezTo>
                  <a:pt x="61245" y="5503"/>
                  <a:pt x="61151" y="6036"/>
                  <a:pt x="61508" y="6454"/>
                </a:cubicBezTo>
                <a:cubicBezTo>
                  <a:pt x="62068" y="7112"/>
                  <a:pt x="61698" y="7875"/>
                  <a:pt x="62034" y="8581"/>
                </a:cubicBezTo>
                <a:cubicBezTo>
                  <a:pt x="62249" y="9032"/>
                  <a:pt x="62370" y="9574"/>
                  <a:pt x="62414" y="10101"/>
                </a:cubicBezTo>
                <a:cubicBezTo>
                  <a:pt x="62453" y="10557"/>
                  <a:pt x="62056" y="11096"/>
                  <a:pt x="62658" y="11510"/>
                </a:cubicBezTo>
                <a:cubicBezTo>
                  <a:pt x="62117" y="11790"/>
                  <a:pt x="62966" y="12221"/>
                  <a:pt x="62447" y="12503"/>
                </a:cubicBezTo>
                <a:cubicBezTo>
                  <a:pt x="62680" y="12709"/>
                  <a:pt x="62670" y="13063"/>
                  <a:pt x="62640" y="13195"/>
                </a:cubicBezTo>
                <a:cubicBezTo>
                  <a:pt x="62518" y="13722"/>
                  <a:pt x="62847" y="14206"/>
                  <a:pt x="62772" y="14700"/>
                </a:cubicBezTo>
                <a:cubicBezTo>
                  <a:pt x="62725" y="15011"/>
                  <a:pt x="62536" y="15293"/>
                  <a:pt x="63002" y="15517"/>
                </a:cubicBezTo>
                <a:cubicBezTo>
                  <a:pt x="63039" y="15535"/>
                  <a:pt x="63042" y="15651"/>
                  <a:pt x="63001" y="15682"/>
                </a:cubicBezTo>
                <a:cubicBezTo>
                  <a:pt x="62350" y="16164"/>
                  <a:pt x="62915" y="16662"/>
                  <a:pt x="62973" y="17150"/>
                </a:cubicBezTo>
                <a:cubicBezTo>
                  <a:pt x="62993" y="17314"/>
                  <a:pt x="62866" y="17459"/>
                  <a:pt x="62916" y="17609"/>
                </a:cubicBezTo>
                <a:cubicBezTo>
                  <a:pt x="63066" y="18065"/>
                  <a:pt x="63249" y="18516"/>
                  <a:pt x="63059" y="18990"/>
                </a:cubicBezTo>
                <a:cubicBezTo>
                  <a:pt x="63053" y="19003"/>
                  <a:pt x="63049" y="19027"/>
                  <a:pt x="63060" y="19035"/>
                </a:cubicBezTo>
                <a:cubicBezTo>
                  <a:pt x="63657" y="19486"/>
                  <a:pt x="63122" y="19997"/>
                  <a:pt x="63210" y="20479"/>
                </a:cubicBezTo>
                <a:cubicBezTo>
                  <a:pt x="63304" y="20990"/>
                  <a:pt x="63261" y="21515"/>
                  <a:pt x="63354" y="22028"/>
                </a:cubicBezTo>
                <a:cubicBezTo>
                  <a:pt x="63476" y="22692"/>
                  <a:pt x="63329" y="23349"/>
                  <a:pt x="63335" y="24008"/>
                </a:cubicBezTo>
                <a:cubicBezTo>
                  <a:pt x="63336" y="24054"/>
                  <a:pt x="63309" y="24116"/>
                  <a:pt x="63341" y="24146"/>
                </a:cubicBezTo>
                <a:cubicBezTo>
                  <a:pt x="63453" y="24254"/>
                  <a:pt x="63661" y="24339"/>
                  <a:pt x="63690" y="24453"/>
                </a:cubicBezTo>
                <a:cubicBezTo>
                  <a:pt x="63706" y="24515"/>
                  <a:pt x="63665" y="24531"/>
                  <a:pt x="63606" y="24531"/>
                </a:cubicBezTo>
                <a:cubicBezTo>
                  <a:pt x="63543" y="24531"/>
                  <a:pt x="63458" y="24512"/>
                  <a:pt x="63403" y="24512"/>
                </a:cubicBezTo>
                <a:cubicBezTo>
                  <a:pt x="63355" y="24512"/>
                  <a:pt x="63329" y="24526"/>
                  <a:pt x="63358" y="24580"/>
                </a:cubicBezTo>
                <a:cubicBezTo>
                  <a:pt x="63503" y="24853"/>
                  <a:pt x="63283" y="25127"/>
                  <a:pt x="63451" y="25383"/>
                </a:cubicBezTo>
                <a:cubicBezTo>
                  <a:pt x="63486" y="25438"/>
                  <a:pt x="63592" y="25509"/>
                  <a:pt x="63572" y="25537"/>
                </a:cubicBezTo>
                <a:cubicBezTo>
                  <a:pt x="63042" y="26277"/>
                  <a:pt x="63784" y="27642"/>
                  <a:pt x="63906" y="28448"/>
                </a:cubicBezTo>
                <a:cubicBezTo>
                  <a:pt x="64142" y="29996"/>
                  <a:pt x="63916" y="31704"/>
                  <a:pt x="63889" y="33267"/>
                </a:cubicBezTo>
                <a:lnTo>
                  <a:pt x="63800" y="38581"/>
                </a:lnTo>
                <a:cubicBezTo>
                  <a:pt x="63721" y="43326"/>
                  <a:pt x="63859" y="48070"/>
                  <a:pt x="64043" y="52811"/>
                </a:cubicBezTo>
                <a:cubicBezTo>
                  <a:pt x="64124" y="54881"/>
                  <a:pt x="64556" y="57249"/>
                  <a:pt x="64144" y="59284"/>
                </a:cubicBezTo>
                <a:cubicBezTo>
                  <a:pt x="63810" y="60940"/>
                  <a:pt x="63747" y="62392"/>
                  <a:pt x="64016" y="64094"/>
                </a:cubicBezTo>
                <a:cubicBezTo>
                  <a:pt x="64119" y="64740"/>
                  <a:pt x="64056" y="65376"/>
                  <a:pt x="64042" y="66017"/>
                </a:cubicBezTo>
                <a:cubicBezTo>
                  <a:pt x="64017" y="67125"/>
                  <a:pt x="63949" y="68232"/>
                  <a:pt x="64071" y="69340"/>
                </a:cubicBezTo>
                <a:cubicBezTo>
                  <a:pt x="64111" y="69698"/>
                  <a:pt x="64043" y="70083"/>
                  <a:pt x="64138" y="70430"/>
                </a:cubicBezTo>
                <a:cubicBezTo>
                  <a:pt x="64251" y="70844"/>
                  <a:pt x="64082" y="71272"/>
                  <a:pt x="64315" y="71666"/>
                </a:cubicBezTo>
                <a:cubicBezTo>
                  <a:pt x="64381" y="71777"/>
                  <a:pt x="64323" y="71840"/>
                  <a:pt x="64255" y="71918"/>
                </a:cubicBezTo>
                <a:cubicBezTo>
                  <a:pt x="64163" y="72028"/>
                  <a:pt x="63961" y="72144"/>
                  <a:pt x="64347" y="72192"/>
                </a:cubicBezTo>
                <a:cubicBezTo>
                  <a:pt x="64498" y="72210"/>
                  <a:pt x="64491" y="72385"/>
                  <a:pt x="64392" y="72420"/>
                </a:cubicBezTo>
                <a:cubicBezTo>
                  <a:pt x="63835" y="72622"/>
                  <a:pt x="64430" y="72904"/>
                  <a:pt x="64273" y="73126"/>
                </a:cubicBezTo>
                <a:cubicBezTo>
                  <a:pt x="64711" y="73201"/>
                  <a:pt x="64495" y="73539"/>
                  <a:pt x="64469" y="73605"/>
                </a:cubicBezTo>
                <a:cubicBezTo>
                  <a:pt x="64220" y="74268"/>
                  <a:pt x="64502" y="74929"/>
                  <a:pt x="64414" y="75582"/>
                </a:cubicBezTo>
                <a:cubicBezTo>
                  <a:pt x="64316" y="76315"/>
                  <a:pt x="64414" y="77044"/>
                  <a:pt x="64408" y="77773"/>
                </a:cubicBezTo>
                <a:cubicBezTo>
                  <a:pt x="64403" y="78602"/>
                  <a:pt x="64133" y="79435"/>
                  <a:pt x="64202" y="80257"/>
                </a:cubicBezTo>
                <a:cubicBezTo>
                  <a:pt x="64246" y="80787"/>
                  <a:pt x="63725" y="81316"/>
                  <a:pt x="64211" y="81834"/>
                </a:cubicBezTo>
                <a:cubicBezTo>
                  <a:pt x="63755" y="82253"/>
                  <a:pt x="64183" y="82741"/>
                  <a:pt x="63993" y="83199"/>
                </a:cubicBezTo>
                <a:cubicBezTo>
                  <a:pt x="63757" y="83765"/>
                  <a:pt x="63810" y="84375"/>
                  <a:pt x="63626" y="84961"/>
                </a:cubicBezTo>
                <a:cubicBezTo>
                  <a:pt x="63419" y="85621"/>
                  <a:pt x="63028" y="86225"/>
                  <a:pt x="62746" y="86857"/>
                </a:cubicBezTo>
                <a:cubicBezTo>
                  <a:pt x="62492" y="87421"/>
                  <a:pt x="61939" y="87757"/>
                  <a:pt x="61445" y="88140"/>
                </a:cubicBezTo>
                <a:cubicBezTo>
                  <a:pt x="61118" y="88395"/>
                  <a:pt x="60645" y="88593"/>
                  <a:pt x="60297" y="88825"/>
                </a:cubicBezTo>
                <a:cubicBezTo>
                  <a:pt x="59842" y="89129"/>
                  <a:pt x="59284" y="89243"/>
                  <a:pt x="58799" y="89468"/>
                </a:cubicBezTo>
                <a:cubicBezTo>
                  <a:pt x="58255" y="89719"/>
                  <a:pt x="57595" y="89907"/>
                  <a:pt x="56948" y="89907"/>
                </a:cubicBezTo>
                <a:cubicBezTo>
                  <a:pt x="56916" y="89907"/>
                  <a:pt x="56885" y="89907"/>
                  <a:pt x="56854" y="89906"/>
                </a:cubicBezTo>
                <a:cubicBezTo>
                  <a:pt x="56819" y="89905"/>
                  <a:pt x="56786" y="89905"/>
                  <a:pt x="56752" y="89905"/>
                </a:cubicBezTo>
                <a:cubicBezTo>
                  <a:pt x="56068" y="89905"/>
                  <a:pt x="55484" y="90111"/>
                  <a:pt x="54873" y="90232"/>
                </a:cubicBezTo>
                <a:cubicBezTo>
                  <a:pt x="54158" y="90375"/>
                  <a:pt x="53430" y="90423"/>
                  <a:pt x="52756" y="90530"/>
                </a:cubicBezTo>
                <a:cubicBezTo>
                  <a:pt x="52676" y="90515"/>
                  <a:pt x="52599" y="90509"/>
                  <a:pt x="52523" y="90509"/>
                </a:cubicBezTo>
                <a:cubicBezTo>
                  <a:pt x="52130" y="90509"/>
                  <a:pt x="51787" y="90679"/>
                  <a:pt x="51408" y="90679"/>
                </a:cubicBezTo>
                <a:cubicBezTo>
                  <a:pt x="51349" y="90679"/>
                  <a:pt x="51289" y="90675"/>
                  <a:pt x="51227" y="90666"/>
                </a:cubicBezTo>
                <a:cubicBezTo>
                  <a:pt x="51189" y="90660"/>
                  <a:pt x="51150" y="90657"/>
                  <a:pt x="51112" y="90657"/>
                </a:cubicBezTo>
                <a:cubicBezTo>
                  <a:pt x="50862" y="90657"/>
                  <a:pt x="50604" y="90767"/>
                  <a:pt x="50346" y="90767"/>
                </a:cubicBezTo>
                <a:cubicBezTo>
                  <a:pt x="50213" y="90767"/>
                  <a:pt x="50080" y="90738"/>
                  <a:pt x="49949" y="90650"/>
                </a:cubicBezTo>
                <a:cubicBezTo>
                  <a:pt x="49941" y="90645"/>
                  <a:pt x="49928" y="90643"/>
                  <a:pt x="49912" y="90643"/>
                </a:cubicBezTo>
                <a:cubicBezTo>
                  <a:pt x="49871" y="90643"/>
                  <a:pt x="49809" y="90657"/>
                  <a:pt x="49768" y="90671"/>
                </a:cubicBezTo>
                <a:cubicBezTo>
                  <a:pt x="49115" y="90882"/>
                  <a:pt x="48411" y="90854"/>
                  <a:pt x="47721" y="90904"/>
                </a:cubicBezTo>
                <a:cubicBezTo>
                  <a:pt x="46789" y="90971"/>
                  <a:pt x="45858" y="91038"/>
                  <a:pt x="44922" y="91038"/>
                </a:cubicBezTo>
                <a:cubicBezTo>
                  <a:pt x="44859" y="91038"/>
                  <a:pt x="44797" y="91038"/>
                  <a:pt x="44734" y="91037"/>
                </a:cubicBezTo>
                <a:cubicBezTo>
                  <a:pt x="43996" y="91028"/>
                  <a:pt x="43259" y="91010"/>
                  <a:pt x="42522" y="90981"/>
                </a:cubicBezTo>
                <a:cubicBezTo>
                  <a:pt x="42502" y="90980"/>
                  <a:pt x="42482" y="90980"/>
                  <a:pt x="42462" y="90980"/>
                </a:cubicBezTo>
                <a:cubicBezTo>
                  <a:pt x="42163" y="90980"/>
                  <a:pt x="41892" y="91070"/>
                  <a:pt x="41579" y="91070"/>
                </a:cubicBezTo>
                <a:cubicBezTo>
                  <a:pt x="41558" y="91070"/>
                  <a:pt x="41537" y="91070"/>
                  <a:pt x="41516" y="91069"/>
                </a:cubicBezTo>
                <a:cubicBezTo>
                  <a:pt x="40903" y="91043"/>
                  <a:pt x="40291" y="91021"/>
                  <a:pt x="39677" y="90982"/>
                </a:cubicBezTo>
                <a:cubicBezTo>
                  <a:pt x="39367" y="90964"/>
                  <a:pt x="39057" y="90955"/>
                  <a:pt x="38746" y="90955"/>
                </a:cubicBezTo>
                <a:cubicBezTo>
                  <a:pt x="38391" y="90955"/>
                  <a:pt x="38036" y="90967"/>
                  <a:pt x="37681" y="90991"/>
                </a:cubicBezTo>
                <a:cubicBezTo>
                  <a:pt x="37594" y="90996"/>
                  <a:pt x="37508" y="90998"/>
                  <a:pt x="37421" y="90998"/>
                </a:cubicBezTo>
                <a:cubicBezTo>
                  <a:pt x="36901" y="90998"/>
                  <a:pt x="36384" y="90916"/>
                  <a:pt x="35854" y="90916"/>
                </a:cubicBezTo>
                <a:cubicBezTo>
                  <a:pt x="35845" y="90916"/>
                  <a:pt x="35835" y="90916"/>
                  <a:pt x="35825" y="90916"/>
                </a:cubicBezTo>
                <a:cubicBezTo>
                  <a:pt x="35368" y="90919"/>
                  <a:pt x="34912" y="91001"/>
                  <a:pt x="34458" y="91001"/>
                </a:cubicBezTo>
                <a:cubicBezTo>
                  <a:pt x="34294" y="91001"/>
                  <a:pt x="34131" y="90990"/>
                  <a:pt x="33968" y="90961"/>
                </a:cubicBezTo>
                <a:cubicBezTo>
                  <a:pt x="33866" y="90943"/>
                  <a:pt x="33764" y="90936"/>
                  <a:pt x="33663" y="90936"/>
                </a:cubicBezTo>
                <a:cubicBezTo>
                  <a:pt x="33307" y="90936"/>
                  <a:pt x="32958" y="91024"/>
                  <a:pt x="32623" y="91024"/>
                </a:cubicBezTo>
                <a:cubicBezTo>
                  <a:pt x="32548" y="91024"/>
                  <a:pt x="32473" y="91020"/>
                  <a:pt x="32399" y="91009"/>
                </a:cubicBezTo>
                <a:cubicBezTo>
                  <a:pt x="31991" y="90948"/>
                  <a:pt x="31579" y="90937"/>
                  <a:pt x="31167" y="90937"/>
                </a:cubicBezTo>
                <a:cubicBezTo>
                  <a:pt x="30952" y="90937"/>
                  <a:pt x="30738" y="90940"/>
                  <a:pt x="30523" y="90940"/>
                </a:cubicBezTo>
                <a:cubicBezTo>
                  <a:pt x="30019" y="90940"/>
                  <a:pt x="29515" y="90925"/>
                  <a:pt x="29013" y="90821"/>
                </a:cubicBezTo>
                <a:cubicBezTo>
                  <a:pt x="28881" y="90794"/>
                  <a:pt x="28738" y="90784"/>
                  <a:pt x="28588" y="90784"/>
                </a:cubicBezTo>
                <a:cubicBezTo>
                  <a:pt x="28232" y="90784"/>
                  <a:pt x="27837" y="90838"/>
                  <a:pt x="27466" y="90838"/>
                </a:cubicBezTo>
                <a:cubicBezTo>
                  <a:pt x="27428" y="90838"/>
                  <a:pt x="27391" y="90838"/>
                  <a:pt x="27355" y="90837"/>
                </a:cubicBezTo>
                <a:cubicBezTo>
                  <a:pt x="27297" y="90835"/>
                  <a:pt x="27239" y="90834"/>
                  <a:pt x="27181" y="90834"/>
                </a:cubicBezTo>
                <a:cubicBezTo>
                  <a:pt x="26649" y="90834"/>
                  <a:pt x="26109" y="90902"/>
                  <a:pt x="25590" y="90902"/>
                </a:cubicBezTo>
                <a:cubicBezTo>
                  <a:pt x="25392" y="90902"/>
                  <a:pt x="25197" y="90892"/>
                  <a:pt x="25006" y="90865"/>
                </a:cubicBezTo>
                <a:cubicBezTo>
                  <a:pt x="24719" y="90824"/>
                  <a:pt x="24435" y="90809"/>
                  <a:pt x="24154" y="90809"/>
                </a:cubicBezTo>
                <a:cubicBezTo>
                  <a:pt x="23500" y="90809"/>
                  <a:pt x="22860" y="90887"/>
                  <a:pt x="22213" y="90887"/>
                </a:cubicBezTo>
                <a:cubicBezTo>
                  <a:pt x="22142" y="90887"/>
                  <a:pt x="22071" y="90886"/>
                  <a:pt x="21999" y="90884"/>
                </a:cubicBezTo>
                <a:cubicBezTo>
                  <a:pt x="21765" y="90878"/>
                  <a:pt x="21529" y="90835"/>
                  <a:pt x="21302" y="90789"/>
                </a:cubicBezTo>
                <a:cubicBezTo>
                  <a:pt x="21026" y="90731"/>
                  <a:pt x="20759" y="90681"/>
                  <a:pt x="20480" y="90681"/>
                </a:cubicBezTo>
                <a:cubicBezTo>
                  <a:pt x="20318" y="90681"/>
                  <a:pt x="20152" y="90698"/>
                  <a:pt x="19977" y="90740"/>
                </a:cubicBezTo>
                <a:cubicBezTo>
                  <a:pt x="19864" y="90768"/>
                  <a:pt x="19749" y="90779"/>
                  <a:pt x="19632" y="90779"/>
                </a:cubicBezTo>
                <a:cubicBezTo>
                  <a:pt x="19276" y="90779"/>
                  <a:pt x="18907" y="90677"/>
                  <a:pt x="18547" y="90657"/>
                </a:cubicBezTo>
                <a:cubicBezTo>
                  <a:pt x="17422" y="90596"/>
                  <a:pt x="16304" y="90463"/>
                  <a:pt x="15172" y="90412"/>
                </a:cubicBezTo>
                <a:cubicBezTo>
                  <a:pt x="14790" y="90395"/>
                  <a:pt x="14392" y="90307"/>
                  <a:pt x="14009" y="90252"/>
                </a:cubicBezTo>
                <a:cubicBezTo>
                  <a:pt x="13672" y="90202"/>
                  <a:pt x="13367" y="90187"/>
                  <a:pt x="13031" y="90176"/>
                </a:cubicBezTo>
                <a:cubicBezTo>
                  <a:pt x="13025" y="90176"/>
                  <a:pt x="13020" y="90176"/>
                  <a:pt x="13014" y="90176"/>
                </a:cubicBezTo>
                <a:cubicBezTo>
                  <a:pt x="12929" y="90176"/>
                  <a:pt x="12823" y="90194"/>
                  <a:pt x="12716" y="90194"/>
                </a:cubicBezTo>
                <a:cubicBezTo>
                  <a:pt x="12568" y="90194"/>
                  <a:pt x="12417" y="90160"/>
                  <a:pt x="12314" y="89998"/>
                </a:cubicBezTo>
                <a:cubicBezTo>
                  <a:pt x="12288" y="89956"/>
                  <a:pt x="12256" y="89940"/>
                  <a:pt x="12219" y="89940"/>
                </a:cubicBezTo>
                <a:cubicBezTo>
                  <a:pt x="12102" y="89940"/>
                  <a:pt x="11939" y="90105"/>
                  <a:pt x="11773" y="90105"/>
                </a:cubicBezTo>
                <a:cubicBezTo>
                  <a:pt x="11760" y="90105"/>
                  <a:pt x="11747" y="90104"/>
                  <a:pt x="11734" y="90102"/>
                </a:cubicBezTo>
                <a:cubicBezTo>
                  <a:pt x="11411" y="90047"/>
                  <a:pt x="11121" y="89937"/>
                  <a:pt x="10767" y="89935"/>
                </a:cubicBezTo>
                <a:cubicBezTo>
                  <a:pt x="9650" y="89929"/>
                  <a:pt x="8561" y="89702"/>
                  <a:pt x="7497" y="89524"/>
                </a:cubicBezTo>
                <a:cubicBezTo>
                  <a:pt x="6870" y="89419"/>
                  <a:pt x="6037" y="89333"/>
                  <a:pt x="5549" y="88860"/>
                </a:cubicBezTo>
                <a:cubicBezTo>
                  <a:pt x="5427" y="88741"/>
                  <a:pt x="5113" y="88733"/>
                  <a:pt x="4920" y="88640"/>
                </a:cubicBezTo>
                <a:cubicBezTo>
                  <a:pt x="3903" y="88148"/>
                  <a:pt x="3249" y="87423"/>
                  <a:pt x="2609" y="86705"/>
                </a:cubicBezTo>
                <a:cubicBezTo>
                  <a:pt x="1949" y="85966"/>
                  <a:pt x="1834" y="85088"/>
                  <a:pt x="1801" y="84254"/>
                </a:cubicBezTo>
                <a:cubicBezTo>
                  <a:pt x="1777" y="83655"/>
                  <a:pt x="1819" y="83027"/>
                  <a:pt x="1833" y="82421"/>
                </a:cubicBezTo>
                <a:cubicBezTo>
                  <a:pt x="1847" y="81905"/>
                  <a:pt x="1865" y="81379"/>
                  <a:pt x="1860" y="80859"/>
                </a:cubicBezTo>
                <a:cubicBezTo>
                  <a:pt x="1859" y="80638"/>
                  <a:pt x="1924" y="80426"/>
                  <a:pt x="1931" y="80207"/>
                </a:cubicBezTo>
                <a:cubicBezTo>
                  <a:pt x="1981" y="78749"/>
                  <a:pt x="1872" y="77282"/>
                  <a:pt x="2027" y="75836"/>
                </a:cubicBezTo>
                <a:cubicBezTo>
                  <a:pt x="2140" y="74784"/>
                  <a:pt x="2051" y="73736"/>
                  <a:pt x="2059" y="72695"/>
                </a:cubicBezTo>
                <a:cubicBezTo>
                  <a:pt x="2065" y="71754"/>
                  <a:pt x="2146" y="70790"/>
                  <a:pt x="1915" y="69831"/>
                </a:cubicBezTo>
                <a:cubicBezTo>
                  <a:pt x="1755" y="69166"/>
                  <a:pt x="1988" y="68455"/>
                  <a:pt x="1979" y="67764"/>
                </a:cubicBezTo>
                <a:cubicBezTo>
                  <a:pt x="1972" y="67294"/>
                  <a:pt x="1862" y="66825"/>
                  <a:pt x="1878" y="66348"/>
                </a:cubicBezTo>
                <a:cubicBezTo>
                  <a:pt x="1917" y="65189"/>
                  <a:pt x="2004" y="64028"/>
                  <a:pt x="1988" y="62872"/>
                </a:cubicBezTo>
                <a:cubicBezTo>
                  <a:pt x="1977" y="62051"/>
                  <a:pt x="2147" y="61240"/>
                  <a:pt x="2090" y="60416"/>
                </a:cubicBezTo>
                <a:cubicBezTo>
                  <a:pt x="2057" y="59949"/>
                  <a:pt x="2182" y="59458"/>
                  <a:pt x="2206" y="58979"/>
                </a:cubicBezTo>
                <a:cubicBezTo>
                  <a:pt x="2248" y="58086"/>
                  <a:pt x="2362" y="57195"/>
                  <a:pt x="2328" y="56295"/>
                </a:cubicBezTo>
                <a:cubicBezTo>
                  <a:pt x="2295" y="55389"/>
                  <a:pt x="2489" y="54480"/>
                  <a:pt x="2541" y="53571"/>
                </a:cubicBezTo>
                <a:cubicBezTo>
                  <a:pt x="2561" y="53231"/>
                  <a:pt x="2567" y="52876"/>
                  <a:pt x="2506" y="52546"/>
                </a:cubicBezTo>
                <a:cubicBezTo>
                  <a:pt x="2382" y="51873"/>
                  <a:pt x="2701" y="51214"/>
                  <a:pt x="2583" y="50569"/>
                </a:cubicBezTo>
                <a:cubicBezTo>
                  <a:pt x="2488" y="50056"/>
                  <a:pt x="2688" y="49554"/>
                  <a:pt x="2534" y="49061"/>
                </a:cubicBezTo>
                <a:cubicBezTo>
                  <a:pt x="2388" y="48592"/>
                  <a:pt x="2559" y="48134"/>
                  <a:pt x="2610" y="47682"/>
                </a:cubicBezTo>
                <a:cubicBezTo>
                  <a:pt x="2675" y="47121"/>
                  <a:pt x="2472" y="46573"/>
                  <a:pt x="2606" y="46017"/>
                </a:cubicBezTo>
                <a:cubicBezTo>
                  <a:pt x="2712" y="45584"/>
                  <a:pt x="2480" y="45129"/>
                  <a:pt x="2732" y="44700"/>
                </a:cubicBezTo>
                <a:cubicBezTo>
                  <a:pt x="2748" y="44673"/>
                  <a:pt x="2774" y="44643"/>
                  <a:pt x="2771" y="44616"/>
                </a:cubicBezTo>
                <a:cubicBezTo>
                  <a:pt x="2664" y="43393"/>
                  <a:pt x="2817" y="42163"/>
                  <a:pt x="2546" y="40942"/>
                </a:cubicBezTo>
                <a:cubicBezTo>
                  <a:pt x="2462" y="40564"/>
                  <a:pt x="2605" y="40163"/>
                  <a:pt x="2632" y="39771"/>
                </a:cubicBezTo>
                <a:cubicBezTo>
                  <a:pt x="2694" y="38867"/>
                  <a:pt x="2551" y="37969"/>
                  <a:pt x="2479" y="37068"/>
                </a:cubicBezTo>
                <a:cubicBezTo>
                  <a:pt x="2449" y="36694"/>
                  <a:pt x="2521" y="36289"/>
                  <a:pt x="2518" y="35905"/>
                </a:cubicBezTo>
                <a:cubicBezTo>
                  <a:pt x="2466" y="28064"/>
                  <a:pt x="2604" y="20188"/>
                  <a:pt x="2656" y="12334"/>
                </a:cubicBezTo>
                <a:cubicBezTo>
                  <a:pt x="2676" y="9586"/>
                  <a:pt x="3158" y="5621"/>
                  <a:pt x="5571" y="3826"/>
                </a:cubicBezTo>
                <a:cubicBezTo>
                  <a:pt x="6101" y="3430"/>
                  <a:pt x="6765" y="3094"/>
                  <a:pt x="7384" y="2911"/>
                </a:cubicBezTo>
                <a:cubicBezTo>
                  <a:pt x="8050" y="2715"/>
                  <a:pt x="8728" y="2386"/>
                  <a:pt x="9519" y="2386"/>
                </a:cubicBezTo>
                <a:cubicBezTo>
                  <a:pt x="9592" y="2386"/>
                  <a:pt x="9666" y="2389"/>
                  <a:pt x="9741" y="2395"/>
                </a:cubicBezTo>
                <a:cubicBezTo>
                  <a:pt x="9765" y="2396"/>
                  <a:pt x="9789" y="2397"/>
                  <a:pt x="9813" y="2397"/>
                </a:cubicBezTo>
                <a:cubicBezTo>
                  <a:pt x="10124" y="2397"/>
                  <a:pt x="10424" y="2246"/>
                  <a:pt x="10657" y="2166"/>
                </a:cubicBezTo>
                <a:cubicBezTo>
                  <a:pt x="11008" y="2047"/>
                  <a:pt x="11370" y="2027"/>
                  <a:pt x="11734" y="2027"/>
                </a:cubicBezTo>
                <a:cubicBezTo>
                  <a:pt x="11909" y="2027"/>
                  <a:pt x="12085" y="2032"/>
                  <a:pt x="12261" y="2032"/>
                </a:cubicBezTo>
                <a:cubicBezTo>
                  <a:pt x="12608" y="2032"/>
                  <a:pt x="12954" y="2014"/>
                  <a:pt x="13293" y="1910"/>
                </a:cubicBezTo>
                <a:cubicBezTo>
                  <a:pt x="13696" y="1786"/>
                  <a:pt x="14313" y="1828"/>
                  <a:pt x="14832" y="1797"/>
                </a:cubicBezTo>
                <a:cubicBezTo>
                  <a:pt x="14862" y="1796"/>
                  <a:pt x="14892" y="1795"/>
                  <a:pt x="14924" y="1795"/>
                </a:cubicBezTo>
                <a:cubicBezTo>
                  <a:pt x="14981" y="1795"/>
                  <a:pt x="15041" y="1797"/>
                  <a:pt x="15100" y="1797"/>
                </a:cubicBezTo>
                <a:cubicBezTo>
                  <a:pt x="15293" y="1797"/>
                  <a:pt x="15480" y="1776"/>
                  <a:pt x="15581" y="1596"/>
                </a:cubicBezTo>
                <a:cubicBezTo>
                  <a:pt x="15591" y="1577"/>
                  <a:pt x="15679" y="1560"/>
                  <a:pt x="15726" y="1560"/>
                </a:cubicBezTo>
                <a:cubicBezTo>
                  <a:pt x="15740" y="1560"/>
                  <a:pt x="15750" y="1562"/>
                  <a:pt x="15754" y="1565"/>
                </a:cubicBezTo>
                <a:cubicBezTo>
                  <a:pt x="15887" y="1692"/>
                  <a:pt x="16012" y="1736"/>
                  <a:pt x="16133" y="1736"/>
                </a:cubicBezTo>
                <a:cubicBezTo>
                  <a:pt x="16405" y="1736"/>
                  <a:pt x="16655" y="1511"/>
                  <a:pt x="16923" y="1498"/>
                </a:cubicBezTo>
                <a:cubicBezTo>
                  <a:pt x="17874" y="1453"/>
                  <a:pt x="18824" y="1476"/>
                  <a:pt x="19768" y="1463"/>
                </a:cubicBezTo>
                <a:cubicBezTo>
                  <a:pt x="19802" y="1462"/>
                  <a:pt x="19836" y="1462"/>
                  <a:pt x="19870" y="1462"/>
                </a:cubicBezTo>
                <a:cubicBezTo>
                  <a:pt x="20121" y="1462"/>
                  <a:pt x="20383" y="1474"/>
                  <a:pt x="20648" y="1474"/>
                </a:cubicBezTo>
                <a:cubicBezTo>
                  <a:pt x="21042" y="1474"/>
                  <a:pt x="21441" y="1447"/>
                  <a:pt x="21817" y="1313"/>
                </a:cubicBezTo>
                <a:cubicBezTo>
                  <a:pt x="21835" y="1306"/>
                  <a:pt x="21855" y="1303"/>
                  <a:pt x="21877" y="1303"/>
                </a:cubicBezTo>
                <a:cubicBezTo>
                  <a:pt x="22016" y="1303"/>
                  <a:pt x="22226" y="1415"/>
                  <a:pt x="22382" y="1415"/>
                </a:cubicBezTo>
                <a:cubicBezTo>
                  <a:pt x="22398" y="1415"/>
                  <a:pt x="22414" y="1414"/>
                  <a:pt x="22429" y="1411"/>
                </a:cubicBezTo>
                <a:cubicBezTo>
                  <a:pt x="23140" y="1280"/>
                  <a:pt x="23889" y="1325"/>
                  <a:pt x="24571" y="1217"/>
                </a:cubicBezTo>
                <a:cubicBezTo>
                  <a:pt x="25193" y="1120"/>
                  <a:pt x="25793" y="1057"/>
                  <a:pt x="26410" y="1057"/>
                </a:cubicBezTo>
                <a:cubicBezTo>
                  <a:pt x="26500" y="1057"/>
                  <a:pt x="26591" y="1058"/>
                  <a:pt x="26682" y="1061"/>
                </a:cubicBezTo>
                <a:cubicBezTo>
                  <a:pt x="27372" y="1081"/>
                  <a:pt x="28087" y="1173"/>
                  <a:pt x="28771" y="1173"/>
                </a:cubicBezTo>
                <a:cubicBezTo>
                  <a:pt x="29060" y="1173"/>
                  <a:pt x="29344" y="1157"/>
                  <a:pt x="29619" y="1111"/>
                </a:cubicBezTo>
                <a:cubicBezTo>
                  <a:pt x="29942" y="1057"/>
                  <a:pt x="30264" y="1044"/>
                  <a:pt x="30584" y="1044"/>
                </a:cubicBezTo>
                <a:cubicBezTo>
                  <a:pt x="30882" y="1044"/>
                  <a:pt x="31179" y="1055"/>
                  <a:pt x="31473" y="1055"/>
                </a:cubicBezTo>
                <a:cubicBezTo>
                  <a:pt x="31813" y="1055"/>
                  <a:pt x="32150" y="1040"/>
                  <a:pt x="32485" y="974"/>
                </a:cubicBezTo>
                <a:cubicBezTo>
                  <a:pt x="32542" y="963"/>
                  <a:pt x="32599" y="958"/>
                  <a:pt x="32655" y="958"/>
                </a:cubicBezTo>
                <a:close/>
                <a:moveTo>
                  <a:pt x="26311" y="0"/>
                </a:moveTo>
                <a:cubicBezTo>
                  <a:pt x="26126" y="0"/>
                  <a:pt x="25941" y="2"/>
                  <a:pt x="25756" y="5"/>
                </a:cubicBezTo>
                <a:cubicBezTo>
                  <a:pt x="25144" y="16"/>
                  <a:pt x="24554" y="79"/>
                  <a:pt x="23971" y="145"/>
                </a:cubicBezTo>
                <a:cubicBezTo>
                  <a:pt x="23151" y="236"/>
                  <a:pt x="22321" y="341"/>
                  <a:pt x="21503" y="341"/>
                </a:cubicBezTo>
                <a:cubicBezTo>
                  <a:pt x="21365" y="341"/>
                  <a:pt x="21229" y="338"/>
                  <a:pt x="21092" y="332"/>
                </a:cubicBezTo>
                <a:cubicBezTo>
                  <a:pt x="20741" y="315"/>
                  <a:pt x="20390" y="308"/>
                  <a:pt x="20040" y="308"/>
                </a:cubicBezTo>
                <a:cubicBezTo>
                  <a:pt x="18964" y="308"/>
                  <a:pt x="17895" y="374"/>
                  <a:pt x="16834" y="433"/>
                </a:cubicBezTo>
                <a:cubicBezTo>
                  <a:pt x="15614" y="500"/>
                  <a:pt x="14375" y="613"/>
                  <a:pt x="13160" y="802"/>
                </a:cubicBezTo>
                <a:cubicBezTo>
                  <a:pt x="11934" y="991"/>
                  <a:pt x="10679" y="1083"/>
                  <a:pt x="9437" y="1217"/>
                </a:cubicBezTo>
                <a:cubicBezTo>
                  <a:pt x="8824" y="1283"/>
                  <a:pt x="8308" y="1548"/>
                  <a:pt x="7750" y="1708"/>
                </a:cubicBezTo>
                <a:cubicBezTo>
                  <a:pt x="6983" y="1930"/>
                  <a:pt x="6194" y="2183"/>
                  <a:pt x="5519" y="2581"/>
                </a:cubicBezTo>
                <a:cubicBezTo>
                  <a:pt x="5062" y="2846"/>
                  <a:pt x="4649" y="3179"/>
                  <a:pt x="4292" y="3567"/>
                </a:cubicBezTo>
                <a:cubicBezTo>
                  <a:pt x="3846" y="4046"/>
                  <a:pt x="3310" y="4447"/>
                  <a:pt x="3035" y="5032"/>
                </a:cubicBezTo>
                <a:cubicBezTo>
                  <a:pt x="2752" y="5633"/>
                  <a:pt x="2403" y="6224"/>
                  <a:pt x="2137" y="6835"/>
                </a:cubicBezTo>
                <a:cubicBezTo>
                  <a:pt x="1927" y="7319"/>
                  <a:pt x="1529" y="7779"/>
                  <a:pt x="1458" y="8267"/>
                </a:cubicBezTo>
                <a:cubicBezTo>
                  <a:pt x="1146" y="10424"/>
                  <a:pt x="583" y="12307"/>
                  <a:pt x="807" y="14545"/>
                </a:cubicBezTo>
                <a:cubicBezTo>
                  <a:pt x="904" y="15511"/>
                  <a:pt x="1094" y="16467"/>
                  <a:pt x="1157" y="17435"/>
                </a:cubicBezTo>
                <a:cubicBezTo>
                  <a:pt x="1227" y="18547"/>
                  <a:pt x="1130" y="19660"/>
                  <a:pt x="1053" y="20772"/>
                </a:cubicBezTo>
                <a:cubicBezTo>
                  <a:pt x="835" y="23978"/>
                  <a:pt x="750" y="27269"/>
                  <a:pt x="870" y="30465"/>
                </a:cubicBezTo>
                <a:cubicBezTo>
                  <a:pt x="879" y="30699"/>
                  <a:pt x="888" y="30935"/>
                  <a:pt x="896" y="31169"/>
                </a:cubicBezTo>
                <a:cubicBezTo>
                  <a:pt x="1037" y="34971"/>
                  <a:pt x="1157" y="38774"/>
                  <a:pt x="1220" y="42579"/>
                </a:cubicBezTo>
                <a:cubicBezTo>
                  <a:pt x="1287" y="46793"/>
                  <a:pt x="1286" y="51007"/>
                  <a:pt x="1165" y="55219"/>
                </a:cubicBezTo>
                <a:cubicBezTo>
                  <a:pt x="1107" y="57370"/>
                  <a:pt x="1011" y="59519"/>
                  <a:pt x="883" y="61666"/>
                </a:cubicBezTo>
                <a:cubicBezTo>
                  <a:pt x="784" y="63295"/>
                  <a:pt x="0" y="66050"/>
                  <a:pt x="640" y="67564"/>
                </a:cubicBezTo>
                <a:cubicBezTo>
                  <a:pt x="652" y="67593"/>
                  <a:pt x="650" y="67627"/>
                  <a:pt x="633" y="67655"/>
                </a:cubicBezTo>
                <a:cubicBezTo>
                  <a:pt x="232" y="68291"/>
                  <a:pt x="729" y="68952"/>
                  <a:pt x="508" y="69620"/>
                </a:cubicBezTo>
                <a:cubicBezTo>
                  <a:pt x="380" y="70006"/>
                  <a:pt x="873" y="70464"/>
                  <a:pt x="537" y="70941"/>
                </a:cubicBezTo>
                <a:cubicBezTo>
                  <a:pt x="440" y="71078"/>
                  <a:pt x="399" y="71363"/>
                  <a:pt x="639" y="71579"/>
                </a:cubicBezTo>
                <a:cubicBezTo>
                  <a:pt x="816" y="71739"/>
                  <a:pt x="866" y="72036"/>
                  <a:pt x="735" y="72180"/>
                </a:cubicBezTo>
                <a:cubicBezTo>
                  <a:pt x="409" y="72539"/>
                  <a:pt x="782" y="72883"/>
                  <a:pt x="682" y="73241"/>
                </a:cubicBezTo>
                <a:cubicBezTo>
                  <a:pt x="629" y="73429"/>
                  <a:pt x="607" y="73708"/>
                  <a:pt x="715" y="73920"/>
                </a:cubicBezTo>
                <a:cubicBezTo>
                  <a:pt x="948" y="74376"/>
                  <a:pt x="741" y="74838"/>
                  <a:pt x="739" y="75287"/>
                </a:cubicBezTo>
                <a:cubicBezTo>
                  <a:pt x="737" y="75621"/>
                  <a:pt x="728" y="75979"/>
                  <a:pt x="675" y="76325"/>
                </a:cubicBezTo>
                <a:cubicBezTo>
                  <a:pt x="612" y="76747"/>
                  <a:pt x="716" y="77175"/>
                  <a:pt x="611" y="77602"/>
                </a:cubicBezTo>
                <a:cubicBezTo>
                  <a:pt x="520" y="77976"/>
                  <a:pt x="537" y="78359"/>
                  <a:pt x="548" y="78743"/>
                </a:cubicBezTo>
                <a:cubicBezTo>
                  <a:pt x="557" y="79052"/>
                  <a:pt x="820" y="79488"/>
                  <a:pt x="697" y="79599"/>
                </a:cubicBezTo>
                <a:cubicBezTo>
                  <a:pt x="180" y="80073"/>
                  <a:pt x="630" y="80578"/>
                  <a:pt x="465" y="81062"/>
                </a:cubicBezTo>
                <a:cubicBezTo>
                  <a:pt x="279" y="81613"/>
                  <a:pt x="533" y="82234"/>
                  <a:pt x="424" y="82834"/>
                </a:cubicBezTo>
                <a:cubicBezTo>
                  <a:pt x="384" y="83056"/>
                  <a:pt x="420" y="83327"/>
                  <a:pt x="424" y="83568"/>
                </a:cubicBezTo>
                <a:cubicBezTo>
                  <a:pt x="434" y="84061"/>
                  <a:pt x="620" y="84553"/>
                  <a:pt x="482" y="85046"/>
                </a:cubicBezTo>
                <a:cubicBezTo>
                  <a:pt x="393" y="85363"/>
                  <a:pt x="983" y="85648"/>
                  <a:pt x="553" y="85975"/>
                </a:cubicBezTo>
                <a:cubicBezTo>
                  <a:pt x="547" y="85980"/>
                  <a:pt x="563" y="86013"/>
                  <a:pt x="575" y="86015"/>
                </a:cubicBezTo>
                <a:cubicBezTo>
                  <a:pt x="1215" y="86146"/>
                  <a:pt x="813" y="86505"/>
                  <a:pt x="879" y="86758"/>
                </a:cubicBezTo>
                <a:cubicBezTo>
                  <a:pt x="892" y="86804"/>
                  <a:pt x="838" y="86842"/>
                  <a:pt x="923" y="86897"/>
                </a:cubicBezTo>
                <a:cubicBezTo>
                  <a:pt x="1657" y="87376"/>
                  <a:pt x="1801" y="88137"/>
                  <a:pt x="2689" y="88599"/>
                </a:cubicBezTo>
                <a:cubicBezTo>
                  <a:pt x="3293" y="88913"/>
                  <a:pt x="3730" y="89385"/>
                  <a:pt x="4443" y="89701"/>
                </a:cubicBezTo>
                <a:cubicBezTo>
                  <a:pt x="5278" y="90071"/>
                  <a:pt x="6017" y="90506"/>
                  <a:pt x="7036" y="90533"/>
                </a:cubicBezTo>
                <a:cubicBezTo>
                  <a:pt x="7421" y="90542"/>
                  <a:pt x="7697" y="90760"/>
                  <a:pt x="8086" y="90760"/>
                </a:cubicBezTo>
                <a:cubicBezTo>
                  <a:pt x="8091" y="90760"/>
                  <a:pt x="8096" y="90760"/>
                  <a:pt x="8102" y="90760"/>
                </a:cubicBezTo>
                <a:cubicBezTo>
                  <a:pt x="8140" y="90759"/>
                  <a:pt x="8179" y="90759"/>
                  <a:pt x="8217" y="90759"/>
                </a:cubicBezTo>
                <a:cubicBezTo>
                  <a:pt x="9211" y="90759"/>
                  <a:pt x="10184" y="90952"/>
                  <a:pt x="11140" y="91083"/>
                </a:cubicBezTo>
                <a:cubicBezTo>
                  <a:pt x="12296" y="91242"/>
                  <a:pt x="13475" y="91270"/>
                  <a:pt x="14629" y="91446"/>
                </a:cubicBezTo>
                <a:cubicBezTo>
                  <a:pt x="15002" y="91503"/>
                  <a:pt x="15459" y="91591"/>
                  <a:pt x="15927" y="91591"/>
                </a:cubicBezTo>
                <a:cubicBezTo>
                  <a:pt x="15987" y="91591"/>
                  <a:pt x="16048" y="91590"/>
                  <a:pt x="16109" y="91587"/>
                </a:cubicBezTo>
                <a:cubicBezTo>
                  <a:pt x="16300" y="91576"/>
                  <a:pt x="16531" y="91554"/>
                  <a:pt x="16762" y="91554"/>
                </a:cubicBezTo>
                <a:cubicBezTo>
                  <a:pt x="16985" y="91554"/>
                  <a:pt x="17206" y="91574"/>
                  <a:pt x="17389" y="91645"/>
                </a:cubicBezTo>
                <a:cubicBezTo>
                  <a:pt x="18001" y="91882"/>
                  <a:pt x="18664" y="91786"/>
                  <a:pt x="19282" y="91841"/>
                </a:cubicBezTo>
                <a:cubicBezTo>
                  <a:pt x="19940" y="91899"/>
                  <a:pt x="20615" y="91909"/>
                  <a:pt x="21290" y="91909"/>
                </a:cubicBezTo>
                <a:cubicBezTo>
                  <a:pt x="21549" y="91909"/>
                  <a:pt x="21807" y="91907"/>
                  <a:pt x="22064" y="91907"/>
                </a:cubicBezTo>
                <a:cubicBezTo>
                  <a:pt x="22083" y="91906"/>
                  <a:pt x="22102" y="91906"/>
                  <a:pt x="22122" y="91906"/>
                </a:cubicBezTo>
                <a:cubicBezTo>
                  <a:pt x="23159" y="91906"/>
                  <a:pt x="24199" y="91956"/>
                  <a:pt x="25238" y="91956"/>
                </a:cubicBezTo>
                <a:cubicBezTo>
                  <a:pt x="25534" y="91956"/>
                  <a:pt x="25829" y="91952"/>
                  <a:pt x="26125" y="91942"/>
                </a:cubicBezTo>
                <a:cubicBezTo>
                  <a:pt x="26361" y="91935"/>
                  <a:pt x="26597" y="91931"/>
                  <a:pt x="26833" y="91931"/>
                </a:cubicBezTo>
                <a:cubicBezTo>
                  <a:pt x="27459" y="91931"/>
                  <a:pt x="28084" y="91957"/>
                  <a:pt x="28708" y="92009"/>
                </a:cubicBezTo>
                <a:cubicBezTo>
                  <a:pt x="28795" y="92016"/>
                  <a:pt x="28880" y="92019"/>
                  <a:pt x="28965" y="92019"/>
                </a:cubicBezTo>
                <a:cubicBezTo>
                  <a:pt x="29306" y="92019"/>
                  <a:pt x="29632" y="91974"/>
                  <a:pt x="29957" y="91974"/>
                </a:cubicBezTo>
                <a:cubicBezTo>
                  <a:pt x="30021" y="91974"/>
                  <a:pt x="30085" y="91976"/>
                  <a:pt x="30149" y="91980"/>
                </a:cubicBezTo>
                <a:cubicBezTo>
                  <a:pt x="31349" y="92059"/>
                  <a:pt x="32551" y="92034"/>
                  <a:pt x="33751" y="92071"/>
                </a:cubicBezTo>
                <a:cubicBezTo>
                  <a:pt x="33966" y="92078"/>
                  <a:pt x="34181" y="92081"/>
                  <a:pt x="34396" y="92081"/>
                </a:cubicBezTo>
                <a:cubicBezTo>
                  <a:pt x="35189" y="92081"/>
                  <a:pt x="35982" y="92043"/>
                  <a:pt x="36778" y="92043"/>
                </a:cubicBezTo>
                <a:cubicBezTo>
                  <a:pt x="37003" y="92043"/>
                  <a:pt x="37229" y="92046"/>
                  <a:pt x="37455" y="92054"/>
                </a:cubicBezTo>
                <a:cubicBezTo>
                  <a:pt x="38476" y="92090"/>
                  <a:pt x="39501" y="92134"/>
                  <a:pt x="40519" y="92136"/>
                </a:cubicBezTo>
                <a:cubicBezTo>
                  <a:pt x="40562" y="92136"/>
                  <a:pt x="40604" y="92136"/>
                  <a:pt x="40646" y="92136"/>
                </a:cubicBezTo>
                <a:cubicBezTo>
                  <a:pt x="41870" y="92136"/>
                  <a:pt x="43102" y="92106"/>
                  <a:pt x="44322" y="92106"/>
                </a:cubicBezTo>
                <a:cubicBezTo>
                  <a:pt x="44441" y="92106"/>
                  <a:pt x="44559" y="92106"/>
                  <a:pt x="44678" y="92107"/>
                </a:cubicBezTo>
                <a:cubicBezTo>
                  <a:pt x="44730" y="92107"/>
                  <a:pt x="44782" y="92107"/>
                  <a:pt x="44834" y="92107"/>
                </a:cubicBezTo>
                <a:cubicBezTo>
                  <a:pt x="46801" y="92107"/>
                  <a:pt x="48734" y="91888"/>
                  <a:pt x="50687" y="91823"/>
                </a:cubicBezTo>
                <a:cubicBezTo>
                  <a:pt x="51662" y="91792"/>
                  <a:pt x="52651" y="91607"/>
                  <a:pt x="53627" y="91452"/>
                </a:cubicBezTo>
                <a:cubicBezTo>
                  <a:pt x="54431" y="91325"/>
                  <a:pt x="55270" y="91284"/>
                  <a:pt x="56063" y="91094"/>
                </a:cubicBezTo>
                <a:cubicBezTo>
                  <a:pt x="56951" y="90884"/>
                  <a:pt x="57922" y="90883"/>
                  <a:pt x="58750" y="90524"/>
                </a:cubicBezTo>
                <a:cubicBezTo>
                  <a:pt x="59220" y="90320"/>
                  <a:pt x="59759" y="90097"/>
                  <a:pt x="60203" y="89989"/>
                </a:cubicBezTo>
                <a:cubicBezTo>
                  <a:pt x="61157" y="89760"/>
                  <a:pt x="61624" y="89151"/>
                  <a:pt x="62433" y="88850"/>
                </a:cubicBezTo>
                <a:cubicBezTo>
                  <a:pt x="62703" y="88750"/>
                  <a:pt x="62825" y="88371"/>
                  <a:pt x="62883" y="88364"/>
                </a:cubicBezTo>
                <a:cubicBezTo>
                  <a:pt x="63631" y="88271"/>
                  <a:pt x="63607" y="87724"/>
                  <a:pt x="63856" y="87423"/>
                </a:cubicBezTo>
                <a:cubicBezTo>
                  <a:pt x="64651" y="86463"/>
                  <a:pt x="65066" y="85389"/>
                  <a:pt x="65162" y="84248"/>
                </a:cubicBezTo>
                <a:cubicBezTo>
                  <a:pt x="65242" y="83266"/>
                  <a:pt x="65580" y="82297"/>
                  <a:pt x="65420" y="81302"/>
                </a:cubicBezTo>
                <a:cubicBezTo>
                  <a:pt x="65416" y="81273"/>
                  <a:pt x="65390" y="81238"/>
                  <a:pt x="65405" y="81216"/>
                </a:cubicBezTo>
                <a:cubicBezTo>
                  <a:pt x="65787" y="80584"/>
                  <a:pt x="65519" y="79919"/>
                  <a:pt x="65601" y="79272"/>
                </a:cubicBezTo>
                <a:cubicBezTo>
                  <a:pt x="65715" y="78374"/>
                  <a:pt x="65748" y="77471"/>
                  <a:pt x="65833" y="76571"/>
                </a:cubicBezTo>
                <a:cubicBezTo>
                  <a:pt x="65863" y="76264"/>
                  <a:pt x="65566" y="76000"/>
                  <a:pt x="65644" y="75691"/>
                </a:cubicBezTo>
                <a:cubicBezTo>
                  <a:pt x="65832" y="74950"/>
                  <a:pt x="65827" y="74208"/>
                  <a:pt x="65743" y="73457"/>
                </a:cubicBezTo>
                <a:cubicBezTo>
                  <a:pt x="65634" y="72486"/>
                  <a:pt x="65616" y="71511"/>
                  <a:pt x="65560" y="70537"/>
                </a:cubicBezTo>
                <a:cubicBezTo>
                  <a:pt x="65502" y="69522"/>
                  <a:pt x="65361" y="68512"/>
                  <a:pt x="65386" y="67493"/>
                </a:cubicBezTo>
                <a:cubicBezTo>
                  <a:pt x="65402" y="66910"/>
                  <a:pt x="65345" y="66301"/>
                  <a:pt x="65446" y="65743"/>
                </a:cubicBezTo>
                <a:cubicBezTo>
                  <a:pt x="65617" y="64789"/>
                  <a:pt x="65293" y="63371"/>
                  <a:pt x="65301" y="62350"/>
                </a:cubicBezTo>
                <a:cubicBezTo>
                  <a:pt x="65311" y="60910"/>
                  <a:pt x="65314" y="59472"/>
                  <a:pt x="65313" y="58033"/>
                </a:cubicBezTo>
                <a:cubicBezTo>
                  <a:pt x="65311" y="55244"/>
                  <a:pt x="65292" y="52453"/>
                  <a:pt x="65279" y="49664"/>
                </a:cubicBezTo>
                <a:cubicBezTo>
                  <a:pt x="65251" y="44094"/>
                  <a:pt x="65241" y="38522"/>
                  <a:pt x="65416" y="32955"/>
                </a:cubicBezTo>
                <a:cubicBezTo>
                  <a:pt x="65445" y="32025"/>
                  <a:pt x="65173" y="31089"/>
                  <a:pt x="65242" y="30164"/>
                </a:cubicBezTo>
                <a:cubicBezTo>
                  <a:pt x="65320" y="29129"/>
                  <a:pt x="65146" y="28105"/>
                  <a:pt x="65141" y="27075"/>
                </a:cubicBezTo>
                <a:cubicBezTo>
                  <a:pt x="65136" y="26157"/>
                  <a:pt x="65013" y="25229"/>
                  <a:pt x="65070" y="24312"/>
                </a:cubicBezTo>
                <a:cubicBezTo>
                  <a:pt x="65125" y="23418"/>
                  <a:pt x="65047" y="22524"/>
                  <a:pt x="64987" y="21644"/>
                </a:cubicBezTo>
                <a:cubicBezTo>
                  <a:pt x="64897" y="20315"/>
                  <a:pt x="64837" y="18977"/>
                  <a:pt x="64577" y="17650"/>
                </a:cubicBezTo>
                <a:cubicBezTo>
                  <a:pt x="64313" y="16303"/>
                  <a:pt x="64327" y="14935"/>
                  <a:pt x="64205" y="13581"/>
                </a:cubicBezTo>
                <a:cubicBezTo>
                  <a:pt x="64142" y="12875"/>
                  <a:pt x="64064" y="12130"/>
                  <a:pt x="64119" y="11395"/>
                </a:cubicBezTo>
                <a:cubicBezTo>
                  <a:pt x="64186" y="10506"/>
                  <a:pt x="63911" y="9601"/>
                  <a:pt x="63746" y="8706"/>
                </a:cubicBezTo>
                <a:cubicBezTo>
                  <a:pt x="63696" y="8438"/>
                  <a:pt x="63490" y="8191"/>
                  <a:pt x="63493" y="7904"/>
                </a:cubicBezTo>
                <a:cubicBezTo>
                  <a:pt x="63508" y="6825"/>
                  <a:pt x="62961" y="5858"/>
                  <a:pt x="62383" y="4888"/>
                </a:cubicBezTo>
                <a:cubicBezTo>
                  <a:pt x="62262" y="4686"/>
                  <a:pt x="61942" y="4620"/>
                  <a:pt x="61919" y="4452"/>
                </a:cubicBezTo>
                <a:cubicBezTo>
                  <a:pt x="61834" y="3856"/>
                  <a:pt x="61046" y="3535"/>
                  <a:pt x="60864" y="2980"/>
                </a:cubicBezTo>
                <a:cubicBezTo>
                  <a:pt x="60839" y="2900"/>
                  <a:pt x="60646" y="2810"/>
                  <a:pt x="60464" y="2810"/>
                </a:cubicBezTo>
                <a:cubicBezTo>
                  <a:pt x="60453" y="2810"/>
                  <a:pt x="60443" y="2810"/>
                  <a:pt x="60433" y="2811"/>
                </a:cubicBezTo>
                <a:cubicBezTo>
                  <a:pt x="60411" y="2812"/>
                  <a:pt x="60390" y="2813"/>
                  <a:pt x="60370" y="2813"/>
                </a:cubicBezTo>
                <a:cubicBezTo>
                  <a:pt x="60252" y="2813"/>
                  <a:pt x="60161" y="2786"/>
                  <a:pt x="60139" y="2688"/>
                </a:cubicBezTo>
                <a:cubicBezTo>
                  <a:pt x="60019" y="2137"/>
                  <a:pt x="59207" y="2128"/>
                  <a:pt x="58772" y="1813"/>
                </a:cubicBezTo>
                <a:cubicBezTo>
                  <a:pt x="58066" y="1302"/>
                  <a:pt x="56971" y="1344"/>
                  <a:pt x="56018" y="1193"/>
                </a:cubicBezTo>
                <a:cubicBezTo>
                  <a:pt x="55670" y="1138"/>
                  <a:pt x="55316" y="1143"/>
                  <a:pt x="54974" y="1068"/>
                </a:cubicBezTo>
                <a:cubicBezTo>
                  <a:pt x="54355" y="935"/>
                  <a:pt x="53734" y="762"/>
                  <a:pt x="53099" y="718"/>
                </a:cubicBezTo>
                <a:cubicBezTo>
                  <a:pt x="52679" y="688"/>
                  <a:pt x="52268" y="605"/>
                  <a:pt x="51886" y="538"/>
                </a:cubicBezTo>
                <a:cubicBezTo>
                  <a:pt x="51026" y="386"/>
                  <a:pt x="50110" y="285"/>
                  <a:pt x="49287" y="256"/>
                </a:cubicBezTo>
                <a:cubicBezTo>
                  <a:pt x="48244" y="219"/>
                  <a:pt x="47199" y="109"/>
                  <a:pt x="46137" y="109"/>
                </a:cubicBezTo>
                <a:cubicBezTo>
                  <a:pt x="45906" y="109"/>
                  <a:pt x="45675" y="115"/>
                  <a:pt x="45442" y="127"/>
                </a:cubicBezTo>
                <a:cubicBezTo>
                  <a:pt x="44880" y="157"/>
                  <a:pt x="44310" y="159"/>
                  <a:pt x="43739" y="159"/>
                </a:cubicBezTo>
                <a:cubicBezTo>
                  <a:pt x="43623" y="159"/>
                  <a:pt x="43506" y="159"/>
                  <a:pt x="43390" y="159"/>
                </a:cubicBezTo>
                <a:cubicBezTo>
                  <a:pt x="42703" y="159"/>
                  <a:pt x="42016" y="163"/>
                  <a:pt x="41340" y="213"/>
                </a:cubicBezTo>
                <a:cubicBezTo>
                  <a:pt x="41162" y="227"/>
                  <a:pt x="40985" y="232"/>
                  <a:pt x="40808" y="232"/>
                </a:cubicBezTo>
                <a:cubicBezTo>
                  <a:pt x="40181" y="232"/>
                  <a:pt x="39557" y="167"/>
                  <a:pt x="38935" y="167"/>
                </a:cubicBezTo>
                <a:cubicBezTo>
                  <a:pt x="38565" y="167"/>
                  <a:pt x="38195" y="190"/>
                  <a:pt x="37827" y="263"/>
                </a:cubicBezTo>
                <a:cubicBezTo>
                  <a:pt x="37824" y="264"/>
                  <a:pt x="37820" y="264"/>
                  <a:pt x="37817" y="264"/>
                </a:cubicBezTo>
                <a:cubicBezTo>
                  <a:pt x="37785" y="264"/>
                  <a:pt x="37744" y="241"/>
                  <a:pt x="37710" y="241"/>
                </a:cubicBezTo>
                <a:cubicBezTo>
                  <a:pt x="37708" y="241"/>
                  <a:pt x="37705" y="241"/>
                  <a:pt x="37703" y="242"/>
                </a:cubicBezTo>
                <a:cubicBezTo>
                  <a:pt x="37669" y="245"/>
                  <a:pt x="37635" y="247"/>
                  <a:pt x="37601" y="247"/>
                </a:cubicBezTo>
                <a:cubicBezTo>
                  <a:pt x="37297" y="247"/>
                  <a:pt x="37019" y="107"/>
                  <a:pt x="36697" y="107"/>
                </a:cubicBezTo>
                <a:cubicBezTo>
                  <a:pt x="36588" y="107"/>
                  <a:pt x="36474" y="123"/>
                  <a:pt x="36353" y="166"/>
                </a:cubicBezTo>
                <a:cubicBezTo>
                  <a:pt x="36232" y="208"/>
                  <a:pt x="36052" y="223"/>
                  <a:pt x="35869" y="223"/>
                </a:cubicBezTo>
                <a:cubicBezTo>
                  <a:pt x="35674" y="223"/>
                  <a:pt x="35475" y="206"/>
                  <a:pt x="35341" y="183"/>
                </a:cubicBezTo>
                <a:cubicBezTo>
                  <a:pt x="34870" y="102"/>
                  <a:pt x="34401" y="85"/>
                  <a:pt x="33933" y="85"/>
                </a:cubicBezTo>
                <a:cubicBezTo>
                  <a:pt x="33588" y="85"/>
                  <a:pt x="33243" y="94"/>
                  <a:pt x="32899" y="94"/>
                </a:cubicBezTo>
                <a:cubicBezTo>
                  <a:pt x="32729" y="94"/>
                  <a:pt x="32559" y="92"/>
                  <a:pt x="32390" y="85"/>
                </a:cubicBezTo>
                <a:cubicBezTo>
                  <a:pt x="32300" y="82"/>
                  <a:pt x="32211" y="80"/>
                  <a:pt x="32121" y="80"/>
                </a:cubicBezTo>
                <a:cubicBezTo>
                  <a:pt x="31662" y="80"/>
                  <a:pt x="31201" y="118"/>
                  <a:pt x="30742" y="118"/>
                </a:cubicBezTo>
                <a:cubicBezTo>
                  <a:pt x="30724" y="118"/>
                  <a:pt x="30707" y="118"/>
                  <a:pt x="30690" y="118"/>
                </a:cubicBezTo>
                <a:cubicBezTo>
                  <a:pt x="30085" y="116"/>
                  <a:pt x="29480" y="86"/>
                  <a:pt x="28875" y="63"/>
                </a:cubicBezTo>
                <a:cubicBezTo>
                  <a:pt x="28020" y="30"/>
                  <a:pt x="27168" y="0"/>
                  <a:pt x="26311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6" name="Google Shape;719;p27"/>
          <p:cNvGrpSpPr/>
          <p:nvPr/>
        </p:nvGrpSpPr>
        <p:grpSpPr>
          <a:xfrm>
            <a:off x="15988" y="248451"/>
            <a:ext cx="1490486" cy="960916"/>
            <a:chOff x="-75881" y="2283499"/>
            <a:chExt cx="772313" cy="497910"/>
          </a:xfrm>
        </p:grpSpPr>
        <p:sp>
          <p:nvSpPr>
            <p:cNvPr id="7" name="Google Shape;720;p27"/>
            <p:cNvSpPr/>
            <p:nvPr/>
          </p:nvSpPr>
          <p:spPr>
            <a:xfrm>
              <a:off x="36336" y="2283499"/>
              <a:ext cx="627897" cy="471965"/>
            </a:xfrm>
            <a:custGeom>
              <a:avLst/>
              <a:gdLst/>
              <a:ahLst/>
              <a:cxnLst/>
              <a:rect l="l" t="t" r="r" b="b"/>
              <a:pathLst>
                <a:path w="18974" h="14262" extrusionOk="0">
                  <a:moveTo>
                    <a:pt x="2988" y="1"/>
                  </a:moveTo>
                  <a:cubicBezTo>
                    <a:pt x="2525" y="1"/>
                    <a:pt x="2056" y="123"/>
                    <a:pt x="1593" y="416"/>
                  </a:cubicBezTo>
                  <a:cubicBezTo>
                    <a:pt x="1" y="1425"/>
                    <a:pt x="39" y="3716"/>
                    <a:pt x="350" y="5361"/>
                  </a:cubicBezTo>
                  <a:cubicBezTo>
                    <a:pt x="797" y="7721"/>
                    <a:pt x="2174" y="9760"/>
                    <a:pt x="3820" y="11461"/>
                  </a:cubicBezTo>
                  <a:cubicBezTo>
                    <a:pt x="5052" y="12735"/>
                    <a:pt x="6440" y="14261"/>
                    <a:pt x="8322" y="14261"/>
                  </a:cubicBezTo>
                  <a:cubicBezTo>
                    <a:pt x="8371" y="14261"/>
                    <a:pt x="8421" y="14260"/>
                    <a:pt x="8470" y="14258"/>
                  </a:cubicBezTo>
                  <a:cubicBezTo>
                    <a:pt x="12386" y="14096"/>
                    <a:pt x="16661" y="11734"/>
                    <a:pt x="18086" y="7966"/>
                  </a:cubicBezTo>
                  <a:cubicBezTo>
                    <a:pt x="18657" y="6462"/>
                    <a:pt x="18974" y="4192"/>
                    <a:pt x="17952" y="2803"/>
                  </a:cubicBezTo>
                  <a:cubicBezTo>
                    <a:pt x="17453" y="2124"/>
                    <a:pt x="16710" y="1879"/>
                    <a:pt x="15917" y="1879"/>
                  </a:cubicBezTo>
                  <a:cubicBezTo>
                    <a:pt x="15596" y="1879"/>
                    <a:pt x="15266" y="1919"/>
                    <a:pt x="14941" y="1987"/>
                  </a:cubicBezTo>
                  <a:cubicBezTo>
                    <a:pt x="14900" y="1970"/>
                    <a:pt x="14860" y="1956"/>
                    <a:pt x="14817" y="1944"/>
                  </a:cubicBezTo>
                  <a:cubicBezTo>
                    <a:pt x="14573" y="1878"/>
                    <a:pt x="14346" y="1848"/>
                    <a:pt x="14131" y="1848"/>
                  </a:cubicBezTo>
                  <a:cubicBezTo>
                    <a:pt x="13095" y="1848"/>
                    <a:pt x="12355" y="2550"/>
                    <a:pt x="11556" y="3329"/>
                  </a:cubicBezTo>
                  <a:cubicBezTo>
                    <a:pt x="10541" y="4317"/>
                    <a:pt x="9538" y="5315"/>
                    <a:pt x="8535" y="6314"/>
                  </a:cubicBezTo>
                  <a:cubicBezTo>
                    <a:pt x="8423" y="4413"/>
                    <a:pt x="7620" y="2785"/>
                    <a:pt x="6213" y="1454"/>
                  </a:cubicBezTo>
                  <a:cubicBezTo>
                    <a:pt x="6087" y="1333"/>
                    <a:pt x="5935" y="1244"/>
                    <a:pt x="5767" y="1194"/>
                  </a:cubicBezTo>
                  <a:cubicBezTo>
                    <a:pt x="4945" y="560"/>
                    <a:pt x="3980" y="1"/>
                    <a:pt x="2988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" name="Google Shape;721;p27"/>
            <p:cNvSpPr/>
            <p:nvPr/>
          </p:nvSpPr>
          <p:spPr>
            <a:xfrm>
              <a:off x="-75881" y="2283664"/>
              <a:ext cx="772313" cy="497744"/>
            </a:xfrm>
            <a:custGeom>
              <a:avLst/>
              <a:gdLst/>
              <a:ahLst/>
              <a:cxnLst/>
              <a:rect l="l" t="t" r="r" b="b"/>
              <a:pathLst>
                <a:path w="23338" h="15041" extrusionOk="0">
                  <a:moveTo>
                    <a:pt x="7095" y="721"/>
                  </a:moveTo>
                  <a:cubicBezTo>
                    <a:pt x="7622" y="721"/>
                    <a:pt x="8178" y="845"/>
                    <a:pt x="8741" y="1117"/>
                  </a:cubicBezTo>
                  <a:cubicBezTo>
                    <a:pt x="10751" y="2088"/>
                    <a:pt x="11547" y="4287"/>
                    <a:pt x="11823" y="6364"/>
                  </a:cubicBezTo>
                  <a:cubicBezTo>
                    <a:pt x="11672" y="6627"/>
                    <a:pt x="11920" y="6868"/>
                    <a:pt x="12174" y="6868"/>
                  </a:cubicBezTo>
                  <a:cubicBezTo>
                    <a:pt x="12290" y="6868"/>
                    <a:pt x="12407" y="6819"/>
                    <a:pt x="12489" y="6699"/>
                  </a:cubicBezTo>
                  <a:cubicBezTo>
                    <a:pt x="13875" y="4691"/>
                    <a:pt x="15594" y="2216"/>
                    <a:pt x="18283" y="2043"/>
                  </a:cubicBezTo>
                  <a:cubicBezTo>
                    <a:pt x="18379" y="2037"/>
                    <a:pt x="18473" y="2034"/>
                    <a:pt x="18566" y="2034"/>
                  </a:cubicBezTo>
                  <a:cubicBezTo>
                    <a:pt x="21416" y="2034"/>
                    <a:pt x="22590" y="4930"/>
                    <a:pt x="21547" y="7369"/>
                  </a:cubicBezTo>
                  <a:cubicBezTo>
                    <a:pt x="19845" y="11346"/>
                    <a:pt x="14967" y="13248"/>
                    <a:pt x="11085" y="14216"/>
                  </a:cubicBezTo>
                  <a:cubicBezTo>
                    <a:pt x="11079" y="14216"/>
                    <a:pt x="11075" y="14221"/>
                    <a:pt x="11071" y="14222"/>
                  </a:cubicBezTo>
                  <a:cubicBezTo>
                    <a:pt x="8029" y="12032"/>
                    <a:pt x="3303" y="8519"/>
                    <a:pt x="3592" y="4333"/>
                  </a:cubicBezTo>
                  <a:cubicBezTo>
                    <a:pt x="3735" y="2272"/>
                    <a:pt x="5232" y="721"/>
                    <a:pt x="7095" y="721"/>
                  </a:cubicBezTo>
                  <a:close/>
                  <a:moveTo>
                    <a:pt x="6988" y="1"/>
                  </a:moveTo>
                  <a:cubicBezTo>
                    <a:pt x="5758" y="1"/>
                    <a:pt x="4566" y="507"/>
                    <a:pt x="3767" y="1587"/>
                  </a:cubicBezTo>
                  <a:cubicBezTo>
                    <a:pt x="1" y="6676"/>
                    <a:pt x="7237" y="12429"/>
                    <a:pt x="10797" y="14970"/>
                  </a:cubicBezTo>
                  <a:cubicBezTo>
                    <a:pt x="10866" y="15019"/>
                    <a:pt x="10933" y="15041"/>
                    <a:pt x="10996" y="15041"/>
                  </a:cubicBezTo>
                  <a:cubicBezTo>
                    <a:pt x="11172" y="15041"/>
                    <a:pt x="11310" y="14876"/>
                    <a:pt x="11337" y="14691"/>
                  </a:cubicBezTo>
                  <a:cubicBezTo>
                    <a:pt x="15885" y="14101"/>
                    <a:pt x="23337" y="10392"/>
                    <a:pt x="22676" y="4904"/>
                  </a:cubicBezTo>
                  <a:cubicBezTo>
                    <a:pt x="22413" y="2733"/>
                    <a:pt x="20731" y="1287"/>
                    <a:pt x="18602" y="1287"/>
                  </a:cubicBezTo>
                  <a:cubicBezTo>
                    <a:pt x="18492" y="1287"/>
                    <a:pt x="18382" y="1291"/>
                    <a:pt x="18271" y="1299"/>
                  </a:cubicBezTo>
                  <a:cubicBezTo>
                    <a:pt x="15565" y="1484"/>
                    <a:pt x="13768" y="3605"/>
                    <a:pt x="12293" y="5682"/>
                  </a:cubicBezTo>
                  <a:cubicBezTo>
                    <a:pt x="12066" y="3642"/>
                    <a:pt x="11183" y="1634"/>
                    <a:pt x="9306" y="607"/>
                  </a:cubicBezTo>
                  <a:cubicBezTo>
                    <a:pt x="8581" y="209"/>
                    <a:pt x="7777" y="1"/>
                    <a:pt x="698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3" name="Rectangle 2"/>
          <p:cNvSpPr/>
          <p:nvPr/>
        </p:nvSpPr>
        <p:spPr>
          <a:xfrm>
            <a:off x="2094448" y="356189"/>
            <a:ext cx="44217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400" dirty="0">
                <a:solidFill>
                  <a:srgbClr val="92D050"/>
                </a:solidFill>
                <a:latin typeface="Monotype Corsiva" panose="03010101010201010101" pitchFamily="66" charset="0"/>
              </a:rPr>
              <a:t>   </a:t>
            </a:r>
            <a:r>
              <a:rPr lang="bg-BG" sz="2400" b="1" dirty="0">
                <a:solidFill>
                  <a:srgbClr val="92D050"/>
                </a:solidFill>
                <a:latin typeface="Monotype Corsiva" panose="03010101010201010101" pitchFamily="66" charset="0"/>
              </a:rPr>
              <a:t>4 в клас    В час по  БЕЛ </a:t>
            </a:r>
          </a:p>
          <a:p>
            <a:r>
              <a:rPr lang="bg-BG" sz="2400" b="1" dirty="0">
                <a:solidFill>
                  <a:srgbClr val="92D050"/>
                </a:solidFill>
                <a:latin typeface="Monotype Corsiva" panose="03010101010201010101" pitchFamily="66" charset="0"/>
              </a:rPr>
              <a:t>С почит към Петя </a:t>
            </a:r>
            <a:r>
              <a:rPr lang="bg-BG" sz="2400" b="1" i="1" dirty="0">
                <a:solidFill>
                  <a:srgbClr val="92D050"/>
                </a:solidFill>
                <a:latin typeface="Monotype Corsiva" panose="03010101010201010101" pitchFamily="66" charset="0"/>
              </a:rPr>
              <a:t>Дубарова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358286"/>
            <a:ext cx="2389926" cy="27256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832086"/>
            <a:ext cx="1872208" cy="279175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4180" y="1513644"/>
            <a:ext cx="2227064" cy="302590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957" y="857237"/>
            <a:ext cx="2199040" cy="2932052"/>
          </a:xfrm>
          <a:prstGeom prst="rect">
            <a:avLst/>
          </a:prstGeom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13;p27"/>
          <p:cNvSpPr>
            <a:spLocks noGrp="1"/>
          </p:cNvSpPr>
          <p:nvPr>
            <p:ph type="subTitle" idx="1"/>
          </p:nvPr>
        </p:nvSpPr>
        <p:spPr>
          <a:xfrm>
            <a:off x="1914750" y="483518"/>
            <a:ext cx="5825602" cy="1105799"/>
          </a:xfrm>
          <a:custGeom>
            <a:avLst/>
            <a:gdLst/>
            <a:ahLst/>
            <a:cxnLst/>
            <a:rect l="l" t="t" r="r" b="b"/>
            <a:pathLst>
              <a:path w="65863" h="92137" extrusionOk="0">
                <a:moveTo>
                  <a:pt x="32655" y="958"/>
                </a:moveTo>
                <a:cubicBezTo>
                  <a:pt x="32876" y="958"/>
                  <a:pt x="33088" y="1031"/>
                  <a:pt x="33295" y="1057"/>
                </a:cubicBezTo>
                <a:cubicBezTo>
                  <a:pt x="33541" y="1089"/>
                  <a:pt x="33787" y="1098"/>
                  <a:pt x="34032" y="1098"/>
                </a:cubicBezTo>
                <a:cubicBezTo>
                  <a:pt x="34416" y="1098"/>
                  <a:pt x="34798" y="1075"/>
                  <a:pt x="35181" y="1075"/>
                </a:cubicBezTo>
                <a:cubicBezTo>
                  <a:pt x="35282" y="1075"/>
                  <a:pt x="35382" y="1076"/>
                  <a:pt x="35483" y="1080"/>
                </a:cubicBezTo>
                <a:cubicBezTo>
                  <a:pt x="36600" y="1124"/>
                  <a:pt x="37718" y="1205"/>
                  <a:pt x="38846" y="1205"/>
                </a:cubicBezTo>
                <a:cubicBezTo>
                  <a:pt x="38948" y="1205"/>
                  <a:pt x="39051" y="1204"/>
                  <a:pt x="39154" y="1203"/>
                </a:cubicBezTo>
                <a:cubicBezTo>
                  <a:pt x="39316" y="1200"/>
                  <a:pt x="39478" y="1199"/>
                  <a:pt x="39640" y="1199"/>
                </a:cubicBezTo>
                <a:cubicBezTo>
                  <a:pt x="40163" y="1199"/>
                  <a:pt x="40690" y="1209"/>
                  <a:pt x="41214" y="1209"/>
                </a:cubicBezTo>
                <a:cubicBezTo>
                  <a:pt x="41389" y="1209"/>
                  <a:pt x="41563" y="1208"/>
                  <a:pt x="41737" y="1205"/>
                </a:cubicBezTo>
                <a:cubicBezTo>
                  <a:pt x="43184" y="1181"/>
                  <a:pt x="44631" y="1214"/>
                  <a:pt x="46082" y="1138"/>
                </a:cubicBezTo>
                <a:cubicBezTo>
                  <a:pt x="46292" y="1127"/>
                  <a:pt x="46515" y="1117"/>
                  <a:pt x="46745" y="1117"/>
                </a:cubicBezTo>
                <a:cubicBezTo>
                  <a:pt x="47157" y="1117"/>
                  <a:pt x="47590" y="1150"/>
                  <a:pt x="48013" y="1271"/>
                </a:cubicBezTo>
                <a:cubicBezTo>
                  <a:pt x="48120" y="1301"/>
                  <a:pt x="48239" y="1312"/>
                  <a:pt x="48364" y="1312"/>
                </a:cubicBezTo>
                <a:cubicBezTo>
                  <a:pt x="48626" y="1312"/>
                  <a:pt x="48920" y="1267"/>
                  <a:pt x="49209" y="1267"/>
                </a:cubicBezTo>
                <a:cubicBezTo>
                  <a:pt x="49338" y="1267"/>
                  <a:pt x="49467" y="1276"/>
                  <a:pt x="49591" y="1302"/>
                </a:cubicBezTo>
                <a:cubicBezTo>
                  <a:pt x="50530" y="1496"/>
                  <a:pt x="51515" y="1491"/>
                  <a:pt x="52473" y="1673"/>
                </a:cubicBezTo>
                <a:cubicBezTo>
                  <a:pt x="53312" y="1833"/>
                  <a:pt x="54174" y="2005"/>
                  <a:pt x="55071" y="2055"/>
                </a:cubicBezTo>
                <a:cubicBezTo>
                  <a:pt x="55996" y="2105"/>
                  <a:pt x="57003" y="2182"/>
                  <a:pt x="57756" y="2558"/>
                </a:cubicBezTo>
                <a:cubicBezTo>
                  <a:pt x="58384" y="2871"/>
                  <a:pt x="59141" y="3103"/>
                  <a:pt x="59576" y="3639"/>
                </a:cubicBezTo>
                <a:cubicBezTo>
                  <a:pt x="59971" y="4129"/>
                  <a:pt x="60415" y="4606"/>
                  <a:pt x="60854" y="5080"/>
                </a:cubicBezTo>
                <a:cubicBezTo>
                  <a:pt x="61245" y="5503"/>
                  <a:pt x="61151" y="6036"/>
                  <a:pt x="61508" y="6454"/>
                </a:cubicBezTo>
                <a:cubicBezTo>
                  <a:pt x="62068" y="7112"/>
                  <a:pt x="61698" y="7875"/>
                  <a:pt x="62034" y="8581"/>
                </a:cubicBezTo>
                <a:cubicBezTo>
                  <a:pt x="62249" y="9032"/>
                  <a:pt x="62370" y="9574"/>
                  <a:pt x="62414" y="10101"/>
                </a:cubicBezTo>
                <a:cubicBezTo>
                  <a:pt x="62453" y="10557"/>
                  <a:pt x="62056" y="11096"/>
                  <a:pt x="62658" y="11510"/>
                </a:cubicBezTo>
                <a:cubicBezTo>
                  <a:pt x="62117" y="11790"/>
                  <a:pt x="62966" y="12221"/>
                  <a:pt x="62447" y="12503"/>
                </a:cubicBezTo>
                <a:cubicBezTo>
                  <a:pt x="62680" y="12709"/>
                  <a:pt x="62670" y="13063"/>
                  <a:pt x="62640" y="13195"/>
                </a:cubicBezTo>
                <a:cubicBezTo>
                  <a:pt x="62518" y="13722"/>
                  <a:pt x="62847" y="14206"/>
                  <a:pt x="62772" y="14700"/>
                </a:cubicBezTo>
                <a:cubicBezTo>
                  <a:pt x="62725" y="15011"/>
                  <a:pt x="62536" y="15293"/>
                  <a:pt x="63002" y="15517"/>
                </a:cubicBezTo>
                <a:cubicBezTo>
                  <a:pt x="63039" y="15535"/>
                  <a:pt x="63042" y="15651"/>
                  <a:pt x="63001" y="15682"/>
                </a:cubicBezTo>
                <a:cubicBezTo>
                  <a:pt x="62350" y="16164"/>
                  <a:pt x="62915" y="16662"/>
                  <a:pt x="62973" y="17150"/>
                </a:cubicBezTo>
                <a:cubicBezTo>
                  <a:pt x="62993" y="17314"/>
                  <a:pt x="62866" y="17459"/>
                  <a:pt x="62916" y="17609"/>
                </a:cubicBezTo>
                <a:cubicBezTo>
                  <a:pt x="63066" y="18065"/>
                  <a:pt x="63249" y="18516"/>
                  <a:pt x="63059" y="18990"/>
                </a:cubicBezTo>
                <a:cubicBezTo>
                  <a:pt x="63053" y="19003"/>
                  <a:pt x="63049" y="19027"/>
                  <a:pt x="63060" y="19035"/>
                </a:cubicBezTo>
                <a:cubicBezTo>
                  <a:pt x="63657" y="19486"/>
                  <a:pt x="63122" y="19997"/>
                  <a:pt x="63210" y="20479"/>
                </a:cubicBezTo>
                <a:cubicBezTo>
                  <a:pt x="63304" y="20990"/>
                  <a:pt x="63261" y="21515"/>
                  <a:pt x="63354" y="22028"/>
                </a:cubicBezTo>
                <a:cubicBezTo>
                  <a:pt x="63476" y="22692"/>
                  <a:pt x="63329" y="23349"/>
                  <a:pt x="63335" y="24008"/>
                </a:cubicBezTo>
                <a:cubicBezTo>
                  <a:pt x="63336" y="24054"/>
                  <a:pt x="63309" y="24116"/>
                  <a:pt x="63341" y="24146"/>
                </a:cubicBezTo>
                <a:cubicBezTo>
                  <a:pt x="63453" y="24254"/>
                  <a:pt x="63661" y="24339"/>
                  <a:pt x="63690" y="24453"/>
                </a:cubicBezTo>
                <a:cubicBezTo>
                  <a:pt x="63706" y="24515"/>
                  <a:pt x="63665" y="24531"/>
                  <a:pt x="63606" y="24531"/>
                </a:cubicBezTo>
                <a:cubicBezTo>
                  <a:pt x="63543" y="24531"/>
                  <a:pt x="63458" y="24512"/>
                  <a:pt x="63403" y="24512"/>
                </a:cubicBezTo>
                <a:cubicBezTo>
                  <a:pt x="63355" y="24512"/>
                  <a:pt x="63329" y="24526"/>
                  <a:pt x="63358" y="24580"/>
                </a:cubicBezTo>
                <a:cubicBezTo>
                  <a:pt x="63503" y="24853"/>
                  <a:pt x="63283" y="25127"/>
                  <a:pt x="63451" y="25383"/>
                </a:cubicBezTo>
                <a:cubicBezTo>
                  <a:pt x="63486" y="25438"/>
                  <a:pt x="63592" y="25509"/>
                  <a:pt x="63572" y="25537"/>
                </a:cubicBezTo>
                <a:cubicBezTo>
                  <a:pt x="63042" y="26277"/>
                  <a:pt x="63784" y="27642"/>
                  <a:pt x="63906" y="28448"/>
                </a:cubicBezTo>
                <a:cubicBezTo>
                  <a:pt x="64142" y="29996"/>
                  <a:pt x="63916" y="31704"/>
                  <a:pt x="63889" y="33267"/>
                </a:cubicBezTo>
                <a:lnTo>
                  <a:pt x="63800" y="38581"/>
                </a:lnTo>
                <a:cubicBezTo>
                  <a:pt x="63721" y="43326"/>
                  <a:pt x="63859" y="48070"/>
                  <a:pt x="64043" y="52811"/>
                </a:cubicBezTo>
                <a:cubicBezTo>
                  <a:pt x="64124" y="54881"/>
                  <a:pt x="64556" y="57249"/>
                  <a:pt x="64144" y="59284"/>
                </a:cubicBezTo>
                <a:cubicBezTo>
                  <a:pt x="63810" y="60940"/>
                  <a:pt x="63747" y="62392"/>
                  <a:pt x="64016" y="64094"/>
                </a:cubicBezTo>
                <a:cubicBezTo>
                  <a:pt x="64119" y="64740"/>
                  <a:pt x="64056" y="65376"/>
                  <a:pt x="64042" y="66017"/>
                </a:cubicBezTo>
                <a:cubicBezTo>
                  <a:pt x="64017" y="67125"/>
                  <a:pt x="63949" y="68232"/>
                  <a:pt x="64071" y="69340"/>
                </a:cubicBezTo>
                <a:cubicBezTo>
                  <a:pt x="64111" y="69698"/>
                  <a:pt x="64043" y="70083"/>
                  <a:pt x="64138" y="70430"/>
                </a:cubicBezTo>
                <a:cubicBezTo>
                  <a:pt x="64251" y="70844"/>
                  <a:pt x="64082" y="71272"/>
                  <a:pt x="64315" y="71666"/>
                </a:cubicBezTo>
                <a:cubicBezTo>
                  <a:pt x="64381" y="71777"/>
                  <a:pt x="64323" y="71840"/>
                  <a:pt x="64255" y="71918"/>
                </a:cubicBezTo>
                <a:cubicBezTo>
                  <a:pt x="64163" y="72028"/>
                  <a:pt x="63961" y="72144"/>
                  <a:pt x="64347" y="72192"/>
                </a:cubicBezTo>
                <a:cubicBezTo>
                  <a:pt x="64498" y="72210"/>
                  <a:pt x="64491" y="72385"/>
                  <a:pt x="64392" y="72420"/>
                </a:cubicBezTo>
                <a:cubicBezTo>
                  <a:pt x="63835" y="72622"/>
                  <a:pt x="64430" y="72904"/>
                  <a:pt x="64273" y="73126"/>
                </a:cubicBezTo>
                <a:cubicBezTo>
                  <a:pt x="64711" y="73201"/>
                  <a:pt x="64495" y="73539"/>
                  <a:pt x="64469" y="73605"/>
                </a:cubicBezTo>
                <a:cubicBezTo>
                  <a:pt x="64220" y="74268"/>
                  <a:pt x="64502" y="74929"/>
                  <a:pt x="64414" y="75582"/>
                </a:cubicBezTo>
                <a:cubicBezTo>
                  <a:pt x="64316" y="76315"/>
                  <a:pt x="64414" y="77044"/>
                  <a:pt x="64408" y="77773"/>
                </a:cubicBezTo>
                <a:cubicBezTo>
                  <a:pt x="64403" y="78602"/>
                  <a:pt x="64133" y="79435"/>
                  <a:pt x="64202" y="80257"/>
                </a:cubicBezTo>
                <a:cubicBezTo>
                  <a:pt x="64246" y="80787"/>
                  <a:pt x="63725" y="81316"/>
                  <a:pt x="64211" y="81834"/>
                </a:cubicBezTo>
                <a:cubicBezTo>
                  <a:pt x="63755" y="82253"/>
                  <a:pt x="64183" y="82741"/>
                  <a:pt x="63993" y="83199"/>
                </a:cubicBezTo>
                <a:cubicBezTo>
                  <a:pt x="63757" y="83765"/>
                  <a:pt x="63810" y="84375"/>
                  <a:pt x="63626" y="84961"/>
                </a:cubicBezTo>
                <a:cubicBezTo>
                  <a:pt x="63419" y="85621"/>
                  <a:pt x="63028" y="86225"/>
                  <a:pt x="62746" y="86857"/>
                </a:cubicBezTo>
                <a:cubicBezTo>
                  <a:pt x="62492" y="87421"/>
                  <a:pt x="61939" y="87757"/>
                  <a:pt x="61445" y="88140"/>
                </a:cubicBezTo>
                <a:cubicBezTo>
                  <a:pt x="61118" y="88395"/>
                  <a:pt x="60645" y="88593"/>
                  <a:pt x="60297" y="88825"/>
                </a:cubicBezTo>
                <a:cubicBezTo>
                  <a:pt x="59842" y="89129"/>
                  <a:pt x="59284" y="89243"/>
                  <a:pt x="58799" y="89468"/>
                </a:cubicBezTo>
                <a:cubicBezTo>
                  <a:pt x="58255" y="89719"/>
                  <a:pt x="57595" y="89907"/>
                  <a:pt x="56948" y="89907"/>
                </a:cubicBezTo>
                <a:cubicBezTo>
                  <a:pt x="56916" y="89907"/>
                  <a:pt x="56885" y="89907"/>
                  <a:pt x="56854" y="89906"/>
                </a:cubicBezTo>
                <a:cubicBezTo>
                  <a:pt x="56819" y="89905"/>
                  <a:pt x="56786" y="89905"/>
                  <a:pt x="56752" y="89905"/>
                </a:cubicBezTo>
                <a:cubicBezTo>
                  <a:pt x="56068" y="89905"/>
                  <a:pt x="55484" y="90111"/>
                  <a:pt x="54873" y="90232"/>
                </a:cubicBezTo>
                <a:cubicBezTo>
                  <a:pt x="54158" y="90375"/>
                  <a:pt x="53430" y="90423"/>
                  <a:pt x="52756" y="90530"/>
                </a:cubicBezTo>
                <a:cubicBezTo>
                  <a:pt x="52676" y="90515"/>
                  <a:pt x="52599" y="90509"/>
                  <a:pt x="52523" y="90509"/>
                </a:cubicBezTo>
                <a:cubicBezTo>
                  <a:pt x="52130" y="90509"/>
                  <a:pt x="51787" y="90679"/>
                  <a:pt x="51408" y="90679"/>
                </a:cubicBezTo>
                <a:cubicBezTo>
                  <a:pt x="51349" y="90679"/>
                  <a:pt x="51289" y="90675"/>
                  <a:pt x="51227" y="90666"/>
                </a:cubicBezTo>
                <a:cubicBezTo>
                  <a:pt x="51189" y="90660"/>
                  <a:pt x="51150" y="90657"/>
                  <a:pt x="51112" y="90657"/>
                </a:cubicBezTo>
                <a:cubicBezTo>
                  <a:pt x="50862" y="90657"/>
                  <a:pt x="50604" y="90767"/>
                  <a:pt x="50346" y="90767"/>
                </a:cubicBezTo>
                <a:cubicBezTo>
                  <a:pt x="50213" y="90767"/>
                  <a:pt x="50080" y="90738"/>
                  <a:pt x="49949" y="90650"/>
                </a:cubicBezTo>
                <a:cubicBezTo>
                  <a:pt x="49941" y="90645"/>
                  <a:pt x="49928" y="90643"/>
                  <a:pt x="49912" y="90643"/>
                </a:cubicBezTo>
                <a:cubicBezTo>
                  <a:pt x="49871" y="90643"/>
                  <a:pt x="49809" y="90657"/>
                  <a:pt x="49768" y="90671"/>
                </a:cubicBezTo>
                <a:cubicBezTo>
                  <a:pt x="49115" y="90882"/>
                  <a:pt x="48411" y="90854"/>
                  <a:pt x="47721" y="90904"/>
                </a:cubicBezTo>
                <a:cubicBezTo>
                  <a:pt x="46789" y="90971"/>
                  <a:pt x="45858" y="91038"/>
                  <a:pt x="44922" y="91038"/>
                </a:cubicBezTo>
                <a:cubicBezTo>
                  <a:pt x="44859" y="91038"/>
                  <a:pt x="44797" y="91038"/>
                  <a:pt x="44734" y="91037"/>
                </a:cubicBezTo>
                <a:cubicBezTo>
                  <a:pt x="43996" y="91028"/>
                  <a:pt x="43259" y="91010"/>
                  <a:pt x="42522" y="90981"/>
                </a:cubicBezTo>
                <a:cubicBezTo>
                  <a:pt x="42502" y="90980"/>
                  <a:pt x="42482" y="90980"/>
                  <a:pt x="42462" y="90980"/>
                </a:cubicBezTo>
                <a:cubicBezTo>
                  <a:pt x="42163" y="90980"/>
                  <a:pt x="41892" y="91070"/>
                  <a:pt x="41579" y="91070"/>
                </a:cubicBezTo>
                <a:cubicBezTo>
                  <a:pt x="41558" y="91070"/>
                  <a:pt x="41537" y="91070"/>
                  <a:pt x="41516" y="91069"/>
                </a:cubicBezTo>
                <a:cubicBezTo>
                  <a:pt x="40903" y="91043"/>
                  <a:pt x="40291" y="91021"/>
                  <a:pt x="39677" y="90982"/>
                </a:cubicBezTo>
                <a:cubicBezTo>
                  <a:pt x="39367" y="90964"/>
                  <a:pt x="39057" y="90955"/>
                  <a:pt x="38746" y="90955"/>
                </a:cubicBezTo>
                <a:cubicBezTo>
                  <a:pt x="38391" y="90955"/>
                  <a:pt x="38036" y="90967"/>
                  <a:pt x="37681" y="90991"/>
                </a:cubicBezTo>
                <a:cubicBezTo>
                  <a:pt x="37594" y="90996"/>
                  <a:pt x="37508" y="90998"/>
                  <a:pt x="37421" y="90998"/>
                </a:cubicBezTo>
                <a:cubicBezTo>
                  <a:pt x="36901" y="90998"/>
                  <a:pt x="36384" y="90916"/>
                  <a:pt x="35854" y="90916"/>
                </a:cubicBezTo>
                <a:cubicBezTo>
                  <a:pt x="35845" y="90916"/>
                  <a:pt x="35835" y="90916"/>
                  <a:pt x="35825" y="90916"/>
                </a:cubicBezTo>
                <a:cubicBezTo>
                  <a:pt x="35368" y="90919"/>
                  <a:pt x="34912" y="91001"/>
                  <a:pt x="34458" y="91001"/>
                </a:cubicBezTo>
                <a:cubicBezTo>
                  <a:pt x="34294" y="91001"/>
                  <a:pt x="34131" y="90990"/>
                  <a:pt x="33968" y="90961"/>
                </a:cubicBezTo>
                <a:cubicBezTo>
                  <a:pt x="33866" y="90943"/>
                  <a:pt x="33764" y="90936"/>
                  <a:pt x="33663" y="90936"/>
                </a:cubicBezTo>
                <a:cubicBezTo>
                  <a:pt x="33307" y="90936"/>
                  <a:pt x="32958" y="91024"/>
                  <a:pt x="32623" y="91024"/>
                </a:cubicBezTo>
                <a:cubicBezTo>
                  <a:pt x="32548" y="91024"/>
                  <a:pt x="32473" y="91020"/>
                  <a:pt x="32399" y="91009"/>
                </a:cubicBezTo>
                <a:cubicBezTo>
                  <a:pt x="31991" y="90948"/>
                  <a:pt x="31579" y="90937"/>
                  <a:pt x="31167" y="90937"/>
                </a:cubicBezTo>
                <a:cubicBezTo>
                  <a:pt x="30952" y="90937"/>
                  <a:pt x="30738" y="90940"/>
                  <a:pt x="30523" y="90940"/>
                </a:cubicBezTo>
                <a:cubicBezTo>
                  <a:pt x="30019" y="90940"/>
                  <a:pt x="29515" y="90925"/>
                  <a:pt x="29013" y="90821"/>
                </a:cubicBezTo>
                <a:cubicBezTo>
                  <a:pt x="28881" y="90794"/>
                  <a:pt x="28738" y="90784"/>
                  <a:pt x="28588" y="90784"/>
                </a:cubicBezTo>
                <a:cubicBezTo>
                  <a:pt x="28232" y="90784"/>
                  <a:pt x="27837" y="90838"/>
                  <a:pt x="27466" y="90838"/>
                </a:cubicBezTo>
                <a:cubicBezTo>
                  <a:pt x="27428" y="90838"/>
                  <a:pt x="27391" y="90838"/>
                  <a:pt x="27355" y="90837"/>
                </a:cubicBezTo>
                <a:cubicBezTo>
                  <a:pt x="27297" y="90835"/>
                  <a:pt x="27239" y="90834"/>
                  <a:pt x="27181" y="90834"/>
                </a:cubicBezTo>
                <a:cubicBezTo>
                  <a:pt x="26649" y="90834"/>
                  <a:pt x="26109" y="90902"/>
                  <a:pt x="25590" y="90902"/>
                </a:cubicBezTo>
                <a:cubicBezTo>
                  <a:pt x="25392" y="90902"/>
                  <a:pt x="25197" y="90892"/>
                  <a:pt x="25006" y="90865"/>
                </a:cubicBezTo>
                <a:cubicBezTo>
                  <a:pt x="24719" y="90824"/>
                  <a:pt x="24435" y="90809"/>
                  <a:pt x="24154" y="90809"/>
                </a:cubicBezTo>
                <a:cubicBezTo>
                  <a:pt x="23500" y="90809"/>
                  <a:pt x="22860" y="90887"/>
                  <a:pt x="22213" y="90887"/>
                </a:cubicBezTo>
                <a:cubicBezTo>
                  <a:pt x="22142" y="90887"/>
                  <a:pt x="22071" y="90886"/>
                  <a:pt x="21999" y="90884"/>
                </a:cubicBezTo>
                <a:cubicBezTo>
                  <a:pt x="21765" y="90878"/>
                  <a:pt x="21529" y="90835"/>
                  <a:pt x="21302" y="90789"/>
                </a:cubicBezTo>
                <a:cubicBezTo>
                  <a:pt x="21026" y="90731"/>
                  <a:pt x="20759" y="90681"/>
                  <a:pt x="20480" y="90681"/>
                </a:cubicBezTo>
                <a:cubicBezTo>
                  <a:pt x="20318" y="90681"/>
                  <a:pt x="20152" y="90698"/>
                  <a:pt x="19977" y="90740"/>
                </a:cubicBezTo>
                <a:cubicBezTo>
                  <a:pt x="19864" y="90768"/>
                  <a:pt x="19749" y="90779"/>
                  <a:pt x="19632" y="90779"/>
                </a:cubicBezTo>
                <a:cubicBezTo>
                  <a:pt x="19276" y="90779"/>
                  <a:pt x="18907" y="90677"/>
                  <a:pt x="18547" y="90657"/>
                </a:cubicBezTo>
                <a:cubicBezTo>
                  <a:pt x="17422" y="90596"/>
                  <a:pt x="16304" y="90463"/>
                  <a:pt x="15172" y="90412"/>
                </a:cubicBezTo>
                <a:cubicBezTo>
                  <a:pt x="14790" y="90395"/>
                  <a:pt x="14392" y="90307"/>
                  <a:pt x="14009" y="90252"/>
                </a:cubicBezTo>
                <a:cubicBezTo>
                  <a:pt x="13672" y="90202"/>
                  <a:pt x="13367" y="90187"/>
                  <a:pt x="13031" y="90176"/>
                </a:cubicBezTo>
                <a:cubicBezTo>
                  <a:pt x="13025" y="90176"/>
                  <a:pt x="13020" y="90176"/>
                  <a:pt x="13014" y="90176"/>
                </a:cubicBezTo>
                <a:cubicBezTo>
                  <a:pt x="12929" y="90176"/>
                  <a:pt x="12823" y="90194"/>
                  <a:pt x="12716" y="90194"/>
                </a:cubicBezTo>
                <a:cubicBezTo>
                  <a:pt x="12568" y="90194"/>
                  <a:pt x="12417" y="90160"/>
                  <a:pt x="12314" y="89998"/>
                </a:cubicBezTo>
                <a:cubicBezTo>
                  <a:pt x="12288" y="89956"/>
                  <a:pt x="12256" y="89940"/>
                  <a:pt x="12219" y="89940"/>
                </a:cubicBezTo>
                <a:cubicBezTo>
                  <a:pt x="12102" y="89940"/>
                  <a:pt x="11939" y="90105"/>
                  <a:pt x="11773" y="90105"/>
                </a:cubicBezTo>
                <a:cubicBezTo>
                  <a:pt x="11760" y="90105"/>
                  <a:pt x="11747" y="90104"/>
                  <a:pt x="11734" y="90102"/>
                </a:cubicBezTo>
                <a:cubicBezTo>
                  <a:pt x="11411" y="90047"/>
                  <a:pt x="11121" y="89937"/>
                  <a:pt x="10767" y="89935"/>
                </a:cubicBezTo>
                <a:cubicBezTo>
                  <a:pt x="9650" y="89929"/>
                  <a:pt x="8561" y="89702"/>
                  <a:pt x="7497" y="89524"/>
                </a:cubicBezTo>
                <a:cubicBezTo>
                  <a:pt x="6870" y="89419"/>
                  <a:pt x="6037" y="89333"/>
                  <a:pt x="5549" y="88860"/>
                </a:cubicBezTo>
                <a:cubicBezTo>
                  <a:pt x="5427" y="88741"/>
                  <a:pt x="5113" y="88733"/>
                  <a:pt x="4920" y="88640"/>
                </a:cubicBezTo>
                <a:cubicBezTo>
                  <a:pt x="3903" y="88148"/>
                  <a:pt x="3249" y="87423"/>
                  <a:pt x="2609" y="86705"/>
                </a:cubicBezTo>
                <a:cubicBezTo>
                  <a:pt x="1949" y="85966"/>
                  <a:pt x="1834" y="85088"/>
                  <a:pt x="1801" y="84254"/>
                </a:cubicBezTo>
                <a:cubicBezTo>
                  <a:pt x="1777" y="83655"/>
                  <a:pt x="1819" y="83027"/>
                  <a:pt x="1833" y="82421"/>
                </a:cubicBezTo>
                <a:cubicBezTo>
                  <a:pt x="1847" y="81905"/>
                  <a:pt x="1865" y="81379"/>
                  <a:pt x="1860" y="80859"/>
                </a:cubicBezTo>
                <a:cubicBezTo>
                  <a:pt x="1859" y="80638"/>
                  <a:pt x="1924" y="80426"/>
                  <a:pt x="1931" y="80207"/>
                </a:cubicBezTo>
                <a:cubicBezTo>
                  <a:pt x="1981" y="78749"/>
                  <a:pt x="1872" y="77282"/>
                  <a:pt x="2027" y="75836"/>
                </a:cubicBezTo>
                <a:cubicBezTo>
                  <a:pt x="2140" y="74784"/>
                  <a:pt x="2051" y="73736"/>
                  <a:pt x="2059" y="72695"/>
                </a:cubicBezTo>
                <a:cubicBezTo>
                  <a:pt x="2065" y="71754"/>
                  <a:pt x="2146" y="70790"/>
                  <a:pt x="1915" y="69831"/>
                </a:cubicBezTo>
                <a:cubicBezTo>
                  <a:pt x="1755" y="69166"/>
                  <a:pt x="1988" y="68455"/>
                  <a:pt x="1979" y="67764"/>
                </a:cubicBezTo>
                <a:cubicBezTo>
                  <a:pt x="1972" y="67294"/>
                  <a:pt x="1862" y="66825"/>
                  <a:pt x="1878" y="66348"/>
                </a:cubicBezTo>
                <a:cubicBezTo>
                  <a:pt x="1917" y="65189"/>
                  <a:pt x="2004" y="64028"/>
                  <a:pt x="1988" y="62872"/>
                </a:cubicBezTo>
                <a:cubicBezTo>
                  <a:pt x="1977" y="62051"/>
                  <a:pt x="2147" y="61240"/>
                  <a:pt x="2090" y="60416"/>
                </a:cubicBezTo>
                <a:cubicBezTo>
                  <a:pt x="2057" y="59949"/>
                  <a:pt x="2182" y="59458"/>
                  <a:pt x="2206" y="58979"/>
                </a:cubicBezTo>
                <a:cubicBezTo>
                  <a:pt x="2248" y="58086"/>
                  <a:pt x="2362" y="57195"/>
                  <a:pt x="2328" y="56295"/>
                </a:cubicBezTo>
                <a:cubicBezTo>
                  <a:pt x="2295" y="55389"/>
                  <a:pt x="2489" y="54480"/>
                  <a:pt x="2541" y="53571"/>
                </a:cubicBezTo>
                <a:cubicBezTo>
                  <a:pt x="2561" y="53231"/>
                  <a:pt x="2567" y="52876"/>
                  <a:pt x="2506" y="52546"/>
                </a:cubicBezTo>
                <a:cubicBezTo>
                  <a:pt x="2382" y="51873"/>
                  <a:pt x="2701" y="51214"/>
                  <a:pt x="2583" y="50569"/>
                </a:cubicBezTo>
                <a:cubicBezTo>
                  <a:pt x="2488" y="50056"/>
                  <a:pt x="2688" y="49554"/>
                  <a:pt x="2534" y="49061"/>
                </a:cubicBezTo>
                <a:cubicBezTo>
                  <a:pt x="2388" y="48592"/>
                  <a:pt x="2559" y="48134"/>
                  <a:pt x="2610" y="47682"/>
                </a:cubicBezTo>
                <a:cubicBezTo>
                  <a:pt x="2675" y="47121"/>
                  <a:pt x="2472" y="46573"/>
                  <a:pt x="2606" y="46017"/>
                </a:cubicBezTo>
                <a:cubicBezTo>
                  <a:pt x="2712" y="45584"/>
                  <a:pt x="2480" y="45129"/>
                  <a:pt x="2732" y="44700"/>
                </a:cubicBezTo>
                <a:cubicBezTo>
                  <a:pt x="2748" y="44673"/>
                  <a:pt x="2774" y="44643"/>
                  <a:pt x="2771" y="44616"/>
                </a:cubicBezTo>
                <a:cubicBezTo>
                  <a:pt x="2664" y="43393"/>
                  <a:pt x="2817" y="42163"/>
                  <a:pt x="2546" y="40942"/>
                </a:cubicBezTo>
                <a:cubicBezTo>
                  <a:pt x="2462" y="40564"/>
                  <a:pt x="2605" y="40163"/>
                  <a:pt x="2632" y="39771"/>
                </a:cubicBezTo>
                <a:cubicBezTo>
                  <a:pt x="2694" y="38867"/>
                  <a:pt x="2551" y="37969"/>
                  <a:pt x="2479" y="37068"/>
                </a:cubicBezTo>
                <a:cubicBezTo>
                  <a:pt x="2449" y="36694"/>
                  <a:pt x="2521" y="36289"/>
                  <a:pt x="2518" y="35905"/>
                </a:cubicBezTo>
                <a:cubicBezTo>
                  <a:pt x="2466" y="28064"/>
                  <a:pt x="2604" y="20188"/>
                  <a:pt x="2656" y="12334"/>
                </a:cubicBezTo>
                <a:cubicBezTo>
                  <a:pt x="2676" y="9586"/>
                  <a:pt x="3158" y="5621"/>
                  <a:pt x="5571" y="3826"/>
                </a:cubicBezTo>
                <a:cubicBezTo>
                  <a:pt x="6101" y="3430"/>
                  <a:pt x="6765" y="3094"/>
                  <a:pt x="7384" y="2911"/>
                </a:cubicBezTo>
                <a:cubicBezTo>
                  <a:pt x="8050" y="2715"/>
                  <a:pt x="8728" y="2386"/>
                  <a:pt x="9519" y="2386"/>
                </a:cubicBezTo>
                <a:cubicBezTo>
                  <a:pt x="9592" y="2386"/>
                  <a:pt x="9666" y="2389"/>
                  <a:pt x="9741" y="2395"/>
                </a:cubicBezTo>
                <a:cubicBezTo>
                  <a:pt x="9765" y="2396"/>
                  <a:pt x="9789" y="2397"/>
                  <a:pt x="9813" y="2397"/>
                </a:cubicBezTo>
                <a:cubicBezTo>
                  <a:pt x="10124" y="2397"/>
                  <a:pt x="10424" y="2246"/>
                  <a:pt x="10657" y="2166"/>
                </a:cubicBezTo>
                <a:cubicBezTo>
                  <a:pt x="11008" y="2047"/>
                  <a:pt x="11370" y="2027"/>
                  <a:pt x="11734" y="2027"/>
                </a:cubicBezTo>
                <a:cubicBezTo>
                  <a:pt x="11909" y="2027"/>
                  <a:pt x="12085" y="2032"/>
                  <a:pt x="12261" y="2032"/>
                </a:cubicBezTo>
                <a:cubicBezTo>
                  <a:pt x="12608" y="2032"/>
                  <a:pt x="12954" y="2014"/>
                  <a:pt x="13293" y="1910"/>
                </a:cubicBezTo>
                <a:cubicBezTo>
                  <a:pt x="13696" y="1786"/>
                  <a:pt x="14313" y="1828"/>
                  <a:pt x="14832" y="1797"/>
                </a:cubicBezTo>
                <a:cubicBezTo>
                  <a:pt x="14862" y="1796"/>
                  <a:pt x="14892" y="1795"/>
                  <a:pt x="14924" y="1795"/>
                </a:cubicBezTo>
                <a:cubicBezTo>
                  <a:pt x="14981" y="1795"/>
                  <a:pt x="15041" y="1797"/>
                  <a:pt x="15100" y="1797"/>
                </a:cubicBezTo>
                <a:cubicBezTo>
                  <a:pt x="15293" y="1797"/>
                  <a:pt x="15480" y="1776"/>
                  <a:pt x="15581" y="1596"/>
                </a:cubicBezTo>
                <a:cubicBezTo>
                  <a:pt x="15591" y="1577"/>
                  <a:pt x="15679" y="1560"/>
                  <a:pt x="15726" y="1560"/>
                </a:cubicBezTo>
                <a:cubicBezTo>
                  <a:pt x="15740" y="1560"/>
                  <a:pt x="15750" y="1562"/>
                  <a:pt x="15754" y="1565"/>
                </a:cubicBezTo>
                <a:cubicBezTo>
                  <a:pt x="15887" y="1692"/>
                  <a:pt x="16012" y="1736"/>
                  <a:pt x="16133" y="1736"/>
                </a:cubicBezTo>
                <a:cubicBezTo>
                  <a:pt x="16405" y="1736"/>
                  <a:pt x="16655" y="1511"/>
                  <a:pt x="16923" y="1498"/>
                </a:cubicBezTo>
                <a:cubicBezTo>
                  <a:pt x="17874" y="1453"/>
                  <a:pt x="18824" y="1476"/>
                  <a:pt x="19768" y="1463"/>
                </a:cubicBezTo>
                <a:cubicBezTo>
                  <a:pt x="19802" y="1462"/>
                  <a:pt x="19836" y="1462"/>
                  <a:pt x="19870" y="1462"/>
                </a:cubicBezTo>
                <a:cubicBezTo>
                  <a:pt x="20121" y="1462"/>
                  <a:pt x="20383" y="1474"/>
                  <a:pt x="20648" y="1474"/>
                </a:cubicBezTo>
                <a:cubicBezTo>
                  <a:pt x="21042" y="1474"/>
                  <a:pt x="21441" y="1447"/>
                  <a:pt x="21817" y="1313"/>
                </a:cubicBezTo>
                <a:cubicBezTo>
                  <a:pt x="21835" y="1306"/>
                  <a:pt x="21855" y="1303"/>
                  <a:pt x="21877" y="1303"/>
                </a:cubicBezTo>
                <a:cubicBezTo>
                  <a:pt x="22016" y="1303"/>
                  <a:pt x="22226" y="1415"/>
                  <a:pt x="22382" y="1415"/>
                </a:cubicBezTo>
                <a:cubicBezTo>
                  <a:pt x="22398" y="1415"/>
                  <a:pt x="22414" y="1414"/>
                  <a:pt x="22429" y="1411"/>
                </a:cubicBezTo>
                <a:cubicBezTo>
                  <a:pt x="23140" y="1280"/>
                  <a:pt x="23889" y="1325"/>
                  <a:pt x="24571" y="1217"/>
                </a:cubicBezTo>
                <a:cubicBezTo>
                  <a:pt x="25193" y="1120"/>
                  <a:pt x="25793" y="1057"/>
                  <a:pt x="26410" y="1057"/>
                </a:cubicBezTo>
                <a:cubicBezTo>
                  <a:pt x="26500" y="1057"/>
                  <a:pt x="26591" y="1058"/>
                  <a:pt x="26682" y="1061"/>
                </a:cubicBezTo>
                <a:cubicBezTo>
                  <a:pt x="27372" y="1081"/>
                  <a:pt x="28087" y="1173"/>
                  <a:pt x="28771" y="1173"/>
                </a:cubicBezTo>
                <a:cubicBezTo>
                  <a:pt x="29060" y="1173"/>
                  <a:pt x="29344" y="1157"/>
                  <a:pt x="29619" y="1111"/>
                </a:cubicBezTo>
                <a:cubicBezTo>
                  <a:pt x="29942" y="1057"/>
                  <a:pt x="30264" y="1044"/>
                  <a:pt x="30584" y="1044"/>
                </a:cubicBezTo>
                <a:cubicBezTo>
                  <a:pt x="30882" y="1044"/>
                  <a:pt x="31179" y="1055"/>
                  <a:pt x="31473" y="1055"/>
                </a:cubicBezTo>
                <a:cubicBezTo>
                  <a:pt x="31813" y="1055"/>
                  <a:pt x="32150" y="1040"/>
                  <a:pt x="32485" y="974"/>
                </a:cubicBezTo>
                <a:cubicBezTo>
                  <a:pt x="32542" y="963"/>
                  <a:pt x="32599" y="958"/>
                  <a:pt x="32655" y="958"/>
                </a:cubicBezTo>
                <a:close/>
                <a:moveTo>
                  <a:pt x="26311" y="0"/>
                </a:moveTo>
                <a:cubicBezTo>
                  <a:pt x="26126" y="0"/>
                  <a:pt x="25941" y="2"/>
                  <a:pt x="25756" y="5"/>
                </a:cubicBezTo>
                <a:cubicBezTo>
                  <a:pt x="25144" y="16"/>
                  <a:pt x="24554" y="79"/>
                  <a:pt x="23971" y="145"/>
                </a:cubicBezTo>
                <a:cubicBezTo>
                  <a:pt x="23151" y="236"/>
                  <a:pt x="22321" y="341"/>
                  <a:pt x="21503" y="341"/>
                </a:cubicBezTo>
                <a:cubicBezTo>
                  <a:pt x="21365" y="341"/>
                  <a:pt x="21229" y="338"/>
                  <a:pt x="21092" y="332"/>
                </a:cubicBezTo>
                <a:cubicBezTo>
                  <a:pt x="20741" y="315"/>
                  <a:pt x="20390" y="308"/>
                  <a:pt x="20040" y="308"/>
                </a:cubicBezTo>
                <a:cubicBezTo>
                  <a:pt x="18964" y="308"/>
                  <a:pt x="17895" y="374"/>
                  <a:pt x="16834" y="433"/>
                </a:cubicBezTo>
                <a:cubicBezTo>
                  <a:pt x="15614" y="500"/>
                  <a:pt x="14375" y="613"/>
                  <a:pt x="13160" y="802"/>
                </a:cubicBezTo>
                <a:cubicBezTo>
                  <a:pt x="11934" y="991"/>
                  <a:pt x="10679" y="1083"/>
                  <a:pt x="9437" y="1217"/>
                </a:cubicBezTo>
                <a:cubicBezTo>
                  <a:pt x="8824" y="1283"/>
                  <a:pt x="8308" y="1548"/>
                  <a:pt x="7750" y="1708"/>
                </a:cubicBezTo>
                <a:cubicBezTo>
                  <a:pt x="6983" y="1930"/>
                  <a:pt x="6194" y="2183"/>
                  <a:pt x="5519" y="2581"/>
                </a:cubicBezTo>
                <a:cubicBezTo>
                  <a:pt x="5062" y="2846"/>
                  <a:pt x="4649" y="3179"/>
                  <a:pt x="4292" y="3567"/>
                </a:cubicBezTo>
                <a:cubicBezTo>
                  <a:pt x="3846" y="4046"/>
                  <a:pt x="3310" y="4447"/>
                  <a:pt x="3035" y="5032"/>
                </a:cubicBezTo>
                <a:cubicBezTo>
                  <a:pt x="2752" y="5633"/>
                  <a:pt x="2403" y="6224"/>
                  <a:pt x="2137" y="6835"/>
                </a:cubicBezTo>
                <a:cubicBezTo>
                  <a:pt x="1927" y="7319"/>
                  <a:pt x="1529" y="7779"/>
                  <a:pt x="1458" y="8267"/>
                </a:cubicBezTo>
                <a:cubicBezTo>
                  <a:pt x="1146" y="10424"/>
                  <a:pt x="583" y="12307"/>
                  <a:pt x="807" y="14545"/>
                </a:cubicBezTo>
                <a:cubicBezTo>
                  <a:pt x="904" y="15511"/>
                  <a:pt x="1094" y="16467"/>
                  <a:pt x="1157" y="17435"/>
                </a:cubicBezTo>
                <a:cubicBezTo>
                  <a:pt x="1227" y="18547"/>
                  <a:pt x="1130" y="19660"/>
                  <a:pt x="1053" y="20772"/>
                </a:cubicBezTo>
                <a:cubicBezTo>
                  <a:pt x="835" y="23978"/>
                  <a:pt x="750" y="27269"/>
                  <a:pt x="870" y="30465"/>
                </a:cubicBezTo>
                <a:cubicBezTo>
                  <a:pt x="879" y="30699"/>
                  <a:pt x="888" y="30935"/>
                  <a:pt x="896" y="31169"/>
                </a:cubicBezTo>
                <a:cubicBezTo>
                  <a:pt x="1037" y="34971"/>
                  <a:pt x="1157" y="38774"/>
                  <a:pt x="1220" y="42579"/>
                </a:cubicBezTo>
                <a:cubicBezTo>
                  <a:pt x="1287" y="46793"/>
                  <a:pt x="1286" y="51007"/>
                  <a:pt x="1165" y="55219"/>
                </a:cubicBezTo>
                <a:cubicBezTo>
                  <a:pt x="1107" y="57370"/>
                  <a:pt x="1011" y="59519"/>
                  <a:pt x="883" y="61666"/>
                </a:cubicBezTo>
                <a:cubicBezTo>
                  <a:pt x="784" y="63295"/>
                  <a:pt x="0" y="66050"/>
                  <a:pt x="640" y="67564"/>
                </a:cubicBezTo>
                <a:cubicBezTo>
                  <a:pt x="652" y="67593"/>
                  <a:pt x="650" y="67627"/>
                  <a:pt x="633" y="67655"/>
                </a:cubicBezTo>
                <a:cubicBezTo>
                  <a:pt x="232" y="68291"/>
                  <a:pt x="729" y="68952"/>
                  <a:pt x="508" y="69620"/>
                </a:cubicBezTo>
                <a:cubicBezTo>
                  <a:pt x="380" y="70006"/>
                  <a:pt x="873" y="70464"/>
                  <a:pt x="537" y="70941"/>
                </a:cubicBezTo>
                <a:cubicBezTo>
                  <a:pt x="440" y="71078"/>
                  <a:pt x="399" y="71363"/>
                  <a:pt x="639" y="71579"/>
                </a:cubicBezTo>
                <a:cubicBezTo>
                  <a:pt x="816" y="71739"/>
                  <a:pt x="866" y="72036"/>
                  <a:pt x="735" y="72180"/>
                </a:cubicBezTo>
                <a:cubicBezTo>
                  <a:pt x="409" y="72539"/>
                  <a:pt x="782" y="72883"/>
                  <a:pt x="682" y="73241"/>
                </a:cubicBezTo>
                <a:cubicBezTo>
                  <a:pt x="629" y="73429"/>
                  <a:pt x="607" y="73708"/>
                  <a:pt x="715" y="73920"/>
                </a:cubicBezTo>
                <a:cubicBezTo>
                  <a:pt x="948" y="74376"/>
                  <a:pt x="741" y="74838"/>
                  <a:pt x="739" y="75287"/>
                </a:cubicBezTo>
                <a:cubicBezTo>
                  <a:pt x="737" y="75621"/>
                  <a:pt x="728" y="75979"/>
                  <a:pt x="675" y="76325"/>
                </a:cubicBezTo>
                <a:cubicBezTo>
                  <a:pt x="612" y="76747"/>
                  <a:pt x="716" y="77175"/>
                  <a:pt x="611" y="77602"/>
                </a:cubicBezTo>
                <a:cubicBezTo>
                  <a:pt x="520" y="77976"/>
                  <a:pt x="537" y="78359"/>
                  <a:pt x="548" y="78743"/>
                </a:cubicBezTo>
                <a:cubicBezTo>
                  <a:pt x="557" y="79052"/>
                  <a:pt x="820" y="79488"/>
                  <a:pt x="697" y="79599"/>
                </a:cubicBezTo>
                <a:cubicBezTo>
                  <a:pt x="180" y="80073"/>
                  <a:pt x="630" y="80578"/>
                  <a:pt x="465" y="81062"/>
                </a:cubicBezTo>
                <a:cubicBezTo>
                  <a:pt x="279" y="81613"/>
                  <a:pt x="533" y="82234"/>
                  <a:pt x="424" y="82834"/>
                </a:cubicBezTo>
                <a:cubicBezTo>
                  <a:pt x="384" y="83056"/>
                  <a:pt x="420" y="83327"/>
                  <a:pt x="424" y="83568"/>
                </a:cubicBezTo>
                <a:cubicBezTo>
                  <a:pt x="434" y="84061"/>
                  <a:pt x="620" y="84553"/>
                  <a:pt x="482" y="85046"/>
                </a:cubicBezTo>
                <a:cubicBezTo>
                  <a:pt x="393" y="85363"/>
                  <a:pt x="983" y="85648"/>
                  <a:pt x="553" y="85975"/>
                </a:cubicBezTo>
                <a:cubicBezTo>
                  <a:pt x="547" y="85980"/>
                  <a:pt x="563" y="86013"/>
                  <a:pt x="575" y="86015"/>
                </a:cubicBezTo>
                <a:cubicBezTo>
                  <a:pt x="1215" y="86146"/>
                  <a:pt x="813" y="86505"/>
                  <a:pt x="879" y="86758"/>
                </a:cubicBezTo>
                <a:cubicBezTo>
                  <a:pt x="892" y="86804"/>
                  <a:pt x="838" y="86842"/>
                  <a:pt x="923" y="86897"/>
                </a:cubicBezTo>
                <a:cubicBezTo>
                  <a:pt x="1657" y="87376"/>
                  <a:pt x="1801" y="88137"/>
                  <a:pt x="2689" y="88599"/>
                </a:cubicBezTo>
                <a:cubicBezTo>
                  <a:pt x="3293" y="88913"/>
                  <a:pt x="3730" y="89385"/>
                  <a:pt x="4443" y="89701"/>
                </a:cubicBezTo>
                <a:cubicBezTo>
                  <a:pt x="5278" y="90071"/>
                  <a:pt x="6017" y="90506"/>
                  <a:pt x="7036" y="90533"/>
                </a:cubicBezTo>
                <a:cubicBezTo>
                  <a:pt x="7421" y="90542"/>
                  <a:pt x="7697" y="90760"/>
                  <a:pt x="8086" y="90760"/>
                </a:cubicBezTo>
                <a:cubicBezTo>
                  <a:pt x="8091" y="90760"/>
                  <a:pt x="8096" y="90760"/>
                  <a:pt x="8102" y="90760"/>
                </a:cubicBezTo>
                <a:cubicBezTo>
                  <a:pt x="8140" y="90759"/>
                  <a:pt x="8179" y="90759"/>
                  <a:pt x="8217" y="90759"/>
                </a:cubicBezTo>
                <a:cubicBezTo>
                  <a:pt x="9211" y="90759"/>
                  <a:pt x="10184" y="90952"/>
                  <a:pt x="11140" y="91083"/>
                </a:cubicBezTo>
                <a:cubicBezTo>
                  <a:pt x="12296" y="91242"/>
                  <a:pt x="13475" y="91270"/>
                  <a:pt x="14629" y="91446"/>
                </a:cubicBezTo>
                <a:cubicBezTo>
                  <a:pt x="15002" y="91503"/>
                  <a:pt x="15459" y="91591"/>
                  <a:pt x="15927" y="91591"/>
                </a:cubicBezTo>
                <a:cubicBezTo>
                  <a:pt x="15987" y="91591"/>
                  <a:pt x="16048" y="91590"/>
                  <a:pt x="16109" y="91587"/>
                </a:cubicBezTo>
                <a:cubicBezTo>
                  <a:pt x="16300" y="91576"/>
                  <a:pt x="16531" y="91554"/>
                  <a:pt x="16762" y="91554"/>
                </a:cubicBezTo>
                <a:cubicBezTo>
                  <a:pt x="16985" y="91554"/>
                  <a:pt x="17206" y="91574"/>
                  <a:pt x="17389" y="91645"/>
                </a:cubicBezTo>
                <a:cubicBezTo>
                  <a:pt x="18001" y="91882"/>
                  <a:pt x="18664" y="91786"/>
                  <a:pt x="19282" y="91841"/>
                </a:cubicBezTo>
                <a:cubicBezTo>
                  <a:pt x="19940" y="91899"/>
                  <a:pt x="20615" y="91909"/>
                  <a:pt x="21290" y="91909"/>
                </a:cubicBezTo>
                <a:cubicBezTo>
                  <a:pt x="21549" y="91909"/>
                  <a:pt x="21807" y="91907"/>
                  <a:pt x="22064" y="91907"/>
                </a:cubicBezTo>
                <a:cubicBezTo>
                  <a:pt x="22083" y="91906"/>
                  <a:pt x="22102" y="91906"/>
                  <a:pt x="22122" y="91906"/>
                </a:cubicBezTo>
                <a:cubicBezTo>
                  <a:pt x="23159" y="91906"/>
                  <a:pt x="24199" y="91956"/>
                  <a:pt x="25238" y="91956"/>
                </a:cubicBezTo>
                <a:cubicBezTo>
                  <a:pt x="25534" y="91956"/>
                  <a:pt x="25829" y="91952"/>
                  <a:pt x="26125" y="91942"/>
                </a:cubicBezTo>
                <a:cubicBezTo>
                  <a:pt x="26361" y="91935"/>
                  <a:pt x="26597" y="91931"/>
                  <a:pt x="26833" y="91931"/>
                </a:cubicBezTo>
                <a:cubicBezTo>
                  <a:pt x="27459" y="91931"/>
                  <a:pt x="28084" y="91957"/>
                  <a:pt x="28708" y="92009"/>
                </a:cubicBezTo>
                <a:cubicBezTo>
                  <a:pt x="28795" y="92016"/>
                  <a:pt x="28880" y="92019"/>
                  <a:pt x="28965" y="92019"/>
                </a:cubicBezTo>
                <a:cubicBezTo>
                  <a:pt x="29306" y="92019"/>
                  <a:pt x="29632" y="91974"/>
                  <a:pt x="29957" y="91974"/>
                </a:cubicBezTo>
                <a:cubicBezTo>
                  <a:pt x="30021" y="91974"/>
                  <a:pt x="30085" y="91976"/>
                  <a:pt x="30149" y="91980"/>
                </a:cubicBezTo>
                <a:cubicBezTo>
                  <a:pt x="31349" y="92059"/>
                  <a:pt x="32551" y="92034"/>
                  <a:pt x="33751" y="92071"/>
                </a:cubicBezTo>
                <a:cubicBezTo>
                  <a:pt x="33966" y="92078"/>
                  <a:pt x="34181" y="92081"/>
                  <a:pt x="34396" y="92081"/>
                </a:cubicBezTo>
                <a:cubicBezTo>
                  <a:pt x="35189" y="92081"/>
                  <a:pt x="35982" y="92043"/>
                  <a:pt x="36778" y="92043"/>
                </a:cubicBezTo>
                <a:cubicBezTo>
                  <a:pt x="37003" y="92043"/>
                  <a:pt x="37229" y="92046"/>
                  <a:pt x="37455" y="92054"/>
                </a:cubicBezTo>
                <a:cubicBezTo>
                  <a:pt x="38476" y="92090"/>
                  <a:pt x="39501" y="92134"/>
                  <a:pt x="40519" y="92136"/>
                </a:cubicBezTo>
                <a:cubicBezTo>
                  <a:pt x="40562" y="92136"/>
                  <a:pt x="40604" y="92136"/>
                  <a:pt x="40646" y="92136"/>
                </a:cubicBezTo>
                <a:cubicBezTo>
                  <a:pt x="41870" y="92136"/>
                  <a:pt x="43102" y="92106"/>
                  <a:pt x="44322" y="92106"/>
                </a:cubicBezTo>
                <a:cubicBezTo>
                  <a:pt x="44441" y="92106"/>
                  <a:pt x="44559" y="92106"/>
                  <a:pt x="44678" y="92107"/>
                </a:cubicBezTo>
                <a:cubicBezTo>
                  <a:pt x="44730" y="92107"/>
                  <a:pt x="44782" y="92107"/>
                  <a:pt x="44834" y="92107"/>
                </a:cubicBezTo>
                <a:cubicBezTo>
                  <a:pt x="46801" y="92107"/>
                  <a:pt x="48734" y="91888"/>
                  <a:pt x="50687" y="91823"/>
                </a:cubicBezTo>
                <a:cubicBezTo>
                  <a:pt x="51662" y="91792"/>
                  <a:pt x="52651" y="91607"/>
                  <a:pt x="53627" y="91452"/>
                </a:cubicBezTo>
                <a:cubicBezTo>
                  <a:pt x="54431" y="91325"/>
                  <a:pt x="55270" y="91284"/>
                  <a:pt x="56063" y="91094"/>
                </a:cubicBezTo>
                <a:cubicBezTo>
                  <a:pt x="56951" y="90884"/>
                  <a:pt x="57922" y="90883"/>
                  <a:pt x="58750" y="90524"/>
                </a:cubicBezTo>
                <a:cubicBezTo>
                  <a:pt x="59220" y="90320"/>
                  <a:pt x="59759" y="90097"/>
                  <a:pt x="60203" y="89989"/>
                </a:cubicBezTo>
                <a:cubicBezTo>
                  <a:pt x="61157" y="89760"/>
                  <a:pt x="61624" y="89151"/>
                  <a:pt x="62433" y="88850"/>
                </a:cubicBezTo>
                <a:cubicBezTo>
                  <a:pt x="62703" y="88750"/>
                  <a:pt x="62825" y="88371"/>
                  <a:pt x="62883" y="88364"/>
                </a:cubicBezTo>
                <a:cubicBezTo>
                  <a:pt x="63631" y="88271"/>
                  <a:pt x="63607" y="87724"/>
                  <a:pt x="63856" y="87423"/>
                </a:cubicBezTo>
                <a:cubicBezTo>
                  <a:pt x="64651" y="86463"/>
                  <a:pt x="65066" y="85389"/>
                  <a:pt x="65162" y="84248"/>
                </a:cubicBezTo>
                <a:cubicBezTo>
                  <a:pt x="65242" y="83266"/>
                  <a:pt x="65580" y="82297"/>
                  <a:pt x="65420" y="81302"/>
                </a:cubicBezTo>
                <a:cubicBezTo>
                  <a:pt x="65416" y="81273"/>
                  <a:pt x="65390" y="81238"/>
                  <a:pt x="65405" y="81216"/>
                </a:cubicBezTo>
                <a:cubicBezTo>
                  <a:pt x="65787" y="80584"/>
                  <a:pt x="65519" y="79919"/>
                  <a:pt x="65601" y="79272"/>
                </a:cubicBezTo>
                <a:cubicBezTo>
                  <a:pt x="65715" y="78374"/>
                  <a:pt x="65748" y="77471"/>
                  <a:pt x="65833" y="76571"/>
                </a:cubicBezTo>
                <a:cubicBezTo>
                  <a:pt x="65863" y="76264"/>
                  <a:pt x="65566" y="76000"/>
                  <a:pt x="65644" y="75691"/>
                </a:cubicBezTo>
                <a:cubicBezTo>
                  <a:pt x="65832" y="74950"/>
                  <a:pt x="65827" y="74208"/>
                  <a:pt x="65743" y="73457"/>
                </a:cubicBezTo>
                <a:cubicBezTo>
                  <a:pt x="65634" y="72486"/>
                  <a:pt x="65616" y="71511"/>
                  <a:pt x="65560" y="70537"/>
                </a:cubicBezTo>
                <a:cubicBezTo>
                  <a:pt x="65502" y="69522"/>
                  <a:pt x="65361" y="68512"/>
                  <a:pt x="65386" y="67493"/>
                </a:cubicBezTo>
                <a:cubicBezTo>
                  <a:pt x="65402" y="66910"/>
                  <a:pt x="65345" y="66301"/>
                  <a:pt x="65446" y="65743"/>
                </a:cubicBezTo>
                <a:cubicBezTo>
                  <a:pt x="65617" y="64789"/>
                  <a:pt x="65293" y="63371"/>
                  <a:pt x="65301" y="62350"/>
                </a:cubicBezTo>
                <a:cubicBezTo>
                  <a:pt x="65311" y="60910"/>
                  <a:pt x="65314" y="59472"/>
                  <a:pt x="65313" y="58033"/>
                </a:cubicBezTo>
                <a:cubicBezTo>
                  <a:pt x="65311" y="55244"/>
                  <a:pt x="65292" y="52453"/>
                  <a:pt x="65279" y="49664"/>
                </a:cubicBezTo>
                <a:cubicBezTo>
                  <a:pt x="65251" y="44094"/>
                  <a:pt x="65241" y="38522"/>
                  <a:pt x="65416" y="32955"/>
                </a:cubicBezTo>
                <a:cubicBezTo>
                  <a:pt x="65445" y="32025"/>
                  <a:pt x="65173" y="31089"/>
                  <a:pt x="65242" y="30164"/>
                </a:cubicBezTo>
                <a:cubicBezTo>
                  <a:pt x="65320" y="29129"/>
                  <a:pt x="65146" y="28105"/>
                  <a:pt x="65141" y="27075"/>
                </a:cubicBezTo>
                <a:cubicBezTo>
                  <a:pt x="65136" y="26157"/>
                  <a:pt x="65013" y="25229"/>
                  <a:pt x="65070" y="24312"/>
                </a:cubicBezTo>
                <a:cubicBezTo>
                  <a:pt x="65125" y="23418"/>
                  <a:pt x="65047" y="22524"/>
                  <a:pt x="64987" y="21644"/>
                </a:cubicBezTo>
                <a:cubicBezTo>
                  <a:pt x="64897" y="20315"/>
                  <a:pt x="64837" y="18977"/>
                  <a:pt x="64577" y="17650"/>
                </a:cubicBezTo>
                <a:cubicBezTo>
                  <a:pt x="64313" y="16303"/>
                  <a:pt x="64327" y="14935"/>
                  <a:pt x="64205" y="13581"/>
                </a:cubicBezTo>
                <a:cubicBezTo>
                  <a:pt x="64142" y="12875"/>
                  <a:pt x="64064" y="12130"/>
                  <a:pt x="64119" y="11395"/>
                </a:cubicBezTo>
                <a:cubicBezTo>
                  <a:pt x="64186" y="10506"/>
                  <a:pt x="63911" y="9601"/>
                  <a:pt x="63746" y="8706"/>
                </a:cubicBezTo>
                <a:cubicBezTo>
                  <a:pt x="63696" y="8438"/>
                  <a:pt x="63490" y="8191"/>
                  <a:pt x="63493" y="7904"/>
                </a:cubicBezTo>
                <a:cubicBezTo>
                  <a:pt x="63508" y="6825"/>
                  <a:pt x="62961" y="5858"/>
                  <a:pt x="62383" y="4888"/>
                </a:cubicBezTo>
                <a:cubicBezTo>
                  <a:pt x="62262" y="4686"/>
                  <a:pt x="61942" y="4620"/>
                  <a:pt x="61919" y="4452"/>
                </a:cubicBezTo>
                <a:cubicBezTo>
                  <a:pt x="61834" y="3856"/>
                  <a:pt x="61046" y="3535"/>
                  <a:pt x="60864" y="2980"/>
                </a:cubicBezTo>
                <a:cubicBezTo>
                  <a:pt x="60839" y="2900"/>
                  <a:pt x="60646" y="2810"/>
                  <a:pt x="60464" y="2810"/>
                </a:cubicBezTo>
                <a:cubicBezTo>
                  <a:pt x="60453" y="2810"/>
                  <a:pt x="60443" y="2810"/>
                  <a:pt x="60433" y="2811"/>
                </a:cubicBezTo>
                <a:cubicBezTo>
                  <a:pt x="60411" y="2812"/>
                  <a:pt x="60390" y="2813"/>
                  <a:pt x="60370" y="2813"/>
                </a:cubicBezTo>
                <a:cubicBezTo>
                  <a:pt x="60252" y="2813"/>
                  <a:pt x="60161" y="2786"/>
                  <a:pt x="60139" y="2688"/>
                </a:cubicBezTo>
                <a:cubicBezTo>
                  <a:pt x="60019" y="2137"/>
                  <a:pt x="59207" y="2128"/>
                  <a:pt x="58772" y="1813"/>
                </a:cubicBezTo>
                <a:cubicBezTo>
                  <a:pt x="58066" y="1302"/>
                  <a:pt x="56971" y="1344"/>
                  <a:pt x="56018" y="1193"/>
                </a:cubicBezTo>
                <a:cubicBezTo>
                  <a:pt x="55670" y="1138"/>
                  <a:pt x="55316" y="1143"/>
                  <a:pt x="54974" y="1068"/>
                </a:cubicBezTo>
                <a:cubicBezTo>
                  <a:pt x="54355" y="935"/>
                  <a:pt x="53734" y="762"/>
                  <a:pt x="53099" y="718"/>
                </a:cubicBezTo>
                <a:cubicBezTo>
                  <a:pt x="52679" y="688"/>
                  <a:pt x="52268" y="605"/>
                  <a:pt x="51886" y="538"/>
                </a:cubicBezTo>
                <a:cubicBezTo>
                  <a:pt x="51026" y="386"/>
                  <a:pt x="50110" y="285"/>
                  <a:pt x="49287" y="256"/>
                </a:cubicBezTo>
                <a:cubicBezTo>
                  <a:pt x="48244" y="219"/>
                  <a:pt x="47199" y="109"/>
                  <a:pt x="46137" y="109"/>
                </a:cubicBezTo>
                <a:cubicBezTo>
                  <a:pt x="45906" y="109"/>
                  <a:pt x="45675" y="115"/>
                  <a:pt x="45442" y="127"/>
                </a:cubicBezTo>
                <a:cubicBezTo>
                  <a:pt x="44880" y="157"/>
                  <a:pt x="44310" y="159"/>
                  <a:pt x="43739" y="159"/>
                </a:cubicBezTo>
                <a:cubicBezTo>
                  <a:pt x="43623" y="159"/>
                  <a:pt x="43506" y="159"/>
                  <a:pt x="43390" y="159"/>
                </a:cubicBezTo>
                <a:cubicBezTo>
                  <a:pt x="42703" y="159"/>
                  <a:pt x="42016" y="163"/>
                  <a:pt x="41340" y="213"/>
                </a:cubicBezTo>
                <a:cubicBezTo>
                  <a:pt x="41162" y="227"/>
                  <a:pt x="40985" y="232"/>
                  <a:pt x="40808" y="232"/>
                </a:cubicBezTo>
                <a:cubicBezTo>
                  <a:pt x="40181" y="232"/>
                  <a:pt x="39557" y="167"/>
                  <a:pt x="38935" y="167"/>
                </a:cubicBezTo>
                <a:cubicBezTo>
                  <a:pt x="38565" y="167"/>
                  <a:pt x="38195" y="190"/>
                  <a:pt x="37827" y="263"/>
                </a:cubicBezTo>
                <a:cubicBezTo>
                  <a:pt x="37824" y="264"/>
                  <a:pt x="37820" y="264"/>
                  <a:pt x="37817" y="264"/>
                </a:cubicBezTo>
                <a:cubicBezTo>
                  <a:pt x="37785" y="264"/>
                  <a:pt x="37744" y="241"/>
                  <a:pt x="37710" y="241"/>
                </a:cubicBezTo>
                <a:cubicBezTo>
                  <a:pt x="37708" y="241"/>
                  <a:pt x="37705" y="241"/>
                  <a:pt x="37703" y="242"/>
                </a:cubicBezTo>
                <a:cubicBezTo>
                  <a:pt x="37669" y="245"/>
                  <a:pt x="37635" y="247"/>
                  <a:pt x="37601" y="247"/>
                </a:cubicBezTo>
                <a:cubicBezTo>
                  <a:pt x="37297" y="247"/>
                  <a:pt x="37019" y="107"/>
                  <a:pt x="36697" y="107"/>
                </a:cubicBezTo>
                <a:cubicBezTo>
                  <a:pt x="36588" y="107"/>
                  <a:pt x="36474" y="123"/>
                  <a:pt x="36353" y="166"/>
                </a:cubicBezTo>
                <a:cubicBezTo>
                  <a:pt x="36232" y="208"/>
                  <a:pt x="36052" y="223"/>
                  <a:pt x="35869" y="223"/>
                </a:cubicBezTo>
                <a:cubicBezTo>
                  <a:pt x="35674" y="223"/>
                  <a:pt x="35475" y="206"/>
                  <a:pt x="35341" y="183"/>
                </a:cubicBezTo>
                <a:cubicBezTo>
                  <a:pt x="34870" y="102"/>
                  <a:pt x="34401" y="85"/>
                  <a:pt x="33933" y="85"/>
                </a:cubicBezTo>
                <a:cubicBezTo>
                  <a:pt x="33588" y="85"/>
                  <a:pt x="33243" y="94"/>
                  <a:pt x="32899" y="94"/>
                </a:cubicBezTo>
                <a:cubicBezTo>
                  <a:pt x="32729" y="94"/>
                  <a:pt x="32559" y="92"/>
                  <a:pt x="32390" y="85"/>
                </a:cubicBezTo>
                <a:cubicBezTo>
                  <a:pt x="32300" y="82"/>
                  <a:pt x="32211" y="80"/>
                  <a:pt x="32121" y="80"/>
                </a:cubicBezTo>
                <a:cubicBezTo>
                  <a:pt x="31662" y="80"/>
                  <a:pt x="31201" y="118"/>
                  <a:pt x="30742" y="118"/>
                </a:cubicBezTo>
                <a:cubicBezTo>
                  <a:pt x="30724" y="118"/>
                  <a:pt x="30707" y="118"/>
                  <a:pt x="30690" y="118"/>
                </a:cubicBezTo>
                <a:cubicBezTo>
                  <a:pt x="30085" y="116"/>
                  <a:pt x="29480" y="86"/>
                  <a:pt x="28875" y="63"/>
                </a:cubicBezTo>
                <a:cubicBezTo>
                  <a:pt x="28020" y="30"/>
                  <a:pt x="27168" y="0"/>
                  <a:pt x="26311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bg-BG" sz="3600" dirty="0">
                <a:solidFill>
                  <a:srgbClr val="92D050"/>
                </a:solidFill>
                <a:latin typeface="Monotype Corsiva" panose="03010101010201010101" pitchFamily="66" charset="0"/>
              </a:rPr>
              <a:t>4 в  </a:t>
            </a:r>
          </a:p>
          <a:p>
            <a:r>
              <a:rPr lang="bg-BG" sz="3600" dirty="0">
                <a:solidFill>
                  <a:srgbClr val="92D050"/>
                </a:solidFill>
                <a:latin typeface="Monotype Corsiva" panose="03010101010201010101" pitchFamily="66" charset="0"/>
              </a:rPr>
              <a:t>С почит към Петя Дубарова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144"/>
            <a:ext cx="2051720" cy="27876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2355726"/>
            <a:ext cx="1872208" cy="25202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067694"/>
            <a:ext cx="1656184" cy="29441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799949"/>
            <a:ext cx="2157797" cy="2931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619685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13;p27"/>
          <p:cNvSpPr/>
          <p:nvPr/>
        </p:nvSpPr>
        <p:spPr>
          <a:xfrm rot="5400000">
            <a:off x="3810565" y="-2003789"/>
            <a:ext cx="1051116" cy="5368302"/>
          </a:xfrm>
          <a:custGeom>
            <a:avLst/>
            <a:gdLst/>
            <a:ahLst/>
            <a:cxnLst/>
            <a:rect l="l" t="t" r="r" b="b"/>
            <a:pathLst>
              <a:path w="65863" h="92137" extrusionOk="0">
                <a:moveTo>
                  <a:pt x="32655" y="958"/>
                </a:moveTo>
                <a:cubicBezTo>
                  <a:pt x="32876" y="958"/>
                  <a:pt x="33088" y="1031"/>
                  <a:pt x="33295" y="1057"/>
                </a:cubicBezTo>
                <a:cubicBezTo>
                  <a:pt x="33541" y="1089"/>
                  <a:pt x="33787" y="1098"/>
                  <a:pt x="34032" y="1098"/>
                </a:cubicBezTo>
                <a:cubicBezTo>
                  <a:pt x="34416" y="1098"/>
                  <a:pt x="34798" y="1075"/>
                  <a:pt x="35181" y="1075"/>
                </a:cubicBezTo>
                <a:cubicBezTo>
                  <a:pt x="35282" y="1075"/>
                  <a:pt x="35382" y="1076"/>
                  <a:pt x="35483" y="1080"/>
                </a:cubicBezTo>
                <a:cubicBezTo>
                  <a:pt x="36600" y="1124"/>
                  <a:pt x="37718" y="1205"/>
                  <a:pt x="38846" y="1205"/>
                </a:cubicBezTo>
                <a:cubicBezTo>
                  <a:pt x="38948" y="1205"/>
                  <a:pt x="39051" y="1204"/>
                  <a:pt x="39154" y="1203"/>
                </a:cubicBezTo>
                <a:cubicBezTo>
                  <a:pt x="39316" y="1200"/>
                  <a:pt x="39478" y="1199"/>
                  <a:pt x="39640" y="1199"/>
                </a:cubicBezTo>
                <a:cubicBezTo>
                  <a:pt x="40163" y="1199"/>
                  <a:pt x="40690" y="1209"/>
                  <a:pt x="41214" y="1209"/>
                </a:cubicBezTo>
                <a:cubicBezTo>
                  <a:pt x="41389" y="1209"/>
                  <a:pt x="41563" y="1208"/>
                  <a:pt x="41737" y="1205"/>
                </a:cubicBezTo>
                <a:cubicBezTo>
                  <a:pt x="43184" y="1181"/>
                  <a:pt x="44631" y="1214"/>
                  <a:pt x="46082" y="1138"/>
                </a:cubicBezTo>
                <a:cubicBezTo>
                  <a:pt x="46292" y="1127"/>
                  <a:pt x="46515" y="1117"/>
                  <a:pt x="46745" y="1117"/>
                </a:cubicBezTo>
                <a:cubicBezTo>
                  <a:pt x="47157" y="1117"/>
                  <a:pt x="47590" y="1150"/>
                  <a:pt x="48013" y="1271"/>
                </a:cubicBezTo>
                <a:cubicBezTo>
                  <a:pt x="48120" y="1301"/>
                  <a:pt x="48239" y="1312"/>
                  <a:pt x="48364" y="1312"/>
                </a:cubicBezTo>
                <a:cubicBezTo>
                  <a:pt x="48626" y="1312"/>
                  <a:pt x="48920" y="1267"/>
                  <a:pt x="49209" y="1267"/>
                </a:cubicBezTo>
                <a:cubicBezTo>
                  <a:pt x="49338" y="1267"/>
                  <a:pt x="49467" y="1276"/>
                  <a:pt x="49591" y="1302"/>
                </a:cubicBezTo>
                <a:cubicBezTo>
                  <a:pt x="50530" y="1496"/>
                  <a:pt x="51515" y="1491"/>
                  <a:pt x="52473" y="1673"/>
                </a:cubicBezTo>
                <a:cubicBezTo>
                  <a:pt x="53312" y="1833"/>
                  <a:pt x="54174" y="2005"/>
                  <a:pt x="55071" y="2055"/>
                </a:cubicBezTo>
                <a:cubicBezTo>
                  <a:pt x="55996" y="2105"/>
                  <a:pt x="57003" y="2182"/>
                  <a:pt x="57756" y="2558"/>
                </a:cubicBezTo>
                <a:cubicBezTo>
                  <a:pt x="58384" y="2871"/>
                  <a:pt x="59141" y="3103"/>
                  <a:pt x="59576" y="3639"/>
                </a:cubicBezTo>
                <a:cubicBezTo>
                  <a:pt x="59971" y="4129"/>
                  <a:pt x="60415" y="4606"/>
                  <a:pt x="60854" y="5080"/>
                </a:cubicBezTo>
                <a:cubicBezTo>
                  <a:pt x="61245" y="5503"/>
                  <a:pt x="61151" y="6036"/>
                  <a:pt x="61508" y="6454"/>
                </a:cubicBezTo>
                <a:cubicBezTo>
                  <a:pt x="62068" y="7112"/>
                  <a:pt x="61698" y="7875"/>
                  <a:pt x="62034" y="8581"/>
                </a:cubicBezTo>
                <a:cubicBezTo>
                  <a:pt x="62249" y="9032"/>
                  <a:pt x="62370" y="9574"/>
                  <a:pt x="62414" y="10101"/>
                </a:cubicBezTo>
                <a:cubicBezTo>
                  <a:pt x="62453" y="10557"/>
                  <a:pt x="62056" y="11096"/>
                  <a:pt x="62658" y="11510"/>
                </a:cubicBezTo>
                <a:cubicBezTo>
                  <a:pt x="62117" y="11790"/>
                  <a:pt x="62966" y="12221"/>
                  <a:pt x="62447" y="12503"/>
                </a:cubicBezTo>
                <a:cubicBezTo>
                  <a:pt x="62680" y="12709"/>
                  <a:pt x="62670" y="13063"/>
                  <a:pt x="62640" y="13195"/>
                </a:cubicBezTo>
                <a:cubicBezTo>
                  <a:pt x="62518" y="13722"/>
                  <a:pt x="62847" y="14206"/>
                  <a:pt x="62772" y="14700"/>
                </a:cubicBezTo>
                <a:cubicBezTo>
                  <a:pt x="62725" y="15011"/>
                  <a:pt x="62536" y="15293"/>
                  <a:pt x="63002" y="15517"/>
                </a:cubicBezTo>
                <a:cubicBezTo>
                  <a:pt x="63039" y="15535"/>
                  <a:pt x="63042" y="15651"/>
                  <a:pt x="63001" y="15682"/>
                </a:cubicBezTo>
                <a:cubicBezTo>
                  <a:pt x="62350" y="16164"/>
                  <a:pt x="62915" y="16662"/>
                  <a:pt x="62973" y="17150"/>
                </a:cubicBezTo>
                <a:cubicBezTo>
                  <a:pt x="62993" y="17314"/>
                  <a:pt x="62866" y="17459"/>
                  <a:pt x="62916" y="17609"/>
                </a:cubicBezTo>
                <a:cubicBezTo>
                  <a:pt x="63066" y="18065"/>
                  <a:pt x="63249" y="18516"/>
                  <a:pt x="63059" y="18990"/>
                </a:cubicBezTo>
                <a:cubicBezTo>
                  <a:pt x="63053" y="19003"/>
                  <a:pt x="63049" y="19027"/>
                  <a:pt x="63060" y="19035"/>
                </a:cubicBezTo>
                <a:cubicBezTo>
                  <a:pt x="63657" y="19486"/>
                  <a:pt x="63122" y="19997"/>
                  <a:pt x="63210" y="20479"/>
                </a:cubicBezTo>
                <a:cubicBezTo>
                  <a:pt x="63304" y="20990"/>
                  <a:pt x="63261" y="21515"/>
                  <a:pt x="63354" y="22028"/>
                </a:cubicBezTo>
                <a:cubicBezTo>
                  <a:pt x="63476" y="22692"/>
                  <a:pt x="63329" y="23349"/>
                  <a:pt x="63335" y="24008"/>
                </a:cubicBezTo>
                <a:cubicBezTo>
                  <a:pt x="63336" y="24054"/>
                  <a:pt x="63309" y="24116"/>
                  <a:pt x="63341" y="24146"/>
                </a:cubicBezTo>
                <a:cubicBezTo>
                  <a:pt x="63453" y="24254"/>
                  <a:pt x="63661" y="24339"/>
                  <a:pt x="63690" y="24453"/>
                </a:cubicBezTo>
                <a:cubicBezTo>
                  <a:pt x="63706" y="24515"/>
                  <a:pt x="63665" y="24531"/>
                  <a:pt x="63606" y="24531"/>
                </a:cubicBezTo>
                <a:cubicBezTo>
                  <a:pt x="63543" y="24531"/>
                  <a:pt x="63458" y="24512"/>
                  <a:pt x="63403" y="24512"/>
                </a:cubicBezTo>
                <a:cubicBezTo>
                  <a:pt x="63355" y="24512"/>
                  <a:pt x="63329" y="24526"/>
                  <a:pt x="63358" y="24580"/>
                </a:cubicBezTo>
                <a:cubicBezTo>
                  <a:pt x="63503" y="24853"/>
                  <a:pt x="63283" y="25127"/>
                  <a:pt x="63451" y="25383"/>
                </a:cubicBezTo>
                <a:cubicBezTo>
                  <a:pt x="63486" y="25438"/>
                  <a:pt x="63592" y="25509"/>
                  <a:pt x="63572" y="25537"/>
                </a:cubicBezTo>
                <a:cubicBezTo>
                  <a:pt x="63042" y="26277"/>
                  <a:pt x="63784" y="27642"/>
                  <a:pt x="63906" y="28448"/>
                </a:cubicBezTo>
                <a:cubicBezTo>
                  <a:pt x="64142" y="29996"/>
                  <a:pt x="63916" y="31704"/>
                  <a:pt x="63889" y="33267"/>
                </a:cubicBezTo>
                <a:lnTo>
                  <a:pt x="63800" y="38581"/>
                </a:lnTo>
                <a:cubicBezTo>
                  <a:pt x="63721" y="43326"/>
                  <a:pt x="63859" y="48070"/>
                  <a:pt x="64043" y="52811"/>
                </a:cubicBezTo>
                <a:cubicBezTo>
                  <a:pt x="64124" y="54881"/>
                  <a:pt x="64556" y="57249"/>
                  <a:pt x="64144" y="59284"/>
                </a:cubicBezTo>
                <a:cubicBezTo>
                  <a:pt x="63810" y="60940"/>
                  <a:pt x="63747" y="62392"/>
                  <a:pt x="64016" y="64094"/>
                </a:cubicBezTo>
                <a:cubicBezTo>
                  <a:pt x="64119" y="64740"/>
                  <a:pt x="64056" y="65376"/>
                  <a:pt x="64042" y="66017"/>
                </a:cubicBezTo>
                <a:cubicBezTo>
                  <a:pt x="64017" y="67125"/>
                  <a:pt x="63949" y="68232"/>
                  <a:pt x="64071" y="69340"/>
                </a:cubicBezTo>
                <a:cubicBezTo>
                  <a:pt x="64111" y="69698"/>
                  <a:pt x="64043" y="70083"/>
                  <a:pt x="64138" y="70430"/>
                </a:cubicBezTo>
                <a:cubicBezTo>
                  <a:pt x="64251" y="70844"/>
                  <a:pt x="64082" y="71272"/>
                  <a:pt x="64315" y="71666"/>
                </a:cubicBezTo>
                <a:cubicBezTo>
                  <a:pt x="64381" y="71777"/>
                  <a:pt x="64323" y="71840"/>
                  <a:pt x="64255" y="71918"/>
                </a:cubicBezTo>
                <a:cubicBezTo>
                  <a:pt x="64163" y="72028"/>
                  <a:pt x="63961" y="72144"/>
                  <a:pt x="64347" y="72192"/>
                </a:cubicBezTo>
                <a:cubicBezTo>
                  <a:pt x="64498" y="72210"/>
                  <a:pt x="64491" y="72385"/>
                  <a:pt x="64392" y="72420"/>
                </a:cubicBezTo>
                <a:cubicBezTo>
                  <a:pt x="63835" y="72622"/>
                  <a:pt x="64430" y="72904"/>
                  <a:pt x="64273" y="73126"/>
                </a:cubicBezTo>
                <a:cubicBezTo>
                  <a:pt x="64711" y="73201"/>
                  <a:pt x="64495" y="73539"/>
                  <a:pt x="64469" y="73605"/>
                </a:cubicBezTo>
                <a:cubicBezTo>
                  <a:pt x="64220" y="74268"/>
                  <a:pt x="64502" y="74929"/>
                  <a:pt x="64414" y="75582"/>
                </a:cubicBezTo>
                <a:cubicBezTo>
                  <a:pt x="64316" y="76315"/>
                  <a:pt x="64414" y="77044"/>
                  <a:pt x="64408" y="77773"/>
                </a:cubicBezTo>
                <a:cubicBezTo>
                  <a:pt x="64403" y="78602"/>
                  <a:pt x="64133" y="79435"/>
                  <a:pt x="64202" y="80257"/>
                </a:cubicBezTo>
                <a:cubicBezTo>
                  <a:pt x="64246" y="80787"/>
                  <a:pt x="63725" y="81316"/>
                  <a:pt x="64211" y="81834"/>
                </a:cubicBezTo>
                <a:cubicBezTo>
                  <a:pt x="63755" y="82253"/>
                  <a:pt x="64183" y="82741"/>
                  <a:pt x="63993" y="83199"/>
                </a:cubicBezTo>
                <a:cubicBezTo>
                  <a:pt x="63757" y="83765"/>
                  <a:pt x="63810" y="84375"/>
                  <a:pt x="63626" y="84961"/>
                </a:cubicBezTo>
                <a:cubicBezTo>
                  <a:pt x="63419" y="85621"/>
                  <a:pt x="63028" y="86225"/>
                  <a:pt x="62746" y="86857"/>
                </a:cubicBezTo>
                <a:cubicBezTo>
                  <a:pt x="62492" y="87421"/>
                  <a:pt x="61939" y="87757"/>
                  <a:pt x="61445" y="88140"/>
                </a:cubicBezTo>
                <a:cubicBezTo>
                  <a:pt x="61118" y="88395"/>
                  <a:pt x="60645" y="88593"/>
                  <a:pt x="60297" y="88825"/>
                </a:cubicBezTo>
                <a:cubicBezTo>
                  <a:pt x="59842" y="89129"/>
                  <a:pt x="59284" y="89243"/>
                  <a:pt x="58799" y="89468"/>
                </a:cubicBezTo>
                <a:cubicBezTo>
                  <a:pt x="58255" y="89719"/>
                  <a:pt x="57595" y="89907"/>
                  <a:pt x="56948" y="89907"/>
                </a:cubicBezTo>
                <a:cubicBezTo>
                  <a:pt x="56916" y="89907"/>
                  <a:pt x="56885" y="89907"/>
                  <a:pt x="56854" y="89906"/>
                </a:cubicBezTo>
                <a:cubicBezTo>
                  <a:pt x="56819" y="89905"/>
                  <a:pt x="56786" y="89905"/>
                  <a:pt x="56752" y="89905"/>
                </a:cubicBezTo>
                <a:cubicBezTo>
                  <a:pt x="56068" y="89905"/>
                  <a:pt x="55484" y="90111"/>
                  <a:pt x="54873" y="90232"/>
                </a:cubicBezTo>
                <a:cubicBezTo>
                  <a:pt x="54158" y="90375"/>
                  <a:pt x="53430" y="90423"/>
                  <a:pt x="52756" y="90530"/>
                </a:cubicBezTo>
                <a:cubicBezTo>
                  <a:pt x="52676" y="90515"/>
                  <a:pt x="52599" y="90509"/>
                  <a:pt x="52523" y="90509"/>
                </a:cubicBezTo>
                <a:cubicBezTo>
                  <a:pt x="52130" y="90509"/>
                  <a:pt x="51787" y="90679"/>
                  <a:pt x="51408" y="90679"/>
                </a:cubicBezTo>
                <a:cubicBezTo>
                  <a:pt x="51349" y="90679"/>
                  <a:pt x="51289" y="90675"/>
                  <a:pt x="51227" y="90666"/>
                </a:cubicBezTo>
                <a:cubicBezTo>
                  <a:pt x="51189" y="90660"/>
                  <a:pt x="51150" y="90657"/>
                  <a:pt x="51112" y="90657"/>
                </a:cubicBezTo>
                <a:cubicBezTo>
                  <a:pt x="50862" y="90657"/>
                  <a:pt x="50604" y="90767"/>
                  <a:pt x="50346" y="90767"/>
                </a:cubicBezTo>
                <a:cubicBezTo>
                  <a:pt x="50213" y="90767"/>
                  <a:pt x="50080" y="90738"/>
                  <a:pt x="49949" y="90650"/>
                </a:cubicBezTo>
                <a:cubicBezTo>
                  <a:pt x="49941" y="90645"/>
                  <a:pt x="49928" y="90643"/>
                  <a:pt x="49912" y="90643"/>
                </a:cubicBezTo>
                <a:cubicBezTo>
                  <a:pt x="49871" y="90643"/>
                  <a:pt x="49809" y="90657"/>
                  <a:pt x="49768" y="90671"/>
                </a:cubicBezTo>
                <a:cubicBezTo>
                  <a:pt x="49115" y="90882"/>
                  <a:pt x="48411" y="90854"/>
                  <a:pt x="47721" y="90904"/>
                </a:cubicBezTo>
                <a:cubicBezTo>
                  <a:pt x="46789" y="90971"/>
                  <a:pt x="45858" y="91038"/>
                  <a:pt x="44922" y="91038"/>
                </a:cubicBezTo>
                <a:cubicBezTo>
                  <a:pt x="44859" y="91038"/>
                  <a:pt x="44797" y="91038"/>
                  <a:pt x="44734" y="91037"/>
                </a:cubicBezTo>
                <a:cubicBezTo>
                  <a:pt x="43996" y="91028"/>
                  <a:pt x="43259" y="91010"/>
                  <a:pt x="42522" y="90981"/>
                </a:cubicBezTo>
                <a:cubicBezTo>
                  <a:pt x="42502" y="90980"/>
                  <a:pt x="42482" y="90980"/>
                  <a:pt x="42462" y="90980"/>
                </a:cubicBezTo>
                <a:cubicBezTo>
                  <a:pt x="42163" y="90980"/>
                  <a:pt x="41892" y="91070"/>
                  <a:pt x="41579" y="91070"/>
                </a:cubicBezTo>
                <a:cubicBezTo>
                  <a:pt x="41558" y="91070"/>
                  <a:pt x="41537" y="91070"/>
                  <a:pt x="41516" y="91069"/>
                </a:cubicBezTo>
                <a:cubicBezTo>
                  <a:pt x="40903" y="91043"/>
                  <a:pt x="40291" y="91021"/>
                  <a:pt x="39677" y="90982"/>
                </a:cubicBezTo>
                <a:cubicBezTo>
                  <a:pt x="39367" y="90964"/>
                  <a:pt x="39057" y="90955"/>
                  <a:pt x="38746" y="90955"/>
                </a:cubicBezTo>
                <a:cubicBezTo>
                  <a:pt x="38391" y="90955"/>
                  <a:pt x="38036" y="90967"/>
                  <a:pt x="37681" y="90991"/>
                </a:cubicBezTo>
                <a:cubicBezTo>
                  <a:pt x="37594" y="90996"/>
                  <a:pt x="37508" y="90998"/>
                  <a:pt x="37421" y="90998"/>
                </a:cubicBezTo>
                <a:cubicBezTo>
                  <a:pt x="36901" y="90998"/>
                  <a:pt x="36384" y="90916"/>
                  <a:pt x="35854" y="90916"/>
                </a:cubicBezTo>
                <a:cubicBezTo>
                  <a:pt x="35845" y="90916"/>
                  <a:pt x="35835" y="90916"/>
                  <a:pt x="35825" y="90916"/>
                </a:cubicBezTo>
                <a:cubicBezTo>
                  <a:pt x="35368" y="90919"/>
                  <a:pt x="34912" y="91001"/>
                  <a:pt x="34458" y="91001"/>
                </a:cubicBezTo>
                <a:cubicBezTo>
                  <a:pt x="34294" y="91001"/>
                  <a:pt x="34131" y="90990"/>
                  <a:pt x="33968" y="90961"/>
                </a:cubicBezTo>
                <a:cubicBezTo>
                  <a:pt x="33866" y="90943"/>
                  <a:pt x="33764" y="90936"/>
                  <a:pt x="33663" y="90936"/>
                </a:cubicBezTo>
                <a:cubicBezTo>
                  <a:pt x="33307" y="90936"/>
                  <a:pt x="32958" y="91024"/>
                  <a:pt x="32623" y="91024"/>
                </a:cubicBezTo>
                <a:cubicBezTo>
                  <a:pt x="32548" y="91024"/>
                  <a:pt x="32473" y="91020"/>
                  <a:pt x="32399" y="91009"/>
                </a:cubicBezTo>
                <a:cubicBezTo>
                  <a:pt x="31991" y="90948"/>
                  <a:pt x="31579" y="90937"/>
                  <a:pt x="31167" y="90937"/>
                </a:cubicBezTo>
                <a:cubicBezTo>
                  <a:pt x="30952" y="90937"/>
                  <a:pt x="30738" y="90940"/>
                  <a:pt x="30523" y="90940"/>
                </a:cubicBezTo>
                <a:cubicBezTo>
                  <a:pt x="30019" y="90940"/>
                  <a:pt x="29515" y="90925"/>
                  <a:pt x="29013" y="90821"/>
                </a:cubicBezTo>
                <a:cubicBezTo>
                  <a:pt x="28881" y="90794"/>
                  <a:pt x="28738" y="90784"/>
                  <a:pt x="28588" y="90784"/>
                </a:cubicBezTo>
                <a:cubicBezTo>
                  <a:pt x="28232" y="90784"/>
                  <a:pt x="27837" y="90838"/>
                  <a:pt x="27466" y="90838"/>
                </a:cubicBezTo>
                <a:cubicBezTo>
                  <a:pt x="27428" y="90838"/>
                  <a:pt x="27391" y="90838"/>
                  <a:pt x="27355" y="90837"/>
                </a:cubicBezTo>
                <a:cubicBezTo>
                  <a:pt x="27297" y="90835"/>
                  <a:pt x="27239" y="90834"/>
                  <a:pt x="27181" y="90834"/>
                </a:cubicBezTo>
                <a:cubicBezTo>
                  <a:pt x="26649" y="90834"/>
                  <a:pt x="26109" y="90902"/>
                  <a:pt x="25590" y="90902"/>
                </a:cubicBezTo>
                <a:cubicBezTo>
                  <a:pt x="25392" y="90902"/>
                  <a:pt x="25197" y="90892"/>
                  <a:pt x="25006" y="90865"/>
                </a:cubicBezTo>
                <a:cubicBezTo>
                  <a:pt x="24719" y="90824"/>
                  <a:pt x="24435" y="90809"/>
                  <a:pt x="24154" y="90809"/>
                </a:cubicBezTo>
                <a:cubicBezTo>
                  <a:pt x="23500" y="90809"/>
                  <a:pt x="22860" y="90887"/>
                  <a:pt x="22213" y="90887"/>
                </a:cubicBezTo>
                <a:cubicBezTo>
                  <a:pt x="22142" y="90887"/>
                  <a:pt x="22071" y="90886"/>
                  <a:pt x="21999" y="90884"/>
                </a:cubicBezTo>
                <a:cubicBezTo>
                  <a:pt x="21765" y="90878"/>
                  <a:pt x="21529" y="90835"/>
                  <a:pt x="21302" y="90789"/>
                </a:cubicBezTo>
                <a:cubicBezTo>
                  <a:pt x="21026" y="90731"/>
                  <a:pt x="20759" y="90681"/>
                  <a:pt x="20480" y="90681"/>
                </a:cubicBezTo>
                <a:cubicBezTo>
                  <a:pt x="20318" y="90681"/>
                  <a:pt x="20152" y="90698"/>
                  <a:pt x="19977" y="90740"/>
                </a:cubicBezTo>
                <a:cubicBezTo>
                  <a:pt x="19864" y="90768"/>
                  <a:pt x="19749" y="90779"/>
                  <a:pt x="19632" y="90779"/>
                </a:cubicBezTo>
                <a:cubicBezTo>
                  <a:pt x="19276" y="90779"/>
                  <a:pt x="18907" y="90677"/>
                  <a:pt x="18547" y="90657"/>
                </a:cubicBezTo>
                <a:cubicBezTo>
                  <a:pt x="17422" y="90596"/>
                  <a:pt x="16304" y="90463"/>
                  <a:pt x="15172" y="90412"/>
                </a:cubicBezTo>
                <a:cubicBezTo>
                  <a:pt x="14790" y="90395"/>
                  <a:pt x="14392" y="90307"/>
                  <a:pt x="14009" y="90252"/>
                </a:cubicBezTo>
                <a:cubicBezTo>
                  <a:pt x="13672" y="90202"/>
                  <a:pt x="13367" y="90187"/>
                  <a:pt x="13031" y="90176"/>
                </a:cubicBezTo>
                <a:cubicBezTo>
                  <a:pt x="13025" y="90176"/>
                  <a:pt x="13020" y="90176"/>
                  <a:pt x="13014" y="90176"/>
                </a:cubicBezTo>
                <a:cubicBezTo>
                  <a:pt x="12929" y="90176"/>
                  <a:pt x="12823" y="90194"/>
                  <a:pt x="12716" y="90194"/>
                </a:cubicBezTo>
                <a:cubicBezTo>
                  <a:pt x="12568" y="90194"/>
                  <a:pt x="12417" y="90160"/>
                  <a:pt x="12314" y="89998"/>
                </a:cubicBezTo>
                <a:cubicBezTo>
                  <a:pt x="12288" y="89956"/>
                  <a:pt x="12256" y="89940"/>
                  <a:pt x="12219" y="89940"/>
                </a:cubicBezTo>
                <a:cubicBezTo>
                  <a:pt x="12102" y="89940"/>
                  <a:pt x="11939" y="90105"/>
                  <a:pt x="11773" y="90105"/>
                </a:cubicBezTo>
                <a:cubicBezTo>
                  <a:pt x="11760" y="90105"/>
                  <a:pt x="11747" y="90104"/>
                  <a:pt x="11734" y="90102"/>
                </a:cubicBezTo>
                <a:cubicBezTo>
                  <a:pt x="11411" y="90047"/>
                  <a:pt x="11121" y="89937"/>
                  <a:pt x="10767" y="89935"/>
                </a:cubicBezTo>
                <a:cubicBezTo>
                  <a:pt x="9650" y="89929"/>
                  <a:pt x="8561" y="89702"/>
                  <a:pt x="7497" y="89524"/>
                </a:cubicBezTo>
                <a:cubicBezTo>
                  <a:pt x="6870" y="89419"/>
                  <a:pt x="6037" y="89333"/>
                  <a:pt x="5549" y="88860"/>
                </a:cubicBezTo>
                <a:cubicBezTo>
                  <a:pt x="5427" y="88741"/>
                  <a:pt x="5113" y="88733"/>
                  <a:pt x="4920" y="88640"/>
                </a:cubicBezTo>
                <a:cubicBezTo>
                  <a:pt x="3903" y="88148"/>
                  <a:pt x="3249" y="87423"/>
                  <a:pt x="2609" y="86705"/>
                </a:cubicBezTo>
                <a:cubicBezTo>
                  <a:pt x="1949" y="85966"/>
                  <a:pt x="1834" y="85088"/>
                  <a:pt x="1801" y="84254"/>
                </a:cubicBezTo>
                <a:cubicBezTo>
                  <a:pt x="1777" y="83655"/>
                  <a:pt x="1819" y="83027"/>
                  <a:pt x="1833" y="82421"/>
                </a:cubicBezTo>
                <a:cubicBezTo>
                  <a:pt x="1847" y="81905"/>
                  <a:pt x="1865" y="81379"/>
                  <a:pt x="1860" y="80859"/>
                </a:cubicBezTo>
                <a:cubicBezTo>
                  <a:pt x="1859" y="80638"/>
                  <a:pt x="1924" y="80426"/>
                  <a:pt x="1931" y="80207"/>
                </a:cubicBezTo>
                <a:cubicBezTo>
                  <a:pt x="1981" y="78749"/>
                  <a:pt x="1872" y="77282"/>
                  <a:pt x="2027" y="75836"/>
                </a:cubicBezTo>
                <a:cubicBezTo>
                  <a:pt x="2140" y="74784"/>
                  <a:pt x="2051" y="73736"/>
                  <a:pt x="2059" y="72695"/>
                </a:cubicBezTo>
                <a:cubicBezTo>
                  <a:pt x="2065" y="71754"/>
                  <a:pt x="2146" y="70790"/>
                  <a:pt x="1915" y="69831"/>
                </a:cubicBezTo>
                <a:cubicBezTo>
                  <a:pt x="1755" y="69166"/>
                  <a:pt x="1988" y="68455"/>
                  <a:pt x="1979" y="67764"/>
                </a:cubicBezTo>
                <a:cubicBezTo>
                  <a:pt x="1972" y="67294"/>
                  <a:pt x="1862" y="66825"/>
                  <a:pt x="1878" y="66348"/>
                </a:cubicBezTo>
                <a:cubicBezTo>
                  <a:pt x="1917" y="65189"/>
                  <a:pt x="2004" y="64028"/>
                  <a:pt x="1988" y="62872"/>
                </a:cubicBezTo>
                <a:cubicBezTo>
                  <a:pt x="1977" y="62051"/>
                  <a:pt x="2147" y="61240"/>
                  <a:pt x="2090" y="60416"/>
                </a:cubicBezTo>
                <a:cubicBezTo>
                  <a:pt x="2057" y="59949"/>
                  <a:pt x="2182" y="59458"/>
                  <a:pt x="2206" y="58979"/>
                </a:cubicBezTo>
                <a:cubicBezTo>
                  <a:pt x="2248" y="58086"/>
                  <a:pt x="2362" y="57195"/>
                  <a:pt x="2328" y="56295"/>
                </a:cubicBezTo>
                <a:cubicBezTo>
                  <a:pt x="2295" y="55389"/>
                  <a:pt x="2489" y="54480"/>
                  <a:pt x="2541" y="53571"/>
                </a:cubicBezTo>
                <a:cubicBezTo>
                  <a:pt x="2561" y="53231"/>
                  <a:pt x="2567" y="52876"/>
                  <a:pt x="2506" y="52546"/>
                </a:cubicBezTo>
                <a:cubicBezTo>
                  <a:pt x="2382" y="51873"/>
                  <a:pt x="2701" y="51214"/>
                  <a:pt x="2583" y="50569"/>
                </a:cubicBezTo>
                <a:cubicBezTo>
                  <a:pt x="2488" y="50056"/>
                  <a:pt x="2688" y="49554"/>
                  <a:pt x="2534" y="49061"/>
                </a:cubicBezTo>
                <a:cubicBezTo>
                  <a:pt x="2388" y="48592"/>
                  <a:pt x="2559" y="48134"/>
                  <a:pt x="2610" y="47682"/>
                </a:cubicBezTo>
                <a:cubicBezTo>
                  <a:pt x="2675" y="47121"/>
                  <a:pt x="2472" y="46573"/>
                  <a:pt x="2606" y="46017"/>
                </a:cubicBezTo>
                <a:cubicBezTo>
                  <a:pt x="2712" y="45584"/>
                  <a:pt x="2480" y="45129"/>
                  <a:pt x="2732" y="44700"/>
                </a:cubicBezTo>
                <a:cubicBezTo>
                  <a:pt x="2748" y="44673"/>
                  <a:pt x="2774" y="44643"/>
                  <a:pt x="2771" y="44616"/>
                </a:cubicBezTo>
                <a:cubicBezTo>
                  <a:pt x="2664" y="43393"/>
                  <a:pt x="2817" y="42163"/>
                  <a:pt x="2546" y="40942"/>
                </a:cubicBezTo>
                <a:cubicBezTo>
                  <a:pt x="2462" y="40564"/>
                  <a:pt x="2605" y="40163"/>
                  <a:pt x="2632" y="39771"/>
                </a:cubicBezTo>
                <a:cubicBezTo>
                  <a:pt x="2694" y="38867"/>
                  <a:pt x="2551" y="37969"/>
                  <a:pt x="2479" y="37068"/>
                </a:cubicBezTo>
                <a:cubicBezTo>
                  <a:pt x="2449" y="36694"/>
                  <a:pt x="2521" y="36289"/>
                  <a:pt x="2518" y="35905"/>
                </a:cubicBezTo>
                <a:cubicBezTo>
                  <a:pt x="2466" y="28064"/>
                  <a:pt x="2604" y="20188"/>
                  <a:pt x="2656" y="12334"/>
                </a:cubicBezTo>
                <a:cubicBezTo>
                  <a:pt x="2676" y="9586"/>
                  <a:pt x="3158" y="5621"/>
                  <a:pt x="5571" y="3826"/>
                </a:cubicBezTo>
                <a:cubicBezTo>
                  <a:pt x="6101" y="3430"/>
                  <a:pt x="6765" y="3094"/>
                  <a:pt x="7384" y="2911"/>
                </a:cubicBezTo>
                <a:cubicBezTo>
                  <a:pt x="8050" y="2715"/>
                  <a:pt x="8728" y="2386"/>
                  <a:pt x="9519" y="2386"/>
                </a:cubicBezTo>
                <a:cubicBezTo>
                  <a:pt x="9592" y="2386"/>
                  <a:pt x="9666" y="2389"/>
                  <a:pt x="9741" y="2395"/>
                </a:cubicBezTo>
                <a:cubicBezTo>
                  <a:pt x="9765" y="2396"/>
                  <a:pt x="9789" y="2397"/>
                  <a:pt x="9813" y="2397"/>
                </a:cubicBezTo>
                <a:cubicBezTo>
                  <a:pt x="10124" y="2397"/>
                  <a:pt x="10424" y="2246"/>
                  <a:pt x="10657" y="2166"/>
                </a:cubicBezTo>
                <a:cubicBezTo>
                  <a:pt x="11008" y="2047"/>
                  <a:pt x="11370" y="2027"/>
                  <a:pt x="11734" y="2027"/>
                </a:cubicBezTo>
                <a:cubicBezTo>
                  <a:pt x="11909" y="2027"/>
                  <a:pt x="12085" y="2032"/>
                  <a:pt x="12261" y="2032"/>
                </a:cubicBezTo>
                <a:cubicBezTo>
                  <a:pt x="12608" y="2032"/>
                  <a:pt x="12954" y="2014"/>
                  <a:pt x="13293" y="1910"/>
                </a:cubicBezTo>
                <a:cubicBezTo>
                  <a:pt x="13696" y="1786"/>
                  <a:pt x="14313" y="1828"/>
                  <a:pt x="14832" y="1797"/>
                </a:cubicBezTo>
                <a:cubicBezTo>
                  <a:pt x="14862" y="1796"/>
                  <a:pt x="14892" y="1795"/>
                  <a:pt x="14924" y="1795"/>
                </a:cubicBezTo>
                <a:cubicBezTo>
                  <a:pt x="14981" y="1795"/>
                  <a:pt x="15041" y="1797"/>
                  <a:pt x="15100" y="1797"/>
                </a:cubicBezTo>
                <a:cubicBezTo>
                  <a:pt x="15293" y="1797"/>
                  <a:pt x="15480" y="1776"/>
                  <a:pt x="15581" y="1596"/>
                </a:cubicBezTo>
                <a:cubicBezTo>
                  <a:pt x="15591" y="1577"/>
                  <a:pt x="15679" y="1560"/>
                  <a:pt x="15726" y="1560"/>
                </a:cubicBezTo>
                <a:cubicBezTo>
                  <a:pt x="15740" y="1560"/>
                  <a:pt x="15750" y="1562"/>
                  <a:pt x="15754" y="1565"/>
                </a:cubicBezTo>
                <a:cubicBezTo>
                  <a:pt x="15887" y="1692"/>
                  <a:pt x="16012" y="1736"/>
                  <a:pt x="16133" y="1736"/>
                </a:cubicBezTo>
                <a:cubicBezTo>
                  <a:pt x="16405" y="1736"/>
                  <a:pt x="16655" y="1511"/>
                  <a:pt x="16923" y="1498"/>
                </a:cubicBezTo>
                <a:cubicBezTo>
                  <a:pt x="17874" y="1453"/>
                  <a:pt x="18824" y="1476"/>
                  <a:pt x="19768" y="1463"/>
                </a:cubicBezTo>
                <a:cubicBezTo>
                  <a:pt x="19802" y="1462"/>
                  <a:pt x="19836" y="1462"/>
                  <a:pt x="19870" y="1462"/>
                </a:cubicBezTo>
                <a:cubicBezTo>
                  <a:pt x="20121" y="1462"/>
                  <a:pt x="20383" y="1474"/>
                  <a:pt x="20648" y="1474"/>
                </a:cubicBezTo>
                <a:cubicBezTo>
                  <a:pt x="21042" y="1474"/>
                  <a:pt x="21441" y="1447"/>
                  <a:pt x="21817" y="1313"/>
                </a:cubicBezTo>
                <a:cubicBezTo>
                  <a:pt x="21835" y="1306"/>
                  <a:pt x="21855" y="1303"/>
                  <a:pt x="21877" y="1303"/>
                </a:cubicBezTo>
                <a:cubicBezTo>
                  <a:pt x="22016" y="1303"/>
                  <a:pt x="22226" y="1415"/>
                  <a:pt x="22382" y="1415"/>
                </a:cubicBezTo>
                <a:cubicBezTo>
                  <a:pt x="22398" y="1415"/>
                  <a:pt x="22414" y="1414"/>
                  <a:pt x="22429" y="1411"/>
                </a:cubicBezTo>
                <a:cubicBezTo>
                  <a:pt x="23140" y="1280"/>
                  <a:pt x="23889" y="1325"/>
                  <a:pt x="24571" y="1217"/>
                </a:cubicBezTo>
                <a:cubicBezTo>
                  <a:pt x="25193" y="1120"/>
                  <a:pt x="25793" y="1057"/>
                  <a:pt x="26410" y="1057"/>
                </a:cubicBezTo>
                <a:cubicBezTo>
                  <a:pt x="26500" y="1057"/>
                  <a:pt x="26591" y="1058"/>
                  <a:pt x="26682" y="1061"/>
                </a:cubicBezTo>
                <a:cubicBezTo>
                  <a:pt x="27372" y="1081"/>
                  <a:pt x="28087" y="1173"/>
                  <a:pt x="28771" y="1173"/>
                </a:cubicBezTo>
                <a:cubicBezTo>
                  <a:pt x="29060" y="1173"/>
                  <a:pt x="29344" y="1157"/>
                  <a:pt x="29619" y="1111"/>
                </a:cubicBezTo>
                <a:cubicBezTo>
                  <a:pt x="29942" y="1057"/>
                  <a:pt x="30264" y="1044"/>
                  <a:pt x="30584" y="1044"/>
                </a:cubicBezTo>
                <a:cubicBezTo>
                  <a:pt x="30882" y="1044"/>
                  <a:pt x="31179" y="1055"/>
                  <a:pt x="31473" y="1055"/>
                </a:cubicBezTo>
                <a:cubicBezTo>
                  <a:pt x="31813" y="1055"/>
                  <a:pt x="32150" y="1040"/>
                  <a:pt x="32485" y="974"/>
                </a:cubicBezTo>
                <a:cubicBezTo>
                  <a:pt x="32542" y="963"/>
                  <a:pt x="32599" y="958"/>
                  <a:pt x="32655" y="958"/>
                </a:cubicBezTo>
                <a:close/>
                <a:moveTo>
                  <a:pt x="26311" y="0"/>
                </a:moveTo>
                <a:cubicBezTo>
                  <a:pt x="26126" y="0"/>
                  <a:pt x="25941" y="2"/>
                  <a:pt x="25756" y="5"/>
                </a:cubicBezTo>
                <a:cubicBezTo>
                  <a:pt x="25144" y="16"/>
                  <a:pt x="24554" y="79"/>
                  <a:pt x="23971" y="145"/>
                </a:cubicBezTo>
                <a:cubicBezTo>
                  <a:pt x="23151" y="236"/>
                  <a:pt x="22321" y="341"/>
                  <a:pt x="21503" y="341"/>
                </a:cubicBezTo>
                <a:cubicBezTo>
                  <a:pt x="21365" y="341"/>
                  <a:pt x="21229" y="338"/>
                  <a:pt x="21092" y="332"/>
                </a:cubicBezTo>
                <a:cubicBezTo>
                  <a:pt x="20741" y="315"/>
                  <a:pt x="20390" y="308"/>
                  <a:pt x="20040" y="308"/>
                </a:cubicBezTo>
                <a:cubicBezTo>
                  <a:pt x="18964" y="308"/>
                  <a:pt x="17895" y="374"/>
                  <a:pt x="16834" y="433"/>
                </a:cubicBezTo>
                <a:cubicBezTo>
                  <a:pt x="15614" y="500"/>
                  <a:pt x="14375" y="613"/>
                  <a:pt x="13160" y="802"/>
                </a:cubicBezTo>
                <a:cubicBezTo>
                  <a:pt x="11934" y="991"/>
                  <a:pt x="10679" y="1083"/>
                  <a:pt x="9437" y="1217"/>
                </a:cubicBezTo>
                <a:cubicBezTo>
                  <a:pt x="8824" y="1283"/>
                  <a:pt x="8308" y="1548"/>
                  <a:pt x="7750" y="1708"/>
                </a:cubicBezTo>
                <a:cubicBezTo>
                  <a:pt x="6983" y="1930"/>
                  <a:pt x="6194" y="2183"/>
                  <a:pt x="5519" y="2581"/>
                </a:cubicBezTo>
                <a:cubicBezTo>
                  <a:pt x="5062" y="2846"/>
                  <a:pt x="4649" y="3179"/>
                  <a:pt x="4292" y="3567"/>
                </a:cubicBezTo>
                <a:cubicBezTo>
                  <a:pt x="3846" y="4046"/>
                  <a:pt x="3310" y="4447"/>
                  <a:pt x="3035" y="5032"/>
                </a:cubicBezTo>
                <a:cubicBezTo>
                  <a:pt x="2752" y="5633"/>
                  <a:pt x="2403" y="6224"/>
                  <a:pt x="2137" y="6835"/>
                </a:cubicBezTo>
                <a:cubicBezTo>
                  <a:pt x="1927" y="7319"/>
                  <a:pt x="1529" y="7779"/>
                  <a:pt x="1458" y="8267"/>
                </a:cubicBezTo>
                <a:cubicBezTo>
                  <a:pt x="1146" y="10424"/>
                  <a:pt x="583" y="12307"/>
                  <a:pt x="807" y="14545"/>
                </a:cubicBezTo>
                <a:cubicBezTo>
                  <a:pt x="904" y="15511"/>
                  <a:pt x="1094" y="16467"/>
                  <a:pt x="1157" y="17435"/>
                </a:cubicBezTo>
                <a:cubicBezTo>
                  <a:pt x="1227" y="18547"/>
                  <a:pt x="1130" y="19660"/>
                  <a:pt x="1053" y="20772"/>
                </a:cubicBezTo>
                <a:cubicBezTo>
                  <a:pt x="835" y="23978"/>
                  <a:pt x="750" y="27269"/>
                  <a:pt x="870" y="30465"/>
                </a:cubicBezTo>
                <a:cubicBezTo>
                  <a:pt x="879" y="30699"/>
                  <a:pt x="888" y="30935"/>
                  <a:pt x="896" y="31169"/>
                </a:cubicBezTo>
                <a:cubicBezTo>
                  <a:pt x="1037" y="34971"/>
                  <a:pt x="1157" y="38774"/>
                  <a:pt x="1220" y="42579"/>
                </a:cubicBezTo>
                <a:cubicBezTo>
                  <a:pt x="1287" y="46793"/>
                  <a:pt x="1286" y="51007"/>
                  <a:pt x="1165" y="55219"/>
                </a:cubicBezTo>
                <a:cubicBezTo>
                  <a:pt x="1107" y="57370"/>
                  <a:pt x="1011" y="59519"/>
                  <a:pt x="883" y="61666"/>
                </a:cubicBezTo>
                <a:cubicBezTo>
                  <a:pt x="784" y="63295"/>
                  <a:pt x="0" y="66050"/>
                  <a:pt x="640" y="67564"/>
                </a:cubicBezTo>
                <a:cubicBezTo>
                  <a:pt x="652" y="67593"/>
                  <a:pt x="650" y="67627"/>
                  <a:pt x="633" y="67655"/>
                </a:cubicBezTo>
                <a:cubicBezTo>
                  <a:pt x="232" y="68291"/>
                  <a:pt x="729" y="68952"/>
                  <a:pt x="508" y="69620"/>
                </a:cubicBezTo>
                <a:cubicBezTo>
                  <a:pt x="380" y="70006"/>
                  <a:pt x="873" y="70464"/>
                  <a:pt x="537" y="70941"/>
                </a:cubicBezTo>
                <a:cubicBezTo>
                  <a:pt x="440" y="71078"/>
                  <a:pt x="399" y="71363"/>
                  <a:pt x="639" y="71579"/>
                </a:cubicBezTo>
                <a:cubicBezTo>
                  <a:pt x="816" y="71739"/>
                  <a:pt x="866" y="72036"/>
                  <a:pt x="735" y="72180"/>
                </a:cubicBezTo>
                <a:cubicBezTo>
                  <a:pt x="409" y="72539"/>
                  <a:pt x="782" y="72883"/>
                  <a:pt x="682" y="73241"/>
                </a:cubicBezTo>
                <a:cubicBezTo>
                  <a:pt x="629" y="73429"/>
                  <a:pt x="607" y="73708"/>
                  <a:pt x="715" y="73920"/>
                </a:cubicBezTo>
                <a:cubicBezTo>
                  <a:pt x="948" y="74376"/>
                  <a:pt x="741" y="74838"/>
                  <a:pt x="739" y="75287"/>
                </a:cubicBezTo>
                <a:cubicBezTo>
                  <a:pt x="737" y="75621"/>
                  <a:pt x="728" y="75979"/>
                  <a:pt x="675" y="76325"/>
                </a:cubicBezTo>
                <a:cubicBezTo>
                  <a:pt x="612" y="76747"/>
                  <a:pt x="716" y="77175"/>
                  <a:pt x="611" y="77602"/>
                </a:cubicBezTo>
                <a:cubicBezTo>
                  <a:pt x="520" y="77976"/>
                  <a:pt x="537" y="78359"/>
                  <a:pt x="548" y="78743"/>
                </a:cubicBezTo>
                <a:cubicBezTo>
                  <a:pt x="557" y="79052"/>
                  <a:pt x="820" y="79488"/>
                  <a:pt x="697" y="79599"/>
                </a:cubicBezTo>
                <a:cubicBezTo>
                  <a:pt x="180" y="80073"/>
                  <a:pt x="630" y="80578"/>
                  <a:pt x="465" y="81062"/>
                </a:cubicBezTo>
                <a:cubicBezTo>
                  <a:pt x="279" y="81613"/>
                  <a:pt x="533" y="82234"/>
                  <a:pt x="424" y="82834"/>
                </a:cubicBezTo>
                <a:cubicBezTo>
                  <a:pt x="384" y="83056"/>
                  <a:pt x="420" y="83327"/>
                  <a:pt x="424" y="83568"/>
                </a:cubicBezTo>
                <a:cubicBezTo>
                  <a:pt x="434" y="84061"/>
                  <a:pt x="620" y="84553"/>
                  <a:pt x="482" y="85046"/>
                </a:cubicBezTo>
                <a:cubicBezTo>
                  <a:pt x="393" y="85363"/>
                  <a:pt x="983" y="85648"/>
                  <a:pt x="553" y="85975"/>
                </a:cubicBezTo>
                <a:cubicBezTo>
                  <a:pt x="547" y="85980"/>
                  <a:pt x="563" y="86013"/>
                  <a:pt x="575" y="86015"/>
                </a:cubicBezTo>
                <a:cubicBezTo>
                  <a:pt x="1215" y="86146"/>
                  <a:pt x="813" y="86505"/>
                  <a:pt x="879" y="86758"/>
                </a:cubicBezTo>
                <a:cubicBezTo>
                  <a:pt x="892" y="86804"/>
                  <a:pt x="838" y="86842"/>
                  <a:pt x="923" y="86897"/>
                </a:cubicBezTo>
                <a:cubicBezTo>
                  <a:pt x="1657" y="87376"/>
                  <a:pt x="1801" y="88137"/>
                  <a:pt x="2689" y="88599"/>
                </a:cubicBezTo>
                <a:cubicBezTo>
                  <a:pt x="3293" y="88913"/>
                  <a:pt x="3730" y="89385"/>
                  <a:pt x="4443" y="89701"/>
                </a:cubicBezTo>
                <a:cubicBezTo>
                  <a:pt x="5278" y="90071"/>
                  <a:pt x="6017" y="90506"/>
                  <a:pt x="7036" y="90533"/>
                </a:cubicBezTo>
                <a:cubicBezTo>
                  <a:pt x="7421" y="90542"/>
                  <a:pt x="7697" y="90760"/>
                  <a:pt x="8086" y="90760"/>
                </a:cubicBezTo>
                <a:cubicBezTo>
                  <a:pt x="8091" y="90760"/>
                  <a:pt x="8096" y="90760"/>
                  <a:pt x="8102" y="90760"/>
                </a:cubicBezTo>
                <a:cubicBezTo>
                  <a:pt x="8140" y="90759"/>
                  <a:pt x="8179" y="90759"/>
                  <a:pt x="8217" y="90759"/>
                </a:cubicBezTo>
                <a:cubicBezTo>
                  <a:pt x="9211" y="90759"/>
                  <a:pt x="10184" y="90952"/>
                  <a:pt x="11140" y="91083"/>
                </a:cubicBezTo>
                <a:cubicBezTo>
                  <a:pt x="12296" y="91242"/>
                  <a:pt x="13475" y="91270"/>
                  <a:pt x="14629" y="91446"/>
                </a:cubicBezTo>
                <a:cubicBezTo>
                  <a:pt x="15002" y="91503"/>
                  <a:pt x="15459" y="91591"/>
                  <a:pt x="15927" y="91591"/>
                </a:cubicBezTo>
                <a:cubicBezTo>
                  <a:pt x="15987" y="91591"/>
                  <a:pt x="16048" y="91590"/>
                  <a:pt x="16109" y="91587"/>
                </a:cubicBezTo>
                <a:cubicBezTo>
                  <a:pt x="16300" y="91576"/>
                  <a:pt x="16531" y="91554"/>
                  <a:pt x="16762" y="91554"/>
                </a:cubicBezTo>
                <a:cubicBezTo>
                  <a:pt x="16985" y="91554"/>
                  <a:pt x="17206" y="91574"/>
                  <a:pt x="17389" y="91645"/>
                </a:cubicBezTo>
                <a:cubicBezTo>
                  <a:pt x="18001" y="91882"/>
                  <a:pt x="18664" y="91786"/>
                  <a:pt x="19282" y="91841"/>
                </a:cubicBezTo>
                <a:cubicBezTo>
                  <a:pt x="19940" y="91899"/>
                  <a:pt x="20615" y="91909"/>
                  <a:pt x="21290" y="91909"/>
                </a:cubicBezTo>
                <a:cubicBezTo>
                  <a:pt x="21549" y="91909"/>
                  <a:pt x="21807" y="91907"/>
                  <a:pt x="22064" y="91907"/>
                </a:cubicBezTo>
                <a:cubicBezTo>
                  <a:pt x="22083" y="91906"/>
                  <a:pt x="22102" y="91906"/>
                  <a:pt x="22122" y="91906"/>
                </a:cubicBezTo>
                <a:cubicBezTo>
                  <a:pt x="23159" y="91906"/>
                  <a:pt x="24199" y="91956"/>
                  <a:pt x="25238" y="91956"/>
                </a:cubicBezTo>
                <a:cubicBezTo>
                  <a:pt x="25534" y="91956"/>
                  <a:pt x="25829" y="91952"/>
                  <a:pt x="26125" y="91942"/>
                </a:cubicBezTo>
                <a:cubicBezTo>
                  <a:pt x="26361" y="91935"/>
                  <a:pt x="26597" y="91931"/>
                  <a:pt x="26833" y="91931"/>
                </a:cubicBezTo>
                <a:cubicBezTo>
                  <a:pt x="27459" y="91931"/>
                  <a:pt x="28084" y="91957"/>
                  <a:pt x="28708" y="92009"/>
                </a:cubicBezTo>
                <a:cubicBezTo>
                  <a:pt x="28795" y="92016"/>
                  <a:pt x="28880" y="92019"/>
                  <a:pt x="28965" y="92019"/>
                </a:cubicBezTo>
                <a:cubicBezTo>
                  <a:pt x="29306" y="92019"/>
                  <a:pt x="29632" y="91974"/>
                  <a:pt x="29957" y="91974"/>
                </a:cubicBezTo>
                <a:cubicBezTo>
                  <a:pt x="30021" y="91974"/>
                  <a:pt x="30085" y="91976"/>
                  <a:pt x="30149" y="91980"/>
                </a:cubicBezTo>
                <a:cubicBezTo>
                  <a:pt x="31349" y="92059"/>
                  <a:pt x="32551" y="92034"/>
                  <a:pt x="33751" y="92071"/>
                </a:cubicBezTo>
                <a:cubicBezTo>
                  <a:pt x="33966" y="92078"/>
                  <a:pt x="34181" y="92081"/>
                  <a:pt x="34396" y="92081"/>
                </a:cubicBezTo>
                <a:cubicBezTo>
                  <a:pt x="35189" y="92081"/>
                  <a:pt x="35982" y="92043"/>
                  <a:pt x="36778" y="92043"/>
                </a:cubicBezTo>
                <a:cubicBezTo>
                  <a:pt x="37003" y="92043"/>
                  <a:pt x="37229" y="92046"/>
                  <a:pt x="37455" y="92054"/>
                </a:cubicBezTo>
                <a:cubicBezTo>
                  <a:pt x="38476" y="92090"/>
                  <a:pt x="39501" y="92134"/>
                  <a:pt x="40519" y="92136"/>
                </a:cubicBezTo>
                <a:cubicBezTo>
                  <a:pt x="40562" y="92136"/>
                  <a:pt x="40604" y="92136"/>
                  <a:pt x="40646" y="92136"/>
                </a:cubicBezTo>
                <a:cubicBezTo>
                  <a:pt x="41870" y="92136"/>
                  <a:pt x="43102" y="92106"/>
                  <a:pt x="44322" y="92106"/>
                </a:cubicBezTo>
                <a:cubicBezTo>
                  <a:pt x="44441" y="92106"/>
                  <a:pt x="44559" y="92106"/>
                  <a:pt x="44678" y="92107"/>
                </a:cubicBezTo>
                <a:cubicBezTo>
                  <a:pt x="44730" y="92107"/>
                  <a:pt x="44782" y="92107"/>
                  <a:pt x="44834" y="92107"/>
                </a:cubicBezTo>
                <a:cubicBezTo>
                  <a:pt x="46801" y="92107"/>
                  <a:pt x="48734" y="91888"/>
                  <a:pt x="50687" y="91823"/>
                </a:cubicBezTo>
                <a:cubicBezTo>
                  <a:pt x="51662" y="91792"/>
                  <a:pt x="52651" y="91607"/>
                  <a:pt x="53627" y="91452"/>
                </a:cubicBezTo>
                <a:cubicBezTo>
                  <a:pt x="54431" y="91325"/>
                  <a:pt x="55270" y="91284"/>
                  <a:pt x="56063" y="91094"/>
                </a:cubicBezTo>
                <a:cubicBezTo>
                  <a:pt x="56951" y="90884"/>
                  <a:pt x="57922" y="90883"/>
                  <a:pt x="58750" y="90524"/>
                </a:cubicBezTo>
                <a:cubicBezTo>
                  <a:pt x="59220" y="90320"/>
                  <a:pt x="59759" y="90097"/>
                  <a:pt x="60203" y="89989"/>
                </a:cubicBezTo>
                <a:cubicBezTo>
                  <a:pt x="61157" y="89760"/>
                  <a:pt x="61624" y="89151"/>
                  <a:pt x="62433" y="88850"/>
                </a:cubicBezTo>
                <a:cubicBezTo>
                  <a:pt x="62703" y="88750"/>
                  <a:pt x="62825" y="88371"/>
                  <a:pt x="62883" y="88364"/>
                </a:cubicBezTo>
                <a:cubicBezTo>
                  <a:pt x="63631" y="88271"/>
                  <a:pt x="63607" y="87724"/>
                  <a:pt x="63856" y="87423"/>
                </a:cubicBezTo>
                <a:cubicBezTo>
                  <a:pt x="64651" y="86463"/>
                  <a:pt x="65066" y="85389"/>
                  <a:pt x="65162" y="84248"/>
                </a:cubicBezTo>
                <a:cubicBezTo>
                  <a:pt x="65242" y="83266"/>
                  <a:pt x="65580" y="82297"/>
                  <a:pt x="65420" y="81302"/>
                </a:cubicBezTo>
                <a:cubicBezTo>
                  <a:pt x="65416" y="81273"/>
                  <a:pt x="65390" y="81238"/>
                  <a:pt x="65405" y="81216"/>
                </a:cubicBezTo>
                <a:cubicBezTo>
                  <a:pt x="65787" y="80584"/>
                  <a:pt x="65519" y="79919"/>
                  <a:pt x="65601" y="79272"/>
                </a:cubicBezTo>
                <a:cubicBezTo>
                  <a:pt x="65715" y="78374"/>
                  <a:pt x="65748" y="77471"/>
                  <a:pt x="65833" y="76571"/>
                </a:cubicBezTo>
                <a:cubicBezTo>
                  <a:pt x="65863" y="76264"/>
                  <a:pt x="65566" y="76000"/>
                  <a:pt x="65644" y="75691"/>
                </a:cubicBezTo>
                <a:cubicBezTo>
                  <a:pt x="65832" y="74950"/>
                  <a:pt x="65827" y="74208"/>
                  <a:pt x="65743" y="73457"/>
                </a:cubicBezTo>
                <a:cubicBezTo>
                  <a:pt x="65634" y="72486"/>
                  <a:pt x="65616" y="71511"/>
                  <a:pt x="65560" y="70537"/>
                </a:cubicBezTo>
                <a:cubicBezTo>
                  <a:pt x="65502" y="69522"/>
                  <a:pt x="65361" y="68512"/>
                  <a:pt x="65386" y="67493"/>
                </a:cubicBezTo>
                <a:cubicBezTo>
                  <a:pt x="65402" y="66910"/>
                  <a:pt x="65345" y="66301"/>
                  <a:pt x="65446" y="65743"/>
                </a:cubicBezTo>
                <a:cubicBezTo>
                  <a:pt x="65617" y="64789"/>
                  <a:pt x="65293" y="63371"/>
                  <a:pt x="65301" y="62350"/>
                </a:cubicBezTo>
                <a:cubicBezTo>
                  <a:pt x="65311" y="60910"/>
                  <a:pt x="65314" y="59472"/>
                  <a:pt x="65313" y="58033"/>
                </a:cubicBezTo>
                <a:cubicBezTo>
                  <a:pt x="65311" y="55244"/>
                  <a:pt x="65292" y="52453"/>
                  <a:pt x="65279" y="49664"/>
                </a:cubicBezTo>
                <a:cubicBezTo>
                  <a:pt x="65251" y="44094"/>
                  <a:pt x="65241" y="38522"/>
                  <a:pt x="65416" y="32955"/>
                </a:cubicBezTo>
                <a:cubicBezTo>
                  <a:pt x="65445" y="32025"/>
                  <a:pt x="65173" y="31089"/>
                  <a:pt x="65242" y="30164"/>
                </a:cubicBezTo>
                <a:cubicBezTo>
                  <a:pt x="65320" y="29129"/>
                  <a:pt x="65146" y="28105"/>
                  <a:pt x="65141" y="27075"/>
                </a:cubicBezTo>
                <a:cubicBezTo>
                  <a:pt x="65136" y="26157"/>
                  <a:pt x="65013" y="25229"/>
                  <a:pt x="65070" y="24312"/>
                </a:cubicBezTo>
                <a:cubicBezTo>
                  <a:pt x="65125" y="23418"/>
                  <a:pt x="65047" y="22524"/>
                  <a:pt x="64987" y="21644"/>
                </a:cubicBezTo>
                <a:cubicBezTo>
                  <a:pt x="64897" y="20315"/>
                  <a:pt x="64837" y="18977"/>
                  <a:pt x="64577" y="17650"/>
                </a:cubicBezTo>
                <a:cubicBezTo>
                  <a:pt x="64313" y="16303"/>
                  <a:pt x="64327" y="14935"/>
                  <a:pt x="64205" y="13581"/>
                </a:cubicBezTo>
                <a:cubicBezTo>
                  <a:pt x="64142" y="12875"/>
                  <a:pt x="64064" y="12130"/>
                  <a:pt x="64119" y="11395"/>
                </a:cubicBezTo>
                <a:cubicBezTo>
                  <a:pt x="64186" y="10506"/>
                  <a:pt x="63911" y="9601"/>
                  <a:pt x="63746" y="8706"/>
                </a:cubicBezTo>
                <a:cubicBezTo>
                  <a:pt x="63696" y="8438"/>
                  <a:pt x="63490" y="8191"/>
                  <a:pt x="63493" y="7904"/>
                </a:cubicBezTo>
                <a:cubicBezTo>
                  <a:pt x="63508" y="6825"/>
                  <a:pt x="62961" y="5858"/>
                  <a:pt x="62383" y="4888"/>
                </a:cubicBezTo>
                <a:cubicBezTo>
                  <a:pt x="62262" y="4686"/>
                  <a:pt x="61942" y="4620"/>
                  <a:pt x="61919" y="4452"/>
                </a:cubicBezTo>
                <a:cubicBezTo>
                  <a:pt x="61834" y="3856"/>
                  <a:pt x="61046" y="3535"/>
                  <a:pt x="60864" y="2980"/>
                </a:cubicBezTo>
                <a:cubicBezTo>
                  <a:pt x="60839" y="2900"/>
                  <a:pt x="60646" y="2810"/>
                  <a:pt x="60464" y="2810"/>
                </a:cubicBezTo>
                <a:cubicBezTo>
                  <a:pt x="60453" y="2810"/>
                  <a:pt x="60443" y="2810"/>
                  <a:pt x="60433" y="2811"/>
                </a:cubicBezTo>
                <a:cubicBezTo>
                  <a:pt x="60411" y="2812"/>
                  <a:pt x="60390" y="2813"/>
                  <a:pt x="60370" y="2813"/>
                </a:cubicBezTo>
                <a:cubicBezTo>
                  <a:pt x="60252" y="2813"/>
                  <a:pt x="60161" y="2786"/>
                  <a:pt x="60139" y="2688"/>
                </a:cubicBezTo>
                <a:cubicBezTo>
                  <a:pt x="60019" y="2137"/>
                  <a:pt x="59207" y="2128"/>
                  <a:pt x="58772" y="1813"/>
                </a:cubicBezTo>
                <a:cubicBezTo>
                  <a:pt x="58066" y="1302"/>
                  <a:pt x="56971" y="1344"/>
                  <a:pt x="56018" y="1193"/>
                </a:cubicBezTo>
                <a:cubicBezTo>
                  <a:pt x="55670" y="1138"/>
                  <a:pt x="55316" y="1143"/>
                  <a:pt x="54974" y="1068"/>
                </a:cubicBezTo>
                <a:cubicBezTo>
                  <a:pt x="54355" y="935"/>
                  <a:pt x="53734" y="762"/>
                  <a:pt x="53099" y="718"/>
                </a:cubicBezTo>
                <a:cubicBezTo>
                  <a:pt x="52679" y="688"/>
                  <a:pt x="52268" y="605"/>
                  <a:pt x="51886" y="538"/>
                </a:cubicBezTo>
                <a:cubicBezTo>
                  <a:pt x="51026" y="386"/>
                  <a:pt x="50110" y="285"/>
                  <a:pt x="49287" y="256"/>
                </a:cubicBezTo>
                <a:cubicBezTo>
                  <a:pt x="48244" y="219"/>
                  <a:pt x="47199" y="109"/>
                  <a:pt x="46137" y="109"/>
                </a:cubicBezTo>
                <a:cubicBezTo>
                  <a:pt x="45906" y="109"/>
                  <a:pt x="45675" y="115"/>
                  <a:pt x="45442" y="127"/>
                </a:cubicBezTo>
                <a:cubicBezTo>
                  <a:pt x="44880" y="157"/>
                  <a:pt x="44310" y="159"/>
                  <a:pt x="43739" y="159"/>
                </a:cubicBezTo>
                <a:cubicBezTo>
                  <a:pt x="43623" y="159"/>
                  <a:pt x="43506" y="159"/>
                  <a:pt x="43390" y="159"/>
                </a:cubicBezTo>
                <a:cubicBezTo>
                  <a:pt x="42703" y="159"/>
                  <a:pt x="42016" y="163"/>
                  <a:pt x="41340" y="213"/>
                </a:cubicBezTo>
                <a:cubicBezTo>
                  <a:pt x="41162" y="227"/>
                  <a:pt x="40985" y="232"/>
                  <a:pt x="40808" y="232"/>
                </a:cubicBezTo>
                <a:cubicBezTo>
                  <a:pt x="40181" y="232"/>
                  <a:pt x="39557" y="167"/>
                  <a:pt x="38935" y="167"/>
                </a:cubicBezTo>
                <a:cubicBezTo>
                  <a:pt x="38565" y="167"/>
                  <a:pt x="38195" y="190"/>
                  <a:pt x="37827" y="263"/>
                </a:cubicBezTo>
                <a:cubicBezTo>
                  <a:pt x="37824" y="264"/>
                  <a:pt x="37820" y="264"/>
                  <a:pt x="37817" y="264"/>
                </a:cubicBezTo>
                <a:cubicBezTo>
                  <a:pt x="37785" y="264"/>
                  <a:pt x="37744" y="241"/>
                  <a:pt x="37710" y="241"/>
                </a:cubicBezTo>
                <a:cubicBezTo>
                  <a:pt x="37708" y="241"/>
                  <a:pt x="37705" y="241"/>
                  <a:pt x="37703" y="242"/>
                </a:cubicBezTo>
                <a:cubicBezTo>
                  <a:pt x="37669" y="245"/>
                  <a:pt x="37635" y="247"/>
                  <a:pt x="37601" y="247"/>
                </a:cubicBezTo>
                <a:cubicBezTo>
                  <a:pt x="37297" y="247"/>
                  <a:pt x="37019" y="107"/>
                  <a:pt x="36697" y="107"/>
                </a:cubicBezTo>
                <a:cubicBezTo>
                  <a:pt x="36588" y="107"/>
                  <a:pt x="36474" y="123"/>
                  <a:pt x="36353" y="166"/>
                </a:cubicBezTo>
                <a:cubicBezTo>
                  <a:pt x="36232" y="208"/>
                  <a:pt x="36052" y="223"/>
                  <a:pt x="35869" y="223"/>
                </a:cubicBezTo>
                <a:cubicBezTo>
                  <a:pt x="35674" y="223"/>
                  <a:pt x="35475" y="206"/>
                  <a:pt x="35341" y="183"/>
                </a:cubicBezTo>
                <a:cubicBezTo>
                  <a:pt x="34870" y="102"/>
                  <a:pt x="34401" y="85"/>
                  <a:pt x="33933" y="85"/>
                </a:cubicBezTo>
                <a:cubicBezTo>
                  <a:pt x="33588" y="85"/>
                  <a:pt x="33243" y="94"/>
                  <a:pt x="32899" y="94"/>
                </a:cubicBezTo>
                <a:cubicBezTo>
                  <a:pt x="32729" y="94"/>
                  <a:pt x="32559" y="92"/>
                  <a:pt x="32390" y="85"/>
                </a:cubicBezTo>
                <a:cubicBezTo>
                  <a:pt x="32300" y="82"/>
                  <a:pt x="32211" y="80"/>
                  <a:pt x="32121" y="80"/>
                </a:cubicBezTo>
                <a:cubicBezTo>
                  <a:pt x="31662" y="80"/>
                  <a:pt x="31201" y="118"/>
                  <a:pt x="30742" y="118"/>
                </a:cubicBezTo>
                <a:cubicBezTo>
                  <a:pt x="30724" y="118"/>
                  <a:pt x="30707" y="118"/>
                  <a:pt x="30690" y="118"/>
                </a:cubicBezTo>
                <a:cubicBezTo>
                  <a:pt x="30085" y="116"/>
                  <a:pt x="29480" y="86"/>
                  <a:pt x="28875" y="63"/>
                </a:cubicBezTo>
                <a:cubicBezTo>
                  <a:pt x="28020" y="30"/>
                  <a:pt x="27168" y="0"/>
                  <a:pt x="26311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" name="Rectangle 4"/>
          <p:cNvSpPr/>
          <p:nvPr/>
        </p:nvSpPr>
        <p:spPr>
          <a:xfrm>
            <a:off x="683568" y="154802"/>
            <a:ext cx="799288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dirty="0">
                <a:solidFill>
                  <a:srgbClr val="FFFF00"/>
                </a:solidFill>
                <a:latin typeface="Segoe Script" panose="030B0504020000000003" pitchFamily="66" charset="0"/>
              </a:rPr>
              <a:t>«Забавна математика», представена в Майсторски клас  в </a:t>
            </a:r>
          </a:p>
          <a:p>
            <a:pPr lvl="0" algn="ctr"/>
            <a:r>
              <a:rPr lang="ru-RU" sz="2400" dirty="0">
                <a:solidFill>
                  <a:srgbClr val="FFFF00"/>
                </a:solidFill>
                <a:latin typeface="Segoe Script" panose="030B0504020000000003" pitchFamily="66" charset="0"/>
              </a:rPr>
              <a:t>4а, 4в, 4г</a:t>
            </a:r>
            <a:r>
              <a:rPr lang="en-US" sz="2400" dirty="0">
                <a:solidFill>
                  <a:srgbClr val="FFFF00"/>
                </a:solidFill>
                <a:latin typeface="Segoe Script" panose="030B0504020000000003" pitchFamily="66" charset="0"/>
              </a:rPr>
              <a:t> </a:t>
            </a:r>
            <a:r>
              <a:rPr lang="bg-BG" sz="2400" dirty="0">
                <a:solidFill>
                  <a:srgbClr val="FFFF00"/>
                </a:solidFill>
                <a:latin typeface="Segoe Script" panose="030B0504020000000003" pitchFamily="66" charset="0"/>
              </a:rPr>
              <a:t>в рамките на НП „Квалификация на педагогическите кадри“</a:t>
            </a:r>
            <a:endParaRPr lang="ru-RU" sz="2400" dirty="0">
              <a:solidFill>
                <a:srgbClr val="FFFF00"/>
              </a:solidFill>
              <a:latin typeface="Segoe Script" panose="030B0504020000000003" pitchFamily="66" charset="0"/>
            </a:endParaRPr>
          </a:p>
          <a:p>
            <a:pPr lvl="0" algn="ctr"/>
            <a:endParaRPr lang="ru-RU" sz="2400" dirty="0">
              <a:latin typeface="Segoe Script" panose="030B0504020000000003" pitchFamily="66" charset="0"/>
            </a:endParaRPr>
          </a:p>
          <a:p>
            <a:pPr lvl="0" algn="ctr"/>
            <a:endParaRPr lang="ru-RU" sz="2400" dirty="0">
              <a:latin typeface="Segoe Script" panose="030B0504020000000003" pitchFamily="66" charset="0"/>
            </a:endParaRPr>
          </a:p>
          <a:p>
            <a:pPr lvl="0" algn="ctr"/>
            <a:endParaRPr lang="ru-RU" sz="2400" dirty="0">
              <a:latin typeface="Segoe Script" panose="030B0504020000000003" pitchFamily="66" charset="0"/>
            </a:endParaRPr>
          </a:p>
          <a:p>
            <a:pPr lvl="0" algn="ctr"/>
            <a:endParaRPr lang="ru-RU" sz="2400" dirty="0">
              <a:latin typeface="Segoe Script" panose="030B0504020000000003" pitchFamily="66" charset="0"/>
            </a:endParaRPr>
          </a:p>
        </p:txBody>
      </p:sp>
      <p:grpSp>
        <p:nvGrpSpPr>
          <p:cNvPr id="6" name="Google Shape;719;p27"/>
          <p:cNvGrpSpPr/>
          <p:nvPr/>
        </p:nvGrpSpPr>
        <p:grpSpPr>
          <a:xfrm>
            <a:off x="125986" y="1312137"/>
            <a:ext cx="1490486" cy="960916"/>
            <a:chOff x="-75881" y="2283499"/>
            <a:chExt cx="772313" cy="497910"/>
          </a:xfrm>
        </p:grpSpPr>
        <p:sp>
          <p:nvSpPr>
            <p:cNvPr id="7" name="Google Shape;720;p27"/>
            <p:cNvSpPr/>
            <p:nvPr/>
          </p:nvSpPr>
          <p:spPr>
            <a:xfrm>
              <a:off x="36336" y="2283499"/>
              <a:ext cx="627897" cy="471965"/>
            </a:xfrm>
            <a:custGeom>
              <a:avLst/>
              <a:gdLst/>
              <a:ahLst/>
              <a:cxnLst/>
              <a:rect l="l" t="t" r="r" b="b"/>
              <a:pathLst>
                <a:path w="18974" h="14262" extrusionOk="0">
                  <a:moveTo>
                    <a:pt x="2988" y="1"/>
                  </a:moveTo>
                  <a:cubicBezTo>
                    <a:pt x="2525" y="1"/>
                    <a:pt x="2056" y="123"/>
                    <a:pt x="1593" y="416"/>
                  </a:cubicBezTo>
                  <a:cubicBezTo>
                    <a:pt x="1" y="1425"/>
                    <a:pt x="39" y="3716"/>
                    <a:pt x="350" y="5361"/>
                  </a:cubicBezTo>
                  <a:cubicBezTo>
                    <a:pt x="797" y="7721"/>
                    <a:pt x="2174" y="9760"/>
                    <a:pt x="3820" y="11461"/>
                  </a:cubicBezTo>
                  <a:cubicBezTo>
                    <a:pt x="5052" y="12735"/>
                    <a:pt x="6440" y="14261"/>
                    <a:pt x="8322" y="14261"/>
                  </a:cubicBezTo>
                  <a:cubicBezTo>
                    <a:pt x="8371" y="14261"/>
                    <a:pt x="8421" y="14260"/>
                    <a:pt x="8470" y="14258"/>
                  </a:cubicBezTo>
                  <a:cubicBezTo>
                    <a:pt x="12386" y="14096"/>
                    <a:pt x="16661" y="11734"/>
                    <a:pt x="18086" y="7966"/>
                  </a:cubicBezTo>
                  <a:cubicBezTo>
                    <a:pt x="18657" y="6462"/>
                    <a:pt x="18974" y="4192"/>
                    <a:pt x="17952" y="2803"/>
                  </a:cubicBezTo>
                  <a:cubicBezTo>
                    <a:pt x="17453" y="2124"/>
                    <a:pt x="16710" y="1879"/>
                    <a:pt x="15917" y="1879"/>
                  </a:cubicBezTo>
                  <a:cubicBezTo>
                    <a:pt x="15596" y="1879"/>
                    <a:pt x="15266" y="1919"/>
                    <a:pt x="14941" y="1987"/>
                  </a:cubicBezTo>
                  <a:cubicBezTo>
                    <a:pt x="14900" y="1970"/>
                    <a:pt x="14860" y="1956"/>
                    <a:pt x="14817" y="1944"/>
                  </a:cubicBezTo>
                  <a:cubicBezTo>
                    <a:pt x="14573" y="1878"/>
                    <a:pt x="14346" y="1848"/>
                    <a:pt x="14131" y="1848"/>
                  </a:cubicBezTo>
                  <a:cubicBezTo>
                    <a:pt x="13095" y="1848"/>
                    <a:pt x="12355" y="2550"/>
                    <a:pt x="11556" y="3329"/>
                  </a:cubicBezTo>
                  <a:cubicBezTo>
                    <a:pt x="10541" y="4317"/>
                    <a:pt x="9538" y="5315"/>
                    <a:pt x="8535" y="6314"/>
                  </a:cubicBezTo>
                  <a:cubicBezTo>
                    <a:pt x="8423" y="4413"/>
                    <a:pt x="7620" y="2785"/>
                    <a:pt x="6213" y="1454"/>
                  </a:cubicBezTo>
                  <a:cubicBezTo>
                    <a:pt x="6087" y="1333"/>
                    <a:pt x="5935" y="1244"/>
                    <a:pt x="5767" y="1194"/>
                  </a:cubicBezTo>
                  <a:cubicBezTo>
                    <a:pt x="4945" y="560"/>
                    <a:pt x="3980" y="1"/>
                    <a:pt x="2988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" name="Google Shape;721;p27"/>
            <p:cNvSpPr/>
            <p:nvPr/>
          </p:nvSpPr>
          <p:spPr>
            <a:xfrm>
              <a:off x="-75881" y="2283664"/>
              <a:ext cx="772313" cy="497744"/>
            </a:xfrm>
            <a:custGeom>
              <a:avLst/>
              <a:gdLst/>
              <a:ahLst/>
              <a:cxnLst/>
              <a:rect l="l" t="t" r="r" b="b"/>
              <a:pathLst>
                <a:path w="23338" h="15041" extrusionOk="0">
                  <a:moveTo>
                    <a:pt x="7095" y="721"/>
                  </a:moveTo>
                  <a:cubicBezTo>
                    <a:pt x="7622" y="721"/>
                    <a:pt x="8178" y="845"/>
                    <a:pt x="8741" y="1117"/>
                  </a:cubicBezTo>
                  <a:cubicBezTo>
                    <a:pt x="10751" y="2088"/>
                    <a:pt x="11547" y="4287"/>
                    <a:pt x="11823" y="6364"/>
                  </a:cubicBezTo>
                  <a:cubicBezTo>
                    <a:pt x="11672" y="6627"/>
                    <a:pt x="11920" y="6868"/>
                    <a:pt x="12174" y="6868"/>
                  </a:cubicBezTo>
                  <a:cubicBezTo>
                    <a:pt x="12290" y="6868"/>
                    <a:pt x="12407" y="6819"/>
                    <a:pt x="12489" y="6699"/>
                  </a:cubicBezTo>
                  <a:cubicBezTo>
                    <a:pt x="13875" y="4691"/>
                    <a:pt x="15594" y="2216"/>
                    <a:pt x="18283" y="2043"/>
                  </a:cubicBezTo>
                  <a:cubicBezTo>
                    <a:pt x="18379" y="2037"/>
                    <a:pt x="18473" y="2034"/>
                    <a:pt x="18566" y="2034"/>
                  </a:cubicBezTo>
                  <a:cubicBezTo>
                    <a:pt x="21416" y="2034"/>
                    <a:pt x="22590" y="4930"/>
                    <a:pt x="21547" y="7369"/>
                  </a:cubicBezTo>
                  <a:cubicBezTo>
                    <a:pt x="19845" y="11346"/>
                    <a:pt x="14967" y="13248"/>
                    <a:pt x="11085" y="14216"/>
                  </a:cubicBezTo>
                  <a:cubicBezTo>
                    <a:pt x="11079" y="14216"/>
                    <a:pt x="11075" y="14221"/>
                    <a:pt x="11071" y="14222"/>
                  </a:cubicBezTo>
                  <a:cubicBezTo>
                    <a:pt x="8029" y="12032"/>
                    <a:pt x="3303" y="8519"/>
                    <a:pt x="3592" y="4333"/>
                  </a:cubicBezTo>
                  <a:cubicBezTo>
                    <a:pt x="3735" y="2272"/>
                    <a:pt x="5232" y="721"/>
                    <a:pt x="7095" y="721"/>
                  </a:cubicBezTo>
                  <a:close/>
                  <a:moveTo>
                    <a:pt x="6988" y="1"/>
                  </a:moveTo>
                  <a:cubicBezTo>
                    <a:pt x="5758" y="1"/>
                    <a:pt x="4566" y="507"/>
                    <a:pt x="3767" y="1587"/>
                  </a:cubicBezTo>
                  <a:cubicBezTo>
                    <a:pt x="1" y="6676"/>
                    <a:pt x="7237" y="12429"/>
                    <a:pt x="10797" y="14970"/>
                  </a:cubicBezTo>
                  <a:cubicBezTo>
                    <a:pt x="10866" y="15019"/>
                    <a:pt x="10933" y="15041"/>
                    <a:pt x="10996" y="15041"/>
                  </a:cubicBezTo>
                  <a:cubicBezTo>
                    <a:pt x="11172" y="15041"/>
                    <a:pt x="11310" y="14876"/>
                    <a:pt x="11337" y="14691"/>
                  </a:cubicBezTo>
                  <a:cubicBezTo>
                    <a:pt x="15885" y="14101"/>
                    <a:pt x="23337" y="10392"/>
                    <a:pt x="22676" y="4904"/>
                  </a:cubicBezTo>
                  <a:cubicBezTo>
                    <a:pt x="22413" y="2733"/>
                    <a:pt x="20731" y="1287"/>
                    <a:pt x="18602" y="1287"/>
                  </a:cubicBezTo>
                  <a:cubicBezTo>
                    <a:pt x="18492" y="1287"/>
                    <a:pt x="18382" y="1291"/>
                    <a:pt x="18271" y="1299"/>
                  </a:cubicBezTo>
                  <a:cubicBezTo>
                    <a:pt x="15565" y="1484"/>
                    <a:pt x="13768" y="3605"/>
                    <a:pt x="12293" y="5682"/>
                  </a:cubicBezTo>
                  <a:cubicBezTo>
                    <a:pt x="12066" y="3642"/>
                    <a:pt x="11183" y="1634"/>
                    <a:pt x="9306" y="607"/>
                  </a:cubicBezTo>
                  <a:cubicBezTo>
                    <a:pt x="8581" y="209"/>
                    <a:pt x="7777" y="1"/>
                    <a:pt x="698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8" y="2283718"/>
            <a:ext cx="1924415" cy="258202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193" y="1923678"/>
            <a:ext cx="1800200" cy="294206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1923678"/>
            <a:ext cx="2592288" cy="319321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1419622"/>
            <a:ext cx="2288854" cy="3446118"/>
          </a:xfrm>
          <a:prstGeom prst="rect">
            <a:avLst/>
          </a:prstGeom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8800" y="4443958"/>
            <a:ext cx="5126400" cy="504056"/>
          </a:xfrm>
        </p:spPr>
        <p:txBody>
          <a:bodyPr/>
          <a:lstStyle/>
          <a:p>
            <a:r>
              <a:rPr lang="bg-BG" sz="2400" b="1" dirty="0">
                <a:latin typeface="Segoe Print" panose="02000600000000000000" pitchFamily="2" charset="0"/>
                <a:ea typeface="Gadugi" panose="020B0502040204020203" pitchFamily="34" charset="0"/>
              </a:rPr>
              <a:t>Забавна математика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g-BG" sz="4000" b="1" dirty="0">
                <a:latin typeface="Monotype Corsiva" panose="03010101010201010101" pitchFamily="66" charset="0"/>
              </a:rPr>
              <a:t>4а   4в   4г </a:t>
            </a:r>
          </a:p>
        </p:txBody>
      </p:sp>
      <p:sp>
        <p:nvSpPr>
          <p:cNvPr id="5" name="5-Point Star 4"/>
          <p:cNvSpPr/>
          <p:nvPr/>
        </p:nvSpPr>
        <p:spPr>
          <a:xfrm>
            <a:off x="4139952" y="2336199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580678"/>
            <a:ext cx="2952327" cy="35032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193" y="123478"/>
            <a:ext cx="3113608" cy="4197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356092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8373121">
            <a:off x="2262213" y="3038662"/>
            <a:ext cx="4003761" cy="534298"/>
          </a:xfrm>
        </p:spPr>
        <p:txBody>
          <a:bodyPr/>
          <a:lstStyle/>
          <a:p>
            <a:r>
              <a:rPr lang="bg-BG" sz="1400" b="1" dirty="0">
                <a:latin typeface="Segoe Print" panose="02000600000000000000" pitchFamily="2" charset="0"/>
                <a:ea typeface="MS Gothic" panose="020B0609070205080204" pitchFamily="49" charset="-128"/>
              </a:rPr>
              <a:t>Забавна математика</a:t>
            </a:r>
            <a:endParaRPr lang="bg-BG" sz="1400" dirty="0">
              <a:latin typeface="Segoe Print" panose="020006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19872" y="339502"/>
            <a:ext cx="2304256" cy="1008112"/>
          </a:xfrm>
        </p:spPr>
        <p:txBody>
          <a:bodyPr/>
          <a:lstStyle/>
          <a:p>
            <a:r>
              <a:rPr lang="bg-BG" b="1" dirty="0">
                <a:latin typeface="Monotype Corsiva" panose="03010101010201010101" pitchFamily="66" charset="0"/>
              </a:rPr>
              <a:t>4а   4в   4г  не </a:t>
            </a:r>
          </a:p>
          <a:p>
            <a:endParaRPr lang="bg-BG" dirty="0"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4" y="230632"/>
            <a:ext cx="3456384" cy="46227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096" y="191008"/>
            <a:ext cx="3927035" cy="4536504"/>
          </a:xfrm>
          <a:prstGeom prst="rect">
            <a:avLst/>
          </a:prstGeom>
        </p:spPr>
      </p:pic>
      <p:sp>
        <p:nvSpPr>
          <p:cNvPr id="8" name="Smiley Face 7"/>
          <p:cNvSpPr/>
          <p:nvPr/>
        </p:nvSpPr>
        <p:spPr>
          <a:xfrm>
            <a:off x="3995936" y="1228750"/>
            <a:ext cx="914400" cy="9144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85052404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28"/>
          <p:cNvSpPr txBox="1">
            <a:spLocks noGrp="1"/>
          </p:cNvSpPr>
          <p:nvPr>
            <p:ph type="ctrTitle"/>
          </p:nvPr>
        </p:nvSpPr>
        <p:spPr>
          <a:xfrm>
            <a:off x="1115616" y="51470"/>
            <a:ext cx="7128792" cy="147226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br>
              <a:rPr lang="bg-BG" dirty="0">
                <a:solidFill>
                  <a:srgbClr val="FF0000"/>
                </a:solidFill>
                <a:latin typeface="Segoe Script" panose="030B0504020000000003" pitchFamily="66" charset="0"/>
              </a:rPr>
            </a:br>
            <a:br>
              <a:rPr lang="bg-BG" dirty="0">
                <a:solidFill>
                  <a:srgbClr val="FF0000"/>
                </a:solidFill>
                <a:latin typeface="Segoe Script" panose="030B0504020000000003" pitchFamily="66" charset="0"/>
              </a:rPr>
            </a:br>
            <a:br>
              <a:rPr lang="bg-BG" dirty="0">
                <a:solidFill>
                  <a:srgbClr val="FF0000"/>
                </a:solidFill>
                <a:latin typeface="Segoe Script" panose="030B0504020000000003" pitchFamily="66" charset="0"/>
              </a:rPr>
            </a:br>
            <a:br>
              <a:rPr lang="bg-BG" dirty="0">
                <a:solidFill>
                  <a:srgbClr val="FF0000"/>
                </a:solidFill>
                <a:latin typeface="Segoe Script" panose="030B0504020000000003" pitchFamily="66" charset="0"/>
              </a:rPr>
            </a:br>
            <a:br>
              <a:rPr lang="bg-BG" dirty="0">
                <a:solidFill>
                  <a:srgbClr val="FF0000"/>
                </a:solidFill>
                <a:latin typeface="Segoe Script" panose="030B0504020000000003" pitchFamily="66" charset="0"/>
              </a:rPr>
            </a:br>
            <a:r>
              <a:rPr lang="bg-BG" dirty="0">
                <a:solidFill>
                  <a:srgbClr val="FF0000"/>
                </a:solidFill>
                <a:latin typeface="Segoe Script" panose="030B0504020000000003" pitchFamily="66" charset="0"/>
              </a:rPr>
              <a:t>Представяне на урока пред инспектори от МОН и РУО Бургас в рамките на Майсторски клас </a:t>
            </a:r>
            <a:br>
              <a:rPr lang="bg-BG" dirty="0">
                <a:latin typeface="Segoe Script" panose="030B0504020000000003" pitchFamily="66" charset="0"/>
              </a:rPr>
            </a:br>
            <a:endParaRPr dirty="0">
              <a:latin typeface="Segoe Script" panose="030B0504020000000003" pitchFamily="66" charset="0"/>
            </a:endParaRPr>
          </a:p>
        </p:txBody>
      </p:sp>
      <p:grpSp>
        <p:nvGrpSpPr>
          <p:cNvPr id="728" name="Google Shape;728;p28"/>
          <p:cNvGrpSpPr/>
          <p:nvPr/>
        </p:nvGrpSpPr>
        <p:grpSpPr>
          <a:xfrm>
            <a:off x="8306446" y="214296"/>
            <a:ext cx="623271" cy="935999"/>
            <a:chOff x="797124" y="1924250"/>
            <a:chExt cx="1819110" cy="2485557"/>
          </a:xfrm>
        </p:grpSpPr>
        <p:sp>
          <p:nvSpPr>
            <p:cNvPr id="729" name="Google Shape;729;p28"/>
            <p:cNvSpPr/>
            <p:nvPr/>
          </p:nvSpPr>
          <p:spPr>
            <a:xfrm>
              <a:off x="811371" y="2195228"/>
              <a:ext cx="266810" cy="112091"/>
            </a:xfrm>
            <a:custGeom>
              <a:avLst/>
              <a:gdLst/>
              <a:ahLst/>
              <a:cxnLst/>
              <a:rect l="l" t="t" r="r" b="b"/>
              <a:pathLst>
                <a:path w="9495" h="3989" extrusionOk="0">
                  <a:moveTo>
                    <a:pt x="6791" y="0"/>
                  </a:moveTo>
                  <a:cubicBezTo>
                    <a:pt x="4540" y="0"/>
                    <a:pt x="1474" y="668"/>
                    <a:pt x="1" y="3950"/>
                  </a:cubicBezTo>
                  <a:cubicBezTo>
                    <a:pt x="1" y="3950"/>
                    <a:pt x="375" y="3988"/>
                    <a:pt x="983" y="3988"/>
                  </a:cubicBezTo>
                  <a:cubicBezTo>
                    <a:pt x="2940" y="3988"/>
                    <a:pt x="7324" y="3599"/>
                    <a:pt x="9495" y="315"/>
                  </a:cubicBezTo>
                  <a:cubicBezTo>
                    <a:pt x="9495" y="315"/>
                    <a:pt x="8335" y="0"/>
                    <a:pt x="6791" y="0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30" name="Google Shape;730;p28"/>
            <p:cNvSpPr/>
            <p:nvPr/>
          </p:nvSpPr>
          <p:spPr>
            <a:xfrm>
              <a:off x="1138131" y="2589626"/>
              <a:ext cx="201533" cy="587178"/>
            </a:xfrm>
            <a:custGeom>
              <a:avLst/>
              <a:gdLst/>
              <a:ahLst/>
              <a:cxnLst/>
              <a:rect l="l" t="t" r="r" b="b"/>
              <a:pathLst>
                <a:path w="7172" h="20896" extrusionOk="0">
                  <a:moveTo>
                    <a:pt x="2250" y="1"/>
                  </a:moveTo>
                  <a:cubicBezTo>
                    <a:pt x="1406" y="311"/>
                    <a:pt x="665" y="589"/>
                    <a:pt x="0" y="831"/>
                  </a:cubicBezTo>
                  <a:cubicBezTo>
                    <a:pt x="293" y="1862"/>
                    <a:pt x="573" y="2803"/>
                    <a:pt x="823" y="3753"/>
                  </a:cubicBezTo>
                  <a:cubicBezTo>
                    <a:pt x="1051" y="4606"/>
                    <a:pt x="1212" y="5479"/>
                    <a:pt x="1462" y="6330"/>
                  </a:cubicBezTo>
                  <a:cubicBezTo>
                    <a:pt x="2001" y="8176"/>
                    <a:pt x="2674" y="9986"/>
                    <a:pt x="3111" y="11856"/>
                  </a:cubicBezTo>
                  <a:cubicBezTo>
                    <a:pt x="3695" y="14353"/>
                    <a:pt x="4098" y="16895"/>
                    <a:pt x="4586" y="19418"/>
                  </a:cubicBezTo>
                  <a:cubicBezTo>
                    <a:pt x="4671" y="19877"/>
                    <a:pt x="4768" y="20338"/>
                    <a:pt x="4882" y="20895"/>
                  </a:cubicBezTo>
                  <a:lnTo>
                    <a:pt x="6870" y="20171"/>
                  </a:lnTo>
                  <a:cubicBezTo>
                    <a:pt x="7133" y="20078"/>
                    <a:pt x="7171" y="19916"/>
                    <a:pt x="7099" y="19656"/>
                  </a:cubicBezTo>
                  <a:cubicBezTo>
                    <a:pt x="6353" y="16878"/>
                    <a:pt x="5684" y="14079"/>
                    <a:pt x="4852" y="11328"/>
                  </a:cubicBezTo>
                  <a:cubicBezTo>
                    <a:pt x="4110" y="8865"/>
                    <a:pt x="3394" y="6403"/>
                    <a:pt x="2970" y="3860"/>
                  </a:cubicBezTo>
                  <a:cubicBezTo>
                    <a:pt x="2754" y="2590"/>
                    <a:pt x="2496" y="1326"/>
                    <a:pt x="2250" y="1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31" name="Google Shape;731;p28"/>
            <p:cNvSpPr/>
            <p:nvPr/>
          </p:nvSpPr>
          <p:spPr>
            <a:xfrm>
              <a:off x="1322475" y="3304376"/>
              <a:ext cx="116137" cy="180795"/>
            </a:xfrm>
            <a:custGeom>
              <a:avLst/>
              <a:gdLst/>
              <a:ahLst/>
              <a:cxnLst/>
              <a:rect l="l" t="t" r="r" b="b"/>
              <a:pathLst>
                <a:path w="4133" h="6434" extrusionOk="0">
                  <a:moveTo>
                    <a:pt x="2349" y="1"/>
                  </a:moveTo>
                  <a:cubicBezTo>
                    <a:pt x="1721" y="116"/>
                    <a:pt x="1158" y="202"/>
                    <a:pt x="598" y="329"/>
                  </a:cubicBezTo>
                  <a:cubicBezTo>
                    <a:pt x="166" y="428"/>
                    <a:pt x="0" y="760"/>
                    <a:pt x="107" y="1211"/>
                  </a:cubicBezTo>
                  <a:cubicBezTo>
                    <a:pt x="339" y="2169"/>
                    <a:pt x="577" y="3128"/>
                    <a:pt x="805" y="4086"/>
                  </a:cubicBezTo>
                  <a:cubicBezTo>
                    <a:pt x="878" y="4376"/>
                    <a:pt x="940" y="4666"/>
                    <a:pt x="1009" y="4960"/>
                  </a:cubicBezTo>
                  <a:cubicBezTo>
                    <a:pt x="1316" y="4860"/>
                    <a:pt x="1594" y="4814"/>
                    <a:pt x="1848" y="4814"/>
                  </a:cubicBezTo>
                  <a:cubicBezTo>
                    <a:pt x="2881" y="4814"/>
                    <a:pt x="3520" y="5565"/>
                    <a:pt x="4132" y="6434"/>
                  </a:cubicBezTo>
                  <a:cubicBezTo>
                    <a:pt x="3539" y="4299"/>
                    <a:pt x="2950" y="2165"/>
                    <a:pt x="2349" y="1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32" name="Google Shape;732;p28"/>
            <p:cNvSpPr/>
            <p:nvPr/>
          </p:nvSpPr>
          <p:spPr>
            <a:xfrm>
              <a:off x="1189472" y="3329048"/>
              <a:ext cx="144827" cy="169303"/>
            </a:xfrm>
            <a:custGeom>
              <a:avLst/>
              <a:gdLst/>
              <a:ahLst/>
              <a:cxnLst/>
              <a:rect l="l" t="t" r="r" b="b"/>
              <a:pathLst>
                <a:path w="5154" h="6025" extrusionOk="0">
                  <a:moveTo>
                    <a:pt x="3958" y="0"/>
                  </a:moveTo>
                  <a:cubicBezTo>
                    <a:pt x="2607" y="265"/>
                    <a:pt x="1318" y="511"/>
                    <a:pt x="1" y="768"/>
                  </a:cubicBezTo>
                  <a:cubicBezTo>
                    <a:pt x="636" y="2509"/>
                    <a:pt x="1276" y="4260"/>
                    <a:pt x="1920" y="6024"/>
                  </a:cubicBezTo>
                  <a:cubicBezTo>
                    <a:pt x="2218" y="5385"/>
                    <a:pt x="2661" y="5010"/>
                    <a:pt x="3233" y="5010"/>
                  </a:cubicBezTo>
                  <a:cubicBezTo>
                    <a:pt x="3736" y="5010"/>
                    <a:pt x="4339" y="5300"/>
                    <a:pt x="5031" y="5956"/>
                  </a:cubicBezTo>
                  <a:cubicBezTo>
                    <a:pt x="5153" y="3808"/>
                    <a:pt x="4408" y="1947"/>
                    <a:pt x="3958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33" name="Google Shape;733;p28"/>
            <p:cNvSpPr/>
            <p:nvPr/>
          </p:nvSpPr>
          <p:spPr>
            <a:xfrm>
              <a:off x="1073611" y="3315644"/>
              <a:ext cx="156489" cy="231179"/>
            </a:xfrm>
            <a:custGeom>
              <a:avLst/>
              <a:gdLst/>
              <a:ahLst/>
              <a:cxnLst/>
              <a:rect l="l" t="t" r="r" b="b"/>
              <a:pathLst>
                <a:path w="5569" h="8227" extrusionOk="0">
                  <a:moveTo>
                    <a:pt x="128" y="0"/>
                  </a:moveTo>
                  <a:lnTo>
                    <a:pt x="1" y="77"/>
                  </a:lnTo>
                  <a:cubicBezTo>
                    <a:pt x="619" y="2761"/>
                    <a:pt x="1242" y="5448"/>
                    <a:pt x="1883" y="8226"/>
                  </a:cubicBezTo>
                  <a:cubicBezTo>
                    <a:pt x="1979" y="8046"/>
                    <a:pt x="2027" y="7958"/>
                    <a:pt x="2073" y="7872"/>
                  </a:cubicBezTo>
                  <a:cubicBezTo>
                    <a:pt x="2446" y="7127"/>
                    <a:pt x="2847" y="6767"/>
                    <a:pt x="3371" y="6767"/>
                  </a:cubicBezTo>
                  <a:cubicBezTo>
                    <a:pt x="3691" y="6767"/>
                    <a:pt x="4056" y="6901"/>
                    <a:pt x="4489" y="7165"/>
                  </a:cubicBezTo>
                  <a:cubicBezTo>
                    <a:pt x="4717" y="7306"/>
                    <a:pt x="4924" y="7485"/>
                    <a:pt x="5124" y="7672"/>
                  </a:cubicBezTo>
                  <a:cubicBezTo>
                    <a:pt x="5259" y="7795"/>
                    <a:pt x="5358" y="7962"/>
                    <a:pt x="5467" y="8111"/>
                  </a:cubicBezTo>
                  <a:cubicBezTo>
                    <a:pt x="5564" y="7975"/>
                    <a:pt x="5568" y="7941"/>
                    <a:pt x="5560" y="7910"/>
                  </a:cubicBezTo>
                  <a:cubicBezTo>
                    <a:pt x="4822" y="5743"/>
                    <a:pt x="4094" y="3570"/>
                    <a:pt x="3336" y="1406"/>
                  </a:cubicBezTo>
                  <a:cubicBezTo>
                    <a:pt x="3289" y="1274"/>
                    <a:pt x="3048" y="1158"/>
                    <a:pt x="2878" y="1129"/>
                  </a:cubicBezTo>
                  <a:cubicBezTo>
                    <a:pt x="1883" y="959"/>
                    <a:pt x="844" y="903"/>
                    <a:pt x="128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34" name="Google Shape;734;p28"/>
            <p:cNvSpPr/>
            <p:nvPr/>
          </p:nvSpPr>
          <p:spPr>
            <a:xfrm>
              <a:off x="929873" y="2675250"/>
              <a:ext cx="211172" cy="606314"/>
            </a:xfrm>
            <a:custGeom>
              <a:avLst/>
              <a:gdLst/>
              <a:ahLst/>
              <a:cxnLst/>
              <a:rect l="l" t="t" r="r" b="b"/>
              <a:pathLst>
                <a:path w="7515" h="21577" extrusionOk="0">
                  <a:moveTo>
                    <a:pt x="2420" y="1"/>
                  </a:moveTo>
                  <a:cubicBezTo>
                    <a:pt x="1591" y="123"/>
                    <a:pt x="805" y="243"/>
                    <a:pt x="13" y="358"/>
                  </a:cubicBezTo>
                  <a:cubicBezTo>
                    <a:pt x="13" y="375"/>
                    <a:pt x="0" y="431"/>
                    <a:pt x="13" y="478"/>
                  </a:cubicBezTo>
                  <a:cubicBezTo>
                    <a:pt x="802" y="3820"/>
                    <a:pt x="1585" y="7165"/>
                    <a:pt x="2365" y="10514"/>
                  </a:cubicBezTo>
                  <a:cubicBezTo>
                    <a:pt x="2408" y="10704"/>
                    <a:pt x="2374" y="10917"/>
                    <a:pt x="2416" y="11109"/>
                  </a:cubicBezTo>
                  <a:cubicBezTo>
                    <a:pt x="2483" y="11425"/>
                    <a:pt x="2535" y="11757"/>
                    <a:pt x="2696" y="12021"/>
                  </a:cubicBezTo>
                  <a:cubicBezTo>
                    <a:pt x="2776" y="12153"/>
                    <a:pt x="3077" y="12162"/>
                    <a:pt x="3281" y="12201"/>
                  </a:cubicBezTo>
                  <a:cubicBezTo>
                    <a:pt x="4485" y="12434"/>
                    <a:pt x="5108" y="13440"/>
                    <a:pt x="4747" y="14650"/>
                  </a:cubicBezTo>
                  <a:cubicBezTo>
                    <a:pt x="4654" y="14960"/>
                    <a:pt x="4705" y="15177"/>
                    <a:pt x="4854" y="15446"/>
                  </a:cubicBezTo>
                  <a:cubicBezTo>
                    <a:pt x="5201" y="16068"/>
                    <a:pt x="5543" y="16699"/>
                    <a:pt x="5820" y="17359"/>
                  </a:cubicBezTo>
                  <a:cubicBezTo>
                    <a:pt x="6150" y="18164"/>
                    <a:pt x="5887" y="19062"/>
                    <a:pt x="5218" y="19612"/>
                  </a:cubicBezTo>
                  <a:cubicBezTo>
                    <a:pt x="5027" y="19765"/>
                    <a:pt x="4794" y="19872"/>
                    <a:pt x="4569" y="20008"/>
                  </a:cubicBezTo>
                  <a:cubicBezTo>
                    <a:pt x="4671" y="20502"/>
                    <a:pt x="4772" y="20984"/>
                    <a:pt x="4895" y="21576"/>
                  </a:cubicBezTo>
                  <a:cubicBezTo>
                    <a:pt x="5514" y="20362"/>
                    <a:pt x="6594" y="20170"/>
                    <a:pt x="7514" y="19928"/>
                  </a:cubicBezTo>
                  <a:cubicBezTo>
                    <a:pt x="7319" y="19424"/>
                    <a:pt x="7112" y="18973"/>
                    <a:pt x="6980" y="18504"/>
                  </a:cubicBezTo>
                  <a:cubicBezTo>
                    <a:pt x="6883" y="18168"/>
                    <a:pt x="6929" y="17793"/>
                    <a:pt x="6840" y="17452"/>
                  </a:cubicBezTo>
                  <a:cubicBezTo>
                    <a:pt x="6323" y="15496"/>
                    <a:pt x="5734" y="13554"/>
                    <a:pt x="5273" y="11586"/>
                  </a:cubicBezTo>
                  <a:cubicBezTo>
                    <a:pt x="4738" y="9299"/>
                    <a:pt x="4302" y="6991"/>
                    <a:pt x="3831" y="4690"/>
                  </a:cubicBezTo>
                  <a:cubicBezTo>
                    <a:pt x="3501" y="3076"/>
                    <a:pt x="3085" y="1491"/>
                    <a:pt x="2420" y="1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35" name="Google Shape;735;p28"/>
            <p:cNvSpPr/>
            <p:nvPr/>
          </p:nvSpPr>
          <p:spPr>
            <a:xfrm>
              <a:off x="1010608" y="2619469"/>
              <a:ext cx="241997" cy="556605"/>
            </a:xfrm>
            <a:custGeom>
              <a:avLst/>
              <a:gdLst/>
              <a:ahLst/>
              <a:cxnLst/>
              <a:rect l="l" t="t" r="r" b="b"/>
              <a:pathLst>
                <a:path w="8612" h="19808" extrusionOk="0">
                  <a:moveTo>
                    <a:pt x="4005" y="0"/>
                  </a:moveTo>
                  <a:cubicBezTo>
                    <a:pt x="2623" y="627"/>
                    <a:pt x="1306" y="1228"/>
                    <a:pt x="1" y="1819"/>
                  </a:cubicBezTo>
                  <a:cubicBezTo>
                    <a:pt x="183" y="2122"/>
                    <a:pt x="412" y="2390"/>
                    <a:pt x="513" y="2696"/>
                  </a:cubicBezTo>
                  <a:cubicBezTo>
                    <a:pt x="878" y="3775"/>
                    <a:pt x="1276" y="4848"/>
                    <a:pt x="1526" y="5955"/>
                  </a:cubicBezTo>
                  <a:cubicBezTo>
                    <a:pt x="1959" y="7847"/>
                    <a:pt x="2217" y="9776"/>
                    <a:pt x="2670" y="11658"/>
                  </a:cubicBezTo>
                  <a:cubicBezTo>
                    <a:pt x="3268" y="14125"/>
                    <a:pt x="3996" y="16557"/>
                    <a:pt x="4624" y="19012"/>
                  </a:cubicBezTo>
                  <a:cubicBezTo>
                    <a:pt x="4747" y="19499"/>
                    <a:pt x="4903" y="19768"/>
                    <a:pt x="5351" y="19768"/>
                  </a:cubicBezTo>
                  <a:cubicBezTo>
                    <a:pt x="5413" y="19768"/>
                    <a:pt x="5479" y="19763"/>
                    <a:pt x="5552" y="19753"/>
                  </a:cubicBezTo>
                  <a:cubicBezTo>
                    <a:pt x="5623" y="19743"/>
                    <a:pt x="5695" y="19739"/>
                    <a:pt x="5768" y="19739"/>
                  </a:cubicBezTo>
                  <a:cubicBezTo>
                    <a:pt x="6046" y="19739"/>
                    <a:pt x="6333" y="19796"/>
                    <a:pt x="6616" y="19803"/>
                  </a:cubicBezTo>
                  <a:cubicBezTo>
                    <a:pt x="6833" y="19806"/>
                    <a:pt x="7051" y="19807"/>
                    <a:pt x="7271" y="19807"/>
                  </a:cubicBezTo>
                  <a:cubicBezTo>
                    <a:pt x="7710" y="19807"/>
                    <a:pt x="8154" y="19803"/>
                    <a:pt x="8612" y="19803"/>
                  </a:cubicBezTo>
                  <a:cubicBezTo>
                    <a:pt x="8536" y="19394"/>
                    <a:pt x="8458" y="18978"/>
                    <a:pt x="8383" y="18560"/>
                  </a:cubicBezTo>
                  <a:cubicBezTo>
                    <a:pt x="7908" y="16038"/>
                    <a:pt x="7564" y="13478"/>
                    <a:pt x="6925" y="10999"/>
                  </a:cubicBezTo>
                  <a:cubicBezTo>
                    <a:pt x="6086" y="7736"/>
                    <a:pt x="4988" y="4546"/>
                    <a:pt x="4356" y="1228"/>
                  </a:cubicBezTo>
                  <a:cubicBezTo>
                    <a:pt x="4285" y="831"/>
                    <a:pt x="4137" y="452"/>
                    <a:pt x="4005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36" name="Google Shape;736;p28"/>
            <p:cNvSpPr/>
            <p:nvPr/>
          </p:nvSpPr>
          <p:spPr>
            <a:xfrm>
              <a:off x="797124" y="1924250"/>
              <a:ext cx="1819110" cy="2485557"/>
            </a:xfrm>
            <a:custGeom>
              <a:avLst/>
              <a:gdLst/>
              <a:ahLst/>
              <a:cxnLst/>
              <a:rect l="l" t="t" r="r" b="b"/>
              <a:pathLst>
                <a:path w="64737" h="88454" extrusionOk="0">
                  <a:moveTo>
                    <a:pt x="7332" y="9914"/>
                  </a:moveTo>
                  <a:cubicBezTo>
                    <a:pt x="8073" y="9914"/>
                    <a:pt x="8790" y="10033"/>
                    <a:pt x="9437" y="10279"/>
                  </a:cubicBezTo>
                  <a:cubicBezTo>
                    <a:pt x="6984" y="12417"/>
                    <a:pt x="4059" y="13264"/>
                    <a:pt x="827" y="13470"/>
                  </a:cubicBezTo>
                  <a:cubicBezTo>
                    <a:pt x="2154" y="11212"/>
                    <a:pt x="4877" y="9914"/>
                    <a:pt x="7332" y="9914"/>
                  </a:cubicBezTo>
                  <a:close/>
                  <a:moveTo>
                    <a:pt x="24310" y="1290"/>
                  </a:moveTo>
                  <a:cubicBezTo>
                    <a:pt x="25559" y="1290"/>
                    <a:pt x="26803" y="1506"/>
                    <a:pt x="28036" y="1720"/>
                  </a:cubicBezTo>
                  <a:cubicBezTo>
                    <a:pt x="31040" y="2249"/>
                    <a:pt x="34616" y="4763"/>
                    <a:pt x="35290" y="8712"/>
                  </a:cubicBezTo>
                  <a:cubicBezTo>
                    <a:pt x="35633" y="10709"/>
                    <a:pt x="35493" y="12609"/>
                    <a:pt x="34917" y="14504"/>
                  </a:cubicBezTo>
                  <a:cubicBezTo>
                    <a:pt x="34604" y="15535"/>
                    <a:pt x="33879" y="16319"/>
                    <a:pt x="33089" y="17127"/>
                  </a:cubicBezTo>
                  <a:cubicBezTo>
                    <a:pt x="33323" y="16374"/>
                    <a:pt x="33555" y="15722"/>
                    <a:pt x="33716" y="15049"/>
                  </a:cubicBezTo>
                  <a:cubicBezTo>
                    <a:pt x="33796" y="14712"/>
                    <a:pt x="33796" y="14334"/>
                    <a:pt x="33741" y="13988"/>
                  </a:cubicBezTo>
                  <a:cubicBezTo>
                    <a:pt x="33626" y="13255"/>
                    <a:pt x="33208" y="12844"/>
                    <a:pt x="32638" y="12844"/>
                  </a:cubicBezTo>
                  <a:cubicBezTo>
                    <a:pt x="32417" y="12844"/>
                    <a:pt x="32173" y="12906"/>
                    <a:pt x="31915" y="13034"/>
                  </a:cubicBezTo>
                  <a:cubicBezTo>
                    <a:pt x="31471" y="13256"/>
                    <a:pt x="31094" y="13613"/>
                    <a:pt x="30580" y="13988"/>
                  </a:cubicBezTo>
                  <a:cubicBezTo>
                    <a:pt x="30301" y="13405"/>
                    <a:pt x="29932" y="12813"/>
                    <a:pt x="29741" y="12170"/>
                  </a:cubicBezTo>
                  <a:cubicBezTo>
                    <a:pt x="29491" y="11343"/>
                    <a:pt x="29368" y="10479"/>
                    <a:pt x="29220" y="9622"/>
                  </a:cubicBezTo>
                  <a:cubicBezTo>
                    <a:pt x="29120" y="9049"/>
                    <a:pt x="28976" y="8779"/>
                    <a:pt x="28675" y="8779"/>
                  </a:cubicBezTo>
                  <a:cubicBezTo>
                    <a:pt x="28504" y="8779"/>
                    <a:pt x="28284" y="8866"/>
                    <a:pt x="27992" y="9034"/>
                  </a:cubicBezTo>
                  <a:cubicBezTo>
                    <a:pt x="26962" y="9631"/>
                    <a:pt x="25882" y="9892"/>
                    <a:pt x="24768" y="9892"/>
                  </a:cubicBezTo>
                  <a:cubicBezTo>
                    <a:pt x="24292" y="9892"/>
                    <a:pt x="23809" y="9844"/>
                    <a:pt x="23322" y="9755"/>
                  </a:cubicBezTo>
                  <a:cubicBezTo>
                    <a:pt x="22043" y="9524"/>
                    <a:pt x="21488" y="8889"/>
                    <a:pt x="21293" y="7611"/>
                  </a:cubicBezTo>
                  <a:cubicBezTo>
                    <a:pt x="21204" y="7037"/>
                    <a:pt x="21052" y="6765"/>
                    <a:pt x="20747" y="6765"/>
                  </a:cubicBezTo>
                  <a:cubicBezTo>
                    <a:pt x="20575" y="6765"/>
                    <a:pt x="20354" y="6852"/>
                    <a:pt x="20069" y="7019"/>
                  </a:cubicBezTo>
                  <a:cubicBezTo>
                    <a:pt x="19001" y="7649"/>
                    <a:pt x="17881" y="7929"/>
                    <a:pt x="16722" y="7929"/>
                  </a:cubicBezTo>
                  <a:cubicBezTo>
                    <a:pt x="16242" y="7929"/>
                    <a:pt x="15755" y="7881"/>
                    <a:pt x="15262" y="7790"/>
                  </a:cubicBezTo>
                  <a:cubicBezTo>
                    <a:pt x="13619" y="7484"/>
                    <a:pt x="12551" y="6032"/>
                    <a:pt x="12767" y="4472"/>
                  </a:cubicBezTo>
                  <a:cubicBezTo>
                    <a:pt x="12894" y="3549"/>
                    <a:pt x="13382" y="2918"/>
                    <a:pt x="14263" y="2586"/>
                  </a:cubicBezTo>
                  <a:cubicBezTo>
                    <a:pt x="15508" y="2115"/>
                    <a:pt x="16794" y="2073"/>
                    <a:pt x="18091" y="2073"/>
                  </a:cubicBezTo>
                  <a:cubicBezTo>
                    <a:pt x="18287" y="2073"/>
                    <a:pt x="18483" y="2074"/>
                    <a:pt x="18679" y="2075"/>
                  </a:cubicBezTo>
                  <a:cubicBezTo>
                    <a:pt x="18909" y="2075"/>
                    <a:pt x="19145" y="2079"/>
                    <a:pt x="19381" y="2079"/>
                  </a:cubicBezTo>
                  <a:cubicBezTo>
                    <a:pt x="20041" y="2079"/>
                    <a:pt x="20708" y="2049"/>
                    <a:pt x="21285" y="1824"/>
                  </a:cubicBezTo>
                  <a:cubicBezTo>
                    <a:pt x="22294" y="1430"/>
                    <a:pt x="23304" y="1290"/>
                    <a:pt x="24310" y="1290"/>
                  </a:cubicBezTo>
                  <a:close/>
                  <a:moveTo>
                    <a:pt x="38025" y="669"/>
                  </a:moveTo>
                  <a:cubicBezTo>
                    <a:pt x="38423" y="669"/>
                    <a:pt x="38836" y="710"/>
                    <a:pt x="39261" y="793"/>
                  </a:cubicBezTo>
                  <a:cubicBezTo>
                    <a:pt x="40184" y="971"/>
                    <a:pt x="41078" y="1274"/>
                    <a:pt x="41803" y="1892"/>
                  </a:cubicBezTo>
                  <a:cubicBezTo>
                    <a:pt x="43147" y="3033"/>
                    <a:pt x="44727" y="3488"/>
                    <a:pt x="46435" y="3629"/>
                  </a:cubicBezTo>
                  <a:cubicBezTo>
                    <a:pt x="46837" y="3659"/>
                    <a:pt x="47240" y="3744"/>
                    <a:pt x="47638" y="3808"/>
                  </a:cubicBezTo>
                  <a:cubicBezTo>
                    <a:pt x="48931" y="4025"/>
                    <a:pt x="50231" y="5427"/>
                    <a:pt x="49685" y="7139"/>
                  </a:cubicBezTo>
                  <a:cubicBezTo>
                    <a:pt x="49299" y="8362"/>
                    <a:pt x="48719" y="9461"/>
                    <a:pt x="48015" y="10509"/>
                  </a:cubicBezTo>
                  <a:cubicBezTo>
                    <a:pt x="47130" y="11834"/>
                    <a:pt x="46642" y="13266"/>
                    <a:pt x="46701" y="14876"/>
                  </a:cubicBezTo>
                  <a:cubicBezTo>
                    <a:pt x="46720" y="15366"/>
                    <a:pt x="46669" y="15864"/>
                    <a:pt x="46596" y="16350"/>
                  </a:cubicBezTo>
                  <a:cubicBezTo>
                    <a:pt x="46339" y="18109"/>
                    <a:pt x="45021" y="19247"/>
                    <a:pt x="43475" y="19247"/>
                  </a:cubicBezTo>
                  <a:cubicBezTo>
                    <a:pt x="42986" y="19247"/>
                    <a:pt x="42473" y="19133"/>
                    <a:pt x="41964" y="18888"/>
                  </a:cubicBezTo>
                  <a:cubicBezTo>
                    <a:pt x="40024" y="17956"/>
                    <a:pt x="38362" y="16682"/>
                    <a:pt x="37557" y="14526"/>
                  </a:cubicBezTo>
                  <a:cubicBezTo>
                    <a:pt x="37218" y="13623"/>
                    <a:pt x="36689" y="12797"/>
                    <a:pt x="36295" y="11915"/>
                  </a:cubicBezTo>
                  <a:cubicBezTo>
                    <a:pt x="36171" y="11638"/>
                    <a:pt x="36209" y="11293"/>
                    <a:pt x="36171" y="10978"/>
                  </a:cubicBezTo>
                  <a:cubicBezTo>
                    <a:pt x="36027" y="8767"/>
                    <a:pt x="35727" y="6599"/>
                    <a:pt x="34277" y="4793"/>
                  </a:cubicBezTo>
                  <a:cubicBezTo>
                    <a:pt x="34171" y="4660"/>
                    <a:pt x="34061" y="4533"/>
                    <a:pt x="33947" y="4409"/>
                  </a:cubicBezTo>
                  <a:cubicBezTo>
                    <a:pt x="33340" y="3766"/>
                    <a:pt x="33315" y="3336"/>
                    <a:pt x="33921" y="2637"/>
                  </a:cubicBezTo>
                  <a:cubicBezTo>
                    <a:pt x="35059" y="1322"/>
                    <a:pt x="36436" y="669"/>
                    <a:pt x="38025" y="669"/>
                  </a:cubicBezTo>
                  <a:close/>
                  <a:moveTo>
                    <a:pt x="11305" y="10131"/>
                  </a:moveTo>
                  <a:cubicBezTo>
                    <a:pt x="11961" y="12349"/>
                    <a:pt x="12054" y="14543"/>
                    <a:pt x="12652" y="16587"/>
                  </a:cubicBezTo>
                  <a:lnTo>
                    <a:pt x="12652" y="16587"/>
                  </a:lnTo>
                  <a:cubicBezTo>
                    <a:pt x="10885" y="17418"/>
                    <a:pt x="9221" y="18253"/>
                    <a:pt x="7511" y="18995"/>
                  </a:cubicBezTo>
                  <a:cubicBezTo>
                    <a:pt x="6003" y="19647"/>
                    <a:pt x="4418" y="20073"/>
                    <a:pt x="2774" y="20201"/>
                  </a:cubicBezTo>
                  <a:cubicBezTo>
                    <a:pt x="2181" y="18178"/>
                    <a:pt x="1592" y="16180"/>
                    <a:pt x="1007" y="14182"/>
                  </a:cubicBezTo>
                  <a:cubicBezTo>
                    <a:pt x="1859" y="14067"/>
                    <a:pt x="2698" y="13977"/>
                    <a:pt x="3524" y="13837"/>
                  </a:cubicBezTo>
                  <a:cubicBezTo>
                    <a:pt x="5630" y="13478"/>
                    <a:pt x="7550" y="12695"/>
                    <a:pt x="9262" y="11383"/>
                  </a:cubicBezTo>
                  <a:cubicBezTo>
                    <a:pt x="9855" y="10931"/>
                    <a:pt x="10537" y="10595"/>
                    <a:pt x="11305" y="10131"/>
                  </a:cubicBezTo>
                  <a:close/>
                  <a:moveTo>
                    <a:pt x="12801" y="17372"/>
                  </a:moveTo>
                  <a:cubicBezTo>
                    <a:pt x="13000" y="18215"/>
                    <a:pt x="13186" y="19003"/>
                    <a:pt x="13377" y="19808"/>
                  </a:cubicBezTo>
                  <a:lnTo>
                    <a:pt x="13378" y="19808"/>
                  </a:lnTo>
                  <a:cubicBezTo>
                    <a:pt x="12551" y="20139"/>
                    <a:pt x="11768" y="20451"/>
                    <a:pt x="10987" y="20767"/>
                  </a:cubicBezTo>
                  <a:cubicBezTo>
                    <a:pt x="9433" y="21393"/>
                    <a:pt x="7894" y="22066"/>
                    <a:pt x="6318" y="22632"/>
                  </a:cubicBezTo>
                  <a:cubicBezTo>
                    <a:pt x="5440" y="22952"/>
                    <a:pt x="4499" y="23096"/>
                    <a:pt x="3530" y="23335"/>
                  </a:cubicBezTo>
                  <a:cubicBezTo>
                    <a:pt x="3292" y="22437"/>
                    <a:pt x="3089" y="21653"/>
                    <a:pt x="2868" y="20814"/>
                  </a:cubicBezTo>
                  <a:cubicBezTo>
                    <a:pt x="3178" y="20783"/>
                    <a:pt x="3441" y="20753"/>
                    <a:pt x="3703" y="20728"/>
                  </a:cubicBezTo>
                  <a:cubicBezTo>
                    <a:pt x="5881" y="20511"/>
                    <a:pt x="7851" y="19676"/>
                    <a:pt x="9784" y="18693"/>
                  </a:cubicBezTo>
                  <a:cubicBezTo>
                    <a:pt x="10746" y="18202"/>
                    <a:pt x="11762" y="17824"/>
                    <a:pt x="12801" y="17372"/>
                  </a:cubicBezTo>
                  <a:close/>
                  <a:moveTo>
                    <a:pt x="13563" y="20554"/>
                  </a:moveTo>
                  <a:cubicBezTo>
                    <a:pt x="13791" y="21435"/>
                    <a:pt x="14008" y="22261"/>
                    <a:pt x="14224" y="23083"/>
                  </a:cubicBezTo>
                  <a:lnTo>
                    <a:pt x="14224" y="23083"/>
                  </a:lnTo>
                  <a:cubicBezTo>
                    <a:pt x="12195" y="23556"/>
                    <a:pt x="10386" y="24481"/>
                    <a:pt x="8563" y="25358"/>
                  </a:cubicBezTo>
                  <a:cubicBezTo>
                    <a:pt x="7279" y="25977"/>
                    <a:pt x="5944" y="26330"/>
                    <a:pt x="4495" y="26432"/>
                  </a:cubicBezTo>
                  <a:cubicBezTo>
                    <a:pt x="4228" y="25584"/>
                    <a:pt x="3970" y="24762"/>
                    <a:pt x="3690" y="23872"/>
                  </a:cubicBezTo>
                  <a:cubicBezTo>
                    <a:pt x="4106" y="23833"/>
                    <a:pt x="4483" y="23851"/>
                    <a:pt x="4825" y="23752"/>
                  </a:cubicBezTo>
                  <a:cubicBezTo>
                    <a:pt x="5877" y="23446"/>
                    <a:pt x="6928" y="23126"/>
                    <a:pt x="7956" y="22756"/>
                  </a:cubicBezTo>
                  <a:cubicBezTo>
                    <a:pt x="8881" y="22420"/>
                    <a:pt x="9762" y="21990"/>
                    <a:pt x="10678" y="21632"/>
                  </a:cubicBezTo>
                  <a:cubicBezTo>
                    <a:pt x="11601" y="21266"/>
                    <a:pt x="12542" y="20933"/>
                    <a:pt x="13563" y="20554"/>
                  </a:cubicBezTo>
                  <a:close/>
                  <a:moveTo>
                    <a:pt x="20462" y="7834"/>
                  </a:moveTo>
                  <a:cubicBezTo>
                    <a:pt x="20492" y="7915"/>
                    <a:pt x="20530" y="7992"/>
                    <a:pt x="20544" y="8073"/>
                  </a:cubicBezTo>
                  <a:cubicBezTo>
                    <a:pt x="20789" y="9534"/>
                    <a:pt x="21759" y="10279"/>
                    <a:pt x="23107" y="10556"/>
                  </a:cubicBezTo>
                  <a:cubicBezTo>
                    <a:pt x="23662" y="10670"/>
                    <a:pt x="24212" y="10729"/>
                    <a:pt x="24758" y="10729"/>
                  </a:cubicBezTo>
                  <a:cubicBezTo>
                    <a:pt x="25994" y="10729"/>
                    <a:pt x="27205" y="10425"/>
                    <a:pt x="28396" y="9763"/>
                  </a:cubicBezTo>
                  <a:cubicBezTo>
                    <a:pt x="28785" y="11655"/>
                    <a:pt x="28955" y="13614"/>
                    <a:pt x="30679" y="14957"/>
                  </a:cubicBezTo>
                  <a:cubicBezTo>
                    <a:pt x="30857" y="14794"/>
                    <a:pt x="31086" y="14577"/>
                    <a:pt x="31327" y="14381"/>
                  </a:cubicBezTo>
                  <a:cubicBezTo>
                    <a:pt x="31625" y="14133"/>
                    <a:pt x="31908" y="13852"/>
                    <a:pt x="32248" y="13682"/>
                  </a:cubicBezTo>
                  <a:cubicBezTo>
                    <a:pt x="32381" y="13614"/>
                    <a:pt x="32502" y="13581"/>
                    <a:pt x="32605" y="13581"/>
                  </a:cubicBezTo>
                  <a:cubicBezTo>
                    <a:pt x="32852" y="13581"/>
                    <a:pt x="33003" y="13769"/>
                    <a:pt x="33019" y="14121"/>
                  </a:cubicBezTo>
                  <a:cubicBezTo>
                    <a:pt x="33040" y="14589"/>
                    <a:pt x="33014" y="15087"/>
                    <a:pt x="32874" y="15526"/>
                  </a:cubicBezTo>
                  <a:lnTo>
                    <a:pt x="32875" y="15526"/>
                  </a:lnTo>
                  <a:cubicBezTo>
                    <a:pt x="32553" y="16514"/>
                    <a:pt x="32107" y="17439"/>
                    <a:pt x="31356" y="18211"/>
                  </a:cubicBezTo>
                  <a:cubicBezTo>
                    <a:pt x="30839" y="18749"/>
                    <a:pt x="30412" y="19378"/>
                    <a:pt x="29991" y="20000"/>
                  </a:cubicBezTo>
                  <a:cubicBezTo>
                    <a:pt x="29873" y="20175"/>
                    <a:pt x="29873" y="20486"/>
                    <a:pt x="29925" y="20707"/>
                  </a:cubicBezTo>
                  <a:cubicBezTo>
                    <a:pt x="30141" y="21636"/>
                    <a:pt x="30407" y="22552"/>
                    <a:pt x="30623" y="23480"/>
                  </a:cubicBezTo>
                  <a:cubicBezTo>
                    <a:pt x="30662" y="23638"/>
                    <a:pt x="30623" y="23916"/>
                    <a:pt x="30514" y="24000"/>
                  </a:cubicBezTo>
                  <a:cubicBezTo>
                    <a:pt x="29060" y="25159"/>
                    <a:pt x="27814" y="26594"/>
                    <a:pt x="26086" y="27391"/>
                  </a:cubicBezTo>
                  <a:cubicBezTo>
                    <a:pt x="25922" y="27466"/>
                    <a:pt x="25781" y="27505"/>
                    <a:pt x="25651" y="27505"/>
                  </a:cubicBezTo>
                  <a:cubicBezTo>
                    <a:pt x="25455" y="27505"/>
                    <a:pt x="25285" y="27416"/>
                    <a:pt x="25099" y="27229"/>
                  </a:cubicBezTo>
                  <a:cubicBezTo>
                    <a:pt x="24319" y="26442"/>
                    <a:pt x="23904" y="25461"/>
                    <a:pt x="23823" y="24400"/>
                  </a:cubicBezTo>
                  <a:cubicBezTo>
                    <a:pt x="23746" y="23442"/>
                    <a:pt x="23899" y="22474"/>
                    <a:pt x="23933" y="21508"/>
                  </a:cubicBezTo>
                  <a:cubicBezTo>
                    <a:pt x="23963" y="20554"/>
                    <a:pt x="23692" y="20082"/>
                    <a:pt x="23008" y="20082"/>
                  </a:cubicBezTo>
                  <a:cubicBezTo>
                    <a:pt x="22821" y="20082"/>
                    <a:pt x="22603" y="20117"/>
                    <a:pt x="22352" y="20188"/>
                  </a:cubicBezTo>
                  <a:cubicBezTo>
                    <a:pt x="21970" y="20296"/>
                    <a:pt x="21607" y="20346"/>
                    <a:pt x="21260" y="20346"/>
                  </a:cubicBezTo>
                  <a:cubicBezTo>
                    <a:pt x="20116" y="20346"/>
                    <a:pt x="19148" y="19801"/>
                    <a:pt x="18281" y="18991"/>
                  </a:cubicBezTo>
                  <a:cubicBezTo>
                    <a:pt x="17183" y="17964"/>
                    <a:pt x="16623" y="16609"/>
                    <a:pt x="16403" y="15114"/>
                  </a:cubicBezTo>
                  <a:cubicBezTo>
                    <a:pt x="16119" y="13146"/>
                    <a:pt x="16103" y="11183"/>
                    <a:pt x="16407" y="9214"/>
                  </a:cubicBezTo>
                  <a:cubicBezTo>
                    <a:pt x="16446" y="8951"/>
                    <a:pt x="16480" y="8746"/>
                    <a:pt x="16844" y="8725"/>
                  </a:cubicBezTo>
                  <a:cubicBezTo>
                    <a:pt x="17467" y="8691"/>
                    <a:pt x="18098" y="8644"/>
                    <a:pt x="18704" y="8494"/>
                  </a:cubicBezTo>
                  <a:cubicBezTo>
                    <a:pt x="19289" y="8350"/>
                    <a:pt x="19839" y="8073"/>
                    <a:pt x="20462" y="7834"/>
                  </a:cubicBezTo>
                  <a:close/>
                  <a:moveTo>
                    <a:pt x="20568" y="25005"/>
                  </a:moveTo>
                  <a:cubicBezTo>
                    <a:pt x="19853" y="29090"/>
                    <a:pt x="19144" y="33139"/>
                    <a:pt x="18441" y="37151"/>
                  </a:cubicBezTo>
                  <a:lnTo>
                    <a:pt x="18441" y="37151"/>
                  </a:lnTo>
                  <a:cubicBezTo>
                    <a:pt x="17555" y="33962"/>
                    <a:pt x="16255" y="30809"/>
                    <a:pt x="15881" y="27437"/>
                  </a:cubicBezTo>
                  <a:cubicBezTo>
                    <a:pt x="17386" y="26526"/>
                    <a:pt x="18669" y="25226"/>
                    <a:pt x="20568" y="25005"/>
                  </a:cubicBezTo>
                  <a:close/>
                  <a:moveTo>
                    <a:pt x="11601" y="24742"/>
                  </a:moveTo>
                  <a:cubicBezTo>
                    <a:pt x="11733" y="25192"/>
                    <a:pt x="11881" y="25572"/>
                    <a:pt x="11953" y="25968"/>
                  </a:cubicBezTo>
                  <a:cubicBezTo>
                    <a:pt x="12584" y="29287"/>
                    <a:pt x="13682" y="32476"/>
                    <a:pt x="14521" y="35739"/>
                  </a:cubicBezTo>
                  <a:cubicBezTo>
                    <a:pt x="15160" y="38219"/>
                    <a:pt x="15504" y="40779"/>
                    <a:pt x="15979" y="43301"/>
                  </a:cubicBezTo>
                  <a:cubicBezTo>
                    <a:pt x="16055" y="43718"/>
                    <a:pt x="16131" y="44135"/>
                    <a:pt x="16208" y="44545"/>
                  </a:cubicBezTo>
                  <a:cubicBezTo>
                    <a:pt x="15750" y="44545"/>
                    <a:pt x="15305" y="44548"/>
                    <a:pt x="14867" y="44548"/>
                  </a:cubicBezTo>
                  <a:cubicBezTo>
                    <a:pt x="14647" y="44548"/>
                    <a:pt x="14429" y="44547"/>
                    <a:pt x="14212" y="44545"/>
                  </a:cubicBezTo>
                  <a:lnTo>
                    <a:pt x="14213" y="44543"/>
                  </a:lnTo>
                  <a:cubicBezTo>
                    <a:pt x="13931" y="44536"/>
                    <a:pt x="13643" y="44479"/>
                    <a:pt x="13365" y="44479"/>
                  </a:cubicBezTo>
                  <a:cubicBezTo>
                    <a:pt x="13292" y="44479"/>
                    <a:pt x="13219" y="44483"/>
                    <a:pt x="13148" y="44493"/>
                  </a:cubicBezTo>
                  <a:cubicBezTo>
                    <a:pt x="13075" y="44503"/>
                    <a:pt x="13008" y="44508"/>
                    <a:pt x="12946" y="44508"/>
                  </a:cubicBezTo>
                  <a:cubicBezTo>
                    <a:pt x="12499" y="44508"/>
                    <a:pt x="12343" y="44238"/>
                    <a:pt x="12220" y="43752"/>
                  </a:cubicBezTo>
                  <a:cubicBezTo>
                    <a:pt x="11592" y="41298"/>
                    <a:pt x="10864" y="38866"/>
                    <a:pt x="10266" y="36400"/>
                  </a:cubicBezTo>
                  <a:cubicBezTo>
                    <a:pt x="9813" y="34517"/>
                    <a:pt x="9555" y="32588"/>
                    <a:pt x="9122" y="30696"/>
                  </a:cubicBezTo>
                  <a:cubicBezTo>
                    <a:pt x="8872" y="29588"/>
                    <a:pt x="8474" y="28516"/>
                    <a:pt x="8110" y="27437"/>
                  </a:cubicBezTo>
                  <a:cubicBezTo>
                    <a:pt x="8008" y="27130"/>
                    <a:pt x="7779" y="26863"/>
                    <a:pt x="7597" y="26560"/>
                  </a:cubicBezTo>
                  <a:cubicBezTo>
                    <a:pt x="8902" y="25968"/>
                    <a:pt x="10220" y="25368"/>
                    <a:pt x="11601" y="24742"/>
                  </a:cubicBezTo>
                  <a:close/>
                  <a:moveTo>
                    <a:pt x="14386" y="23681"/>
                  </a:moveTo>
                  <a:cubicBezTo>
                    <a:pt x="14632" y="25005"/>
                    <a:pt x="14891" y="26270"/>
                    <a:pt x="15107" y="27539"/>
                  </a:cubicBezTo>
                  <a:cubicBezTo>
                    <a:pt x="15530" y="30083"/>
                    <a:pt x="16246" y="32545"/>
                    <a:pt x="16988" y="35007"/>
                  </a:cubicBezTo>
                  <a:cubicBezTo>
                    <a:pt x="17819" y="37759"/>
                    <a:pt x="18488" y="40558"/>
                    <a:pt x="19234" y="43335"/>
                  </a:cubicBezTo>
                  <a:cubicBezTo>
                    <a:pt x="19306" y="43595"/>
                    <a:pt x="19268" y="43756"/>
                    <a:pt x="19005" y="43850"/>
                  </a:cubicBezTo>
                  <a:lnTo>
                    <a:pt x="17018" y="44575"/>
                  </a:lnTo>
                  <a:cubicBezTo>
                    <a:pt x="16904" y="44017"/>
                    <a:pt x="16807" y="43557"/>
                    <a:pt x="16722" y="43097"/>
                  </a:cubicBezTo>
                  <a:cubicBezTo>
                    <a:pt x="16234" y="40575"/>
                    <a:pt x="15832" y="38032"/>
                    <a:pt x="15247" y="35536"/>
                  </a:cubicBezTo>
                  <a:cubicBezTo>
                    <a:pt x="14810" y="33665"/>
                    <a:pt x="14137" y="31855"/>
                    <a:pt x="13598" y="30011"/>
                  </a:cubicBezTo>
                  <a:cubicBezTo>
                    <a:pt x="13348" y="29158"/>
                    <a:pt x="13187" y="28285"/>
                    <a:pt x="12959" y="27433"/>
                  </a:cubicBezTo>
                  <a:cubicBezTo>
                    <a:pt x="12708" y="26483"/>
                    <a:pt x="12428" y="25542"/>
                    <a:pt x="12136" y="24511"/>
                  </a:cubicBezTo>
                  <a:cubicBezTo>
                    <a:pt x="12801" y="24269"/>
                    <a:pt x="13543" y="23991"/>
                    <a:pt x="14386" y="23681"/>
                  </a:cubicBezTo>
                  <a:close/>
                  <a:moveTo>
                    <a:pt x="7450" y="39646"/>
                  </a:moveTo>
                  <a:cubicBezTo>
                    <a:pt x="7543" y="39646"/>
                    <a:pt x="7636" y="39653"/>
                    <a:pt x="7725" y="39661"/>
                  </a:cubicBezTo>
                  <a:cubicBezTo>
                    <a:pt x="8305" y="39713"/>
                    <a:pt x="8725" y="40003"/>
                    <a:pt x="8771" y="40454"/>
                  </a:cubicBezTo>
                  <a:cubicBezTo>
                    <a:pt x="8801" y="40761"/>
                    <a:pt x="8767" y="41106"/>
                    <a:pt x="8653" y="41391"/>
                  </a:cubicBezTo>
                  <a:cubicBezTo>
                    <a:pt x="8526" y="41719"/>
                    <a:pt x="8568" y="41954"/>
                    <a:pt x="8737" y="42243"/>
                  </a:cubicBezTo>
                  <a:cubicBezTo>
                    <a:pt x="9131" y="42933"/>
                    <a:pt x="9530" y="43628"/>
                    <a:pt x="9856" y="44351"/>
                  </a:cubicBezTo>
                  <a:cubicBezTo>
                    <a:pt x="10140" y="44995"/>
                    <a:pt x="9881" y="45570"/>
                    <a:pt x="9196" y="45958"/>
                  </a:cubicBezTo>
                  <a:cubicBezTo>
                    <a:pt x="9136" y="45800"/>
                    <a:pt x="9089" y="45676"/>
                    <a:pt x="9047" y="45557"/>
                  </a:cubicBezTo>
                  <a:cubicBezTo>
                    <a:pt x="9014" y="45551"/>
                    <a:pt x="8981" y="45536"/>
                    <a:pt x="8960" y="45536"/>
                  </a:cubicBezTo>
                  <a:cubicBezTo>
                    <a:pt x="8954" y="45536"/>
                    <a:pt x="8949" y="45538"/>
                    <a:pt x="8946" y="45540"/>
                  </a:cubicBezTo>
                  <a:cubicBezTo>
                    <a:pt x="8799" y="45655"/>
                    <a:pt x="8664" y="45704"/>
                    <a:pt x="8536" y="45704"/>
                  </a:cubicBezTo>
                  <a:cubicBezTo>
                    <a:pt x="8335" y="45704"/>
                    <a:pt x="8151" y="45582"/>
                    <a:pt x="7966" y="45400"/>
                  </a:cubicBezTo>
                  <a:cubicBezTo>
                    <a:pt x="7318" y="44761"/>
                    <a:pt x="6657" y="44053"/>
                    <a:pt x="6568" y="43150"/>
                  </a:cubicBezTo>
                  <a:cubicBezTo>
                    <a:pt x="6470" y="42145"/>
                    <a:pt x="6618" y="41102"/>
                    <a:pt x="6763" y="40093"/>
                  </a:cubicBezTo>
                  <a:cubicBezTo>
                    <a:pt x="6813" y="39727"/>
                    <a:pt x="7126" y="39646"/>
                    <a:pt x="7450" y="39646"/>
                  </a:cubicBezTo>
                  <a:close/>
                  <a:moveTo>
                    <a:pt x="7144" y="26727"/>
                  </a:moveTo>
                  <a:cubicBezTo>
                    <a:pt x="7808" y="28217"/>
                    <a:pt x="8224" y="29802"/>
                    <a:pt x="8554" y="31417"/>
                  </a:cubicBezTo>
                  <a:cubicBezTo>
                    <a:pt x="9025" y="33717"/>
                    <a:pt x="9461" y="36026"/>
                    <a:pt x="9995" y="38312"/>
                  </a:cubicBezTo>
                  <a:cubicBezTo>
                    <a:pt x="10457" y="40280"/>
                    <a:pt x="11046" y="42223"/>
                    <a:pt x="11563" y="44178"/>
                  </a:cubicBezTo>
                  <a:cubicBezTo>
                    <a:pt x="11652" y="44519"/>
                    <a:pt x="11606" y="44893"/>
                    <a:pt x="11703" y="45230"/>
                  </a:cubicBezTo>
                  <a:cubicBezTo>
                    <a:pt x="11835" y="45698"/>
                    <a:pt x="12042" y="46150"/>
                    <a:pt x="12237" y="46653"/>
                  </a:cubicBezTo>
                  <a:cubicBezTo>
                    <a:pt x="11318" y="46895"/>
                    <a:pt x="10238" y="47087"/>
                    <a:pt x="9618" y="48302"/>
                  </a:cubicBezTo>
                  <a:cubicBezTo>
                    <a:pt x="9495" y="47710"/>
                    <a:pt x="9394" y="47227"/>
                    <a:pt x="9292" y="46734"/>
                  </a:cubicBezTo>
                  <a:cubicBezTo>
                    <a:pt x="9517" y="46598"/>
                    <a:pt x="9750" y="46491"/>
                    <a:pt x="9941" y="46338"/>
                  </a:cubicBezTo>
                  <a:cubicBezTo>
                    <a:pt x="10611" y="45788"/>
                    <a:pt x="10873" y="44890"/>
                    <a:pt x="10543" y="44085"/>
                  </a:cubicBezTo>
                  <a:cubicBezTo>
                    <a:pt x="10267" y="43425"/>
                    <a:pt x="9924" y="42794"/>
                    <a:pt x="9576" y="42172"/>
                  </a:cubicBezTo>
                  <a:cubicBezTo>
                    <a:pt x="9428" y="41903"/>
                    <a:pt x="9377" y="41686"/>
                    <a:pt x="9470" y="41376"/>
                  </a:cubicBezTo>
                  <a:cubicBezTo>
                    <a:pt x="9830" y="40166"/>
                    <a:pt x="9207" y="39160"/>
                    <a:pt x="8004" y="38927"/>
                  </a:cubicBezTo>
                  <a:cubicBezTo>
                    <a:pt x="7800" y="38888"/>
                    <a:pt x="7499" y="38879"/>
                    <a:pt x="7419" y="38748"/>
                  </a:cubicBezTo>
                  <a:cubicBezTo>
                    <a:pt x="7258" y="38484"/>
                    <a:pt x="7207" y="38151"/>
                    <a:pt x="7139" y="37835"/>
                  </a:cubicBezTo>
                  <a:cubicBezTo>
                    <a:pt x="7097" y="37644"/>
                    <a:pt x="7131" y="37432"/>
                    <a:pt x="7088" y="37240"/>
                  </a:cubicBezTo>
                  <a:cubicBezTo>
                    <a:pt x="6305" y="33892"/>
                    <a:pt x="5520" y="30547"/>
                    <a:pt x="4736" y="27204"/>
                  </a:cubicBezTo>
                  <a:cubicBezTo>
                    <a:pt x="4724" y="27157"/>
                    <a:pt x="4736" y="27101"/>
                    <a:pt x="4736" y="27084"/>
                  </a:cubicBezTo>
                  <a:cubicBezTo>
                    <a:pt x="5529" y="26969"/>
                    <a:pt x="6312" y="26850"/>
                    <a:pt x="7144" y="26727"/>
                  </a:cubicBezTo>
                  <a:close/>
                  <a:moveTo>
                    <a:pt x="35642" y="40691"/>
                  </a:moveTo>
                  <a:cubicBezTo>
                    <a:pt x="35999" y="41743"/>
                    <a:pt x="36333" y="42740"/>
                    <a:pt x="36677" y="43759"/>
                  </a:cubicBezTo>
                  <a:lnTo>
                    <a:pt x="36675" y="43760"/>
                  </a:lnTo>
                  <a:cubicBezTo>
                    <a:pt x="34758" y="46094"/>
                    <a:pt x="28304" y="48724"/>
                    <a:pt x="24139" y="48724"/>
                  </a:cubicBezTo>
                  <a:cubicBezTo>
                    <a:pt x="23775" y="48724"/>
                    <a:pt x="23428" y="48704"/>
                    <a:pt x="23103" y="48662"/>
                  </a:cubicBezTo>
                  <a:cubicBezTo>
                    <a:pt x="28188" y="47448"/>
                    <a:pt x="32515" y="45019"/>
                    <a:pt x="35642" y="40691"/>
                  </a:cubicBezTo>
                  <a:close/>
                  <a:moveTo>
                    <a:pt x="23154" y="24317"/>
                  </a:moveTo>
                  <a:cubicBezTo>
                    <a:pt x="23243" y="24760"/>
                    <a:pt x="23315" y="25160"/>
                    <a:pt x="23404" y="25556"/>
                  </a:cubicBezTo>
                  <a:cubicBezTo>
                    <a:pt x="23624" y="26498"/>
                    <a:pt x="24137" y="27269"/>
                    <a:pt x="24819" y="27933"/>
                  </a:cubicBezTo>
                  <a:cubicBezTo>
                    <a:pt x="25077" y="28180"/>
                    <a:pt x="25362" y="28313"/>
                    <a:pt x="25658" y="28313"/>
                  </a:cubicBezTo>
                  <a:cubicBezTo>
                    <a:pt x="25857" y="28313"/>
                    <a:pt x="26061" y="28252"/>
                    <a:pt x="26264" y="28125"/>
                  </a:cubicBezTo>
                  <a:cubicBezTo>
                    <a:pt x="27154" y="27576"/>
                    <a:pt x="28036" y="27010"/>
                    <a:pt x="28879" y="26391"/>
                  </a:cubicBezTo>
                  <a:cubicBezTo>
                    <a:pt x="29592" y="25872"/>
                    <a:pt x="30235" y="25264"/>
                    <a:pt x="30922" y="24705"/>
                  </a:cubicBezTo>
                  <a:cubicBezTo>
                    <a:pt x="31015" y="24629"/>
                    <a:pt x="31180" y="24620"/>
                    <a:pt x="31315" y="24615"/>
                  </a:cubicBezTo>
                  <a:cubicBezTo>
                    <a:pt x="31409" y="24615"/>
                    <a:pt x="31506" y="24680"/>
                    <a:pt x="31608" y="24697"/>
                  </a:cubicBezTo>
                  <a:cubicBezTo>
                    <a:pt x="34753" y="25259"/>
                    <a:pt x="36316" y="27423"/>
                    <a:pt x="37155" y="30282"/>
                  </a:cubicBezTo>
                  <a:cubicBezTo>
                    <a:pt x="37923" y="32896"/>
                    <a:pt x="37579" y="35427"/>
                    <a:pt x="36465" y="37889"/>
                  </a:cubicBezTo>
                  <a:lnTo>
                    <a:pt x="36464" y="37890"/>
                  </a:lnTo>
                  <a:cubicBezTo>
                    <a:pt x="35447" y="40139"/>
                    <a:pt x="33901" y="41954"/>
                    <a:pt x="32061" y="43557"/>
                  </a:cubicBezTo>
                  <a:cubicBezTo>
                    <a:pt x="29269" y="45995"/>
                    <a:pt x="25939" y="47255"/>
                    <a:pt x="22404" y="48082"/>
                  </a:cubicBezTo>
                  <a:cubicBezTo>
                    <a:pt x="21403" y="48315"/>
                    <a:pt x="20409" y="48550"/>
                    <a:pt x="19374" y="48789"/>
                  </a:cubicBezTo>
                  <a:cubicBezTo>
                    <a:pt x="19230" y="47421"/>
                    <a:pt x="19099" y="46144"/>
                    <a:pt x="18967" y="44891"/>
                  </a:cubicBezTo>
                  <a:cubicBezTo>
                    <a:pt x="19582" y="44542"/>
                    <a:pt x="20261" y="44252"/>
                    <a:pt x="20832" y="43817"/>
                  </a:cubicBezTo>
                  <a:cubicBezTo>
                    <a:pt x="23722" y="41637"/>
                    <a:pt x="26159" y="39017"/>
                    <a:pt x="27981" y="35869"/>
                  </a:cubicBezTo>
                  <a:cubicBezTo>
                    <a:pt x="29032" y="34050"/>
                    <a:pt x="29460" y="32040"/>
                    <a:pt x="29366" y="29935"/>
                  </a:cubicBezTo>
                  <a:cubicBezTo>
                    <a:pt x="29359" y="29686"/>
                    <a:pt x="29116" y="29228"/>
                    <a:pt x="29005" y="29228"/>
                  </a:cubicBezTo>
                  <a:cubicBezTo>
                    <a:pt x="29004" y="29228"/>
                    <a:pt x="29003" y="29228"/>
                    <a:pt x="29002" y="29229"/>
                  </a:cubicBezTo>
                  <a:cubicBezTo>
                    <a:pt x="28574" y="29258"/>
                    <a:pt x="28688" y="29667"/>
                    <a:pt x="28693" y="29952"/>
                  </a:cubicBezTo>
                  <a:cubicBezTo>
                    <a:pt x="28739" y="32760"/>
                    <a:pt x="27811" y="35205"/>
                    <a:pt x="26128" y="37424"/>
                  </a:cubicBezTo>
                  <a:cubicBezTo>
                    <a:pt x="25048" y="38851"/>
                    <a:pt x="23861" y="40176"/>
                    <a:pt x="22629" y="41462"/>
                  </a:cubicBezTo>
                  <a:cubicBezTo>
                    <a:pt x="22501" y="41594"/>
                    <a:pt x="22365" y="41734"/>
                    <a:pt x="22213" y="41833"/>
                  </a:cubicBezTo>
                  <a:cubicBezTo>
                    <a:pt x="21502" y="42284"/>
                    <a:pt x="20782" y="42723"/>
                    <a:pt x="19980" y="43222"/>
                  </a:cubicBezTo>
                  <a:cubicBezTo>
                    <a:pt x="19684" y="41978"/>
                    <a:pt x="19277" y="40802"/>
                    <a:pt x="19154" y="39597"/>
                  </a:cubicBezTo>
                  <a:cubicBezTo>
                    <a:pt x="19052" y="38600"/>
                    <a:pt x="19238" y="37560"/>
                    <a:pt x="19391" y="36555"/>
                  </a:cubicBezTo>
                  <a:cubicBezTo>
                    <a:pt x="19845" y="33561"/>
                    <a:pt x="20348" y="30574"/>
                    <a:pt x="20814" y="27580"/>
                  </a:cubicBezTo>
                  <a:cubicBezTo>
                    <a:pt x="20955" y="26677"/>
                    <a:pt x="21044" y="25765"/>
                    <a:pt x="21162" y="24807"/>
                  </a:cubicBezTo>
                  <a:cubicBezTo>
                    <a:pt x="21794" y="24649"/>
                    <a:pt x="22463" y="24487"/>
                    <a:pt x="23154" y="24317"/>
                  </a:cubicBezTo>
                  <a:close/>
                  <a:moveTo>
                    <a:pt x="12830" y="45162"/>
                  </a:moveTo>
                  <a:cubicBezTo>
                    <a:pt x="12833" y="45162"/>
                    <a:pt x="12836" y="45162"/>
                    <a:pt x="12838" y="45162"/>
                  </a:cubicBezTo>
                  <a:cubicBezTo>
                    <a:pt x="13313" y="45226"/>
                    <a:pt x="13784" y="45341"/>
                    <a:pt x="14259" y="45391"/>
                  </a:cubicBezTo>
                  <a:cubicBezTo>
                    <a:pt x="14662" y="45431"/>
                    <a:pt x="15067" y="45458"/>
                    <a:pt x="15473" y="45458"/>
                  </a:cubicBezTo>
                  <a:cubicBezTo>
                    <a:pt x="15588" y="45458"/>
                    <a:pt x="15703" y="45456"/>
                    <a:pt x="15817" y="45452"/>
                  </a:cubicBezTo>
                  <a:cubicBezTo>
                    <a:pt x="16652" y="45413"/>
                    <a:pt x="17487" y="45319"/>
                    <a:pt x="18369" y="45246"/>
                  </a:cubicBezTo>
                  <a:cubicBezTo>
                    <a:pt x="18449" y="46499"/>
                    <a:pt x="18525" y="47666"/>
                    <a:pt x="18602" y="48846"/>
                  </a:cubicBezTo>
                  <a:cubicBezTo>
                    <a:pt x="18573" y="48864"/>
                    <a:pt x="18534" y="48902"/>
                    <a:pt x="18487" y="48915"/>
                  </a:cubicBezTo>
                  <a:lnTo>
                    <a:pt x="18488" y="48914"/>
                  </a:lnTo>
                  <a:lnTo>
                    <a:pt x="18488" y="48914"/>
                  </a:lnTo>
                  <a:cubicBezTo>
                    <a:pt x="17369" y="49315"/>
                    <a:pt x="16175" y="49485"/>
                    <a:pt x="15064" y="49834"/>
                  </a:cubicBezTo>
                  <a:cubicBezTo>
                    <a:pt x="14675" y="49955"/>
                    <a:pt x="14303" y="49999"/>
                    <a:pt x="13942" y="49999"/>
                  </a:cubicBezTo>
                  <a:cubicBezTo>
                    <a:pt x="13204" y="49999"/>
                    <a:pt x="12506" y="49817"/>
                    <a:pt x="11783" y="49737"/>
                  </a:cubicBezTo>
                  <a:cubicBezTo>
                    <a:pt x="11381" y="49694"/>
                    <a:pt x="10969" y="49421"/>
                    <a:pt x="10630" y="49162"/>
                  </a:cubicBezTo>
                  <a:cubicBezTo>
                    <a:pt x="10178" y="48808"/>
                    <a:pt x="10186" y="48306"/>
                    <a:pt x="10712" y="48050"/>
                  </a:cubicBezTo>
                  <a:cubicBezTo>
                    <a:pt x="11432" y="47700"/>
                    <a:pt x="12229" y="47521"/>
                    <a:pt x="12991" y="47261"/>
                  </a:cubicBezTo>
                  <a:cubicBezTo>
                    <a:pt x="13288" y="47164"/>
                    <a:pt x="13766" y="47100"/>
                    <a:pt x="13830" y="46908"/>
                  </a:cubicBezTo>
                  <a:cubicBezTo>
                    <a:pt x="13978" y="46449"/>
                    <a:pt x="13436" y="46427"/>
                    <a:pt x="13173" y="46227"/>
                  </a:cubicBezTo>
                  <a:cubicBezTo>
                    <a:pt x="12877" y="46005"/>
                    <a:pt x="12343" y="45929"/>
                    <a:pt x="12606" y="45350"/>
                  </a:cubicBezTo>
                  <a:cubicBezTo>
                    <a:pt x="12643" y="45267"/>
                    <a:pt x="12758" y="45162"/>
                    <a:pt x="12830" y="45162"/>
                  </a:cubicBezTo>
                  <a:close/>
                  <a:moveTo>
                    <a:pt x="21044" y="49115"/>
                  </a:moveTo>
                  <a:cubicBezTo>
                    <a:pt x="21645" y="51279"/>
                    <a:pt x="22234" y="53413"/>
                    <a:pt x="22827" y="55547"/>
                  </a:cubicBezTo>
                  <a:cubicBezTo>
                    <a:pt x="22215" y="54678"/>
                    <a:pt x="21576" y="53928"/>
                    <a:pt x="20544" y="53928"/>
                  </a:cubicBezTo>
                  <a:cubicBezTo>
                    <a:pt x="20290" y="53928"/>
                    <a:pt x="20012" y="53973"/>
                    <a:pt x="19704" y="54074"/>
                  </a:cubicBezTo>
                  <a:cubicBezTo>
                    <a:pt x="19636" y="53780"/>
                    <a:pt x="19573" y="53490"/>
                    <a:pt x="19502" y="53201"/>
                  </a:cubicBezTo>
                  <a:cubicBezTo>
                    <a:pt x="19272" y="52242"/>
                    <a:pt x="19035" y="51283"/>
                    <a:pt x="18802" y="50325"/>
                  </a:cubicBezTo>
                  <a:cubicBezTo>
                    <a:pt x="18695" y="49873"/>
                    <a:pt x="18861" y="49541"/>
                    <a:pt x="19293" y="49443"/>
                  </a:cubicBezTo>
                  <a:cubicBezTo>
                    <a:pt x="19853" y="49316"/>
                    <a:pt x="20416" y="49230"/>
                    <a:pt x="21044" y="49115"/>
                  </a:cubicBezTo>
                  <a:close/>
                  <a:moveTo>
                    <a:pt x="37053" y="44445"/>
                  </a:moveTo>
                  <a:cubicBezTo>
                    <a:pt x="37498" y="45535"/>
                    <a:pt x="37909" y="46532"/>
                    <a:pt x="38367" y="47653"/>
                  </a:cubicBezTo>
                  <a:cubicBezTo>
                    <a:pt x="37180" y="48112"/>
                    <a:pt x="36079" y="48641"/>
                    <a:pt x="34922" y="48969"/>
                  </a:cubicBezTo>
                  <a:cubicBezTo>
                    <a:pt x="31824" y="49838"/>
                    <a:pt x="28735" y="50732"/>
                    <a:pt x="25726" y="51882"/>
                  </a:cubicBezTo>
                  <a:cubicBezTo>
                    <a:pt x="25036" y="52147"/>
                    <a:pt x="24286" y="52249"/>
                    <a:pt x="23578" y="52479"/>
                  </a:cubicBezTo>
                  <a:cubicBezTo>
                    <a:pt x="23383" y="52538"/>
                    <a:pt x="23247" y="52782"/>
                    <a:pt x="23086" y="52938"/>
                  </a:cubicBezTo>
                  <a:cubicBezTo>
                    <a:pt x="23271" y="53047"/>
                    <a:pt x="23477" y="53273"/>
                    <a:pt x="23646" y="53273"/>
                  </a:cubicBezTo>
                  <a:cubicBezTo>
                    <a:pt x="23656" y="53273"/>
                    <a:pt x="23666" y="53272"/>
                    <a:pt x="23676" y="53271"/>
                  </a:cubicBezTo>
                  <a:cubicBezTo>
                    <a:pt x="24524" y="53117"/>
                    <a:pt x="25388" y="52977"/>
                    <a:pt x="26189" y="52679"/>
                  </a:cubicBezTo>
                  <a:cubicBezTo>
                    <a:pt x="29061" y="51606"/>
                    <a:pt x="31999" y="50749"/>
                    <a:pt x="34944" y="49906"/>
                  </a:cubicBezTo>
                  <a:cubicBezTo>
                    <a:pt x="36218" y="49544"/>
                    <a:pt x="37443" y="48986"/>
                    <a:pt x="38782" y="48483"/>
                  </a:cubicBezTo>
                  <a:cubicBezTo>
                    <a:pt x="39151" y="48999"/>
                    <a:pt x="39608" y="49637"/>
                    <a:pt x="40088" y="50310"/>
                  </a:cubicBezTo>
                  <a:lnTo>
                    <a:pt x="40087" y="50310"/>
                  </a:lnTo>
                  <a:cubicBezTo>
                    <a:pt x="38710" y="51338"/>
                    <a:pt x="37332" y="52194"/>
                    <a:pt x="35761" y="52666"/>
                  </a:cubicBezTo>
                  <a:cubicBezTo>
                    <a:pt x="34384" y="53076"/>
                    <a:pt x="32977" y="53399"/>
                    <a:pt x="31599" y="53808"/>
                  </a:cubicBezTo>
                  <a:cubicBezTo>
                    <a:pt x="30155" y="54238"/>
                    <a:pt x="28739" y="54757"/>
                    <a:pt x="27286" y="55163"/>
                  </a:cubicBezTo>
                  <a:cubicBezTo>
                    <a:pt x="26430" y="55396"/>
                    <a:pt x="25532" y="55482"/>
                    <a:pt x="24654" y="55643"/>
                  </a:cubicBezTo>
                  <a:cubicBezTo>
                    <a:pt x="24370" y="55695"/>
                    <a:pt x="24091" y="55763"/>
                    <a:pt x="23722" y="55844"/>
                  </a:cubicBezTo>
                  <a:cubicBezTo>
                    <a:pt x="23459" y="54903"/>
                    <a:pt x="23192" y="53944"/>
                    <a:pt x="22926" y="52986"/>
                  </a:cubicBezTo>
                  <a:cubicBezTo>
                    <a:pt x="22582" y="51751"/>
                    <a:pt x="22239" y="50511"/>
                    <a:pt x="21900" y="49293"/>
                  </a:cubicBezTo>
                  <a:lnTo>
                    <a:pt x="21900" y="49293"/>
                  </a:lnTo>
                  <a:cubicBezTo>
                    <a:pt x="22497" y="49320"/>
                    <a:pt x="23096" y="49404"/>
                    <a:pt x="23687" y="49404"/>
                  </a:cubicBezTo>
                  <a:cubicBezTo>
                    <a:pt x="23835" y="49404"/>
                    <a:pt x="23982" y="49399"/>
                    <a:pt x="24129" y="49386"/>
                  </a:cubicBezTo>
                  <a:cubicBezTo>
                    <a:pt x="25760" y="49241"/>
                    <a:pt x="27392" y="49049"/>
                    <a:pt x="29007" y="48777"/>
                  </a:cubicBezTo>
                  <a:cubicBezTo>
                    <a:pt x="29693" y="48662"/>
                    <a:pt x="30349" y="48325"/>
                    <a:pt x="30998" y="48044"/>
                  </a:cubicBezTo>
                  <a:cubicBezTo>
                    <a:pt x="31964" y="47622"/>
                    <a:pt x="32896" y="47142"/>
                    <a:pt x="33862" y="46724"/>
                  </a:cubicBezTo>
                  <a:cubicBezTo>
                    <a:pt x="35058" y="46213"/>
                    <a:pt x="36181" y="45612"/>
                    <a:pt x="37053" y="44445"/>
                  </a:cubicBezTo>
                  <a:close/>
                  <a:moveTo>
                    <a:pt x="17920" y="49992"/>
                  </a:moveTo>
                  <a:cubicBezTo>
                    <a:pt x="18368" y="51939"/>
                    <a:pt x="19114" y="53800"/>
                    <a:pt x="18992" y="55946"/>
                  </a:cubicBezTo>
                  <a:lnTo>
                    <a:pt x="18992" y="55946"/>
                  </a:lnTo>
                  <a:cubicBezTo>
                    <a:pt x="18300" y="55291"/>
                    <a:pt x="17698" y="55001"/>
                    <a:pt x="17195" y="55001"/>
                  </a:cubicBezTo>
                  <a:cubicBezTo>
                    <a:pt x="16622" y="55001"/>
                    <a:pt x="16179" y="55376"/>
                    <a:pt x="15881" y="56016"/>
                  </a:cubicBezTo>
                  <a:cubicBezTo>
                    <a:pt x="15237" y="54254"/>
                    <a:pt x="14598" y="52502"/>
                    <a:pt x="13962" y="50759"/>
                  </a:cubicBezTo>
                  <a:cubicBezTo>
                    <a:pt x="15280" y="50504"/>
                    <a:pt x="16568" y="50257"/>
                    <a:pt x="17920" y="49992"/>
                  </a:cubicBezTo>
                  <a:close/>
                  <a:moveTo>
                    <a:pt x="9966" y="49515"/>
                  </a:moveTo>
                  <a:cubicBezTo>
                    <a:pt x="10682" y="50418"/>
                    <a:pt x="11720" y="50474"/>
                    <a:pt x="12716" y="50644"/>
                  </a:cubicBezTo>
                  <a:cubicBezTo>
                    <a:pt x="12886" y="50675"/>
                    <a:pt x="13127" y="50789"/>
                    <a:pt x="13173" y="50921"/>
                  </a:cubicBezTo>
                  <a:cubicBezTo>
                    <a:pt x="13932" y="53085"/>
                    <a:pt x="14661" y="55257"/>
                    <a:pt x="15398" y="57426"/>
                  </a:cubicBezTo>
                  <a:cubicBezTo>
                    <a:pt x="15406" y="57455"/>
                    <a:pt x="15403" y="57489"/>
                    <a:pt x="15306" y="57625"/>
                  </a:cubicBezTo>
                  <a:lnTo>
                    <a:pt x="15306" y="57625"/>
                  </a:lnTo>
                  <a:cubicBezTo>
                    <a:pt x="15195" y="57476"/>
                    <a:pt x="15098" y="57310"/>
                    <a:pt x="14962" y="57188"/>
                  </a:cubicBezTo>
                  <a:cubicBezTo>
                    <a:pt x="14762" y="57000"/>
                    <a:pt x="14555" y="56821"/>
                    <a:pt x="14326" y="56680"/>
                  </a:cubicBezTo>
                  <a:cubicBezTo>
                    <a:pt x="13893" y="56416"/>
                    <a:pt x="13528" y="56282"/>
                    <a:pt x="13208" y="56282"/>
                  </a:cubicBezTo>
                  <a:cubicBezTo>
                    <a:pt x="12685" y="56282"/>
                    <a:pt x="12284" y="56642"/>
                    <a:pt x="11910" y="57387"/>
                  </a:cubicBezTo>
                  <a:cubicBezTo>
                    <a:pt x="11864" y="57473"/>
                    <a:pt x="11817" y="57562"/>
                    <a:pt x="11720" y="57741"/>
                  </a:cubicBezTo>
                  <a:cubicBezTo>
                    <a:pt x="11080" y="54963"/>
                    <a:pt x="10457" y="52276"/>
                    <a:pt x="9839" y="49592"/>
                  </a:cubicBezTo>
                  <a:lnTo>
                    <a:pt x="9966" y="49515"/>
                  </a:lnTo>
                  <a:close/>
                  <a:moveTo>
                    <a:pt x="40483" y="51146"/>
                  </a:moveTo>
                  <a:cubicBezTo>
                    <a:pt x="40922" y="51811"/>
                    <a:pt x="41359" y="52476"/>
                    <a:pt x="41757" y="53080"/>
                  </a:cubicBezTo>
                  <a:cubicBezTo>
                    <a:pt x="36464" y="56653"/>
                    <a:pt x="30481" y="57984"/>
                    <a:pt x="24133" y="58579"/>
                  </a:cubicBezTo>
                  <a:cubicBezTo>
                    <a:pt x="24302" y="58039"/>
                    <a:pt x="24518" y="57680"/>
                    <a:pt x="24498" y="57336"/>
                  </a:cubicBezTo>
                  <a:cubicBezTo>
                    <a:pt x="24477" y="57020"/>
                    <a:pt x="24201" y="56722"/>
                    <a:pt x="24015" y="56364"/>
                  </a:cubicBezTo>
                  <a:lnTo>
                    <a:pt x="24015" y="56364"/>
                  </a:lnTo>
                  <a:cubicBezTo>
                    <a:pt x="24362" y="56427"/>
                    <a:pt x="24701" y="56455"/>
                    <a:pt x="25035" y="56455"/>
                  </a:cubicBezTo>
                  <a:cubicBezTo>
                    <a:pt x="26280" y="56455"/>
                    <a:pt x="27445" y="56070"/>
                    <a:pt x="28622" y="55704"/>
                  </a:cubicBezTo>
                  <a:cubicBezTo>
                    <a:pt x="30528" y="55117"/>
                    <a:pt x="32452" y="54584"/>
                    <a:pt x="34375" y="54047"/>
                  </a:cubicBezTo>
                  <a:cubicBezTo>
                    <a:pt x="37193" y="53259"/>
                    <a:pt x="38105" y="52838"/>
                    <a:pt x="40483" y="51146"/>
                  </a:cubicBezTo>
                  <a:close/>
                  <a:moveTo>
                    <a:pt x="20436" y="54629"/>
                  </a:moveTo>
                  <a:cubicBezTo>
                    <a:pt x="20553" y="54629"/>
                    <a:pt x="20685" y="54657"/>
                    <a:pt x="20832" y="54716"/>
                  </a:cubicBezTo>
                  <a:cubicBezTo>
                    <a:pt x="21158" y="54848"/>
                    <a:pt x="21497" y="55096"/>
                    <a:pt x="21692" y="55381"/>
                  </a:cubicBezTo>
                  <a:cubicBezTo>
                    <a:pt x="22276" y="56232"/>
                    <a:pt x="22793" y="57132"/>
                    <a:pt x="23332" y="58018"/>
                  </a:cubicBezTo>
                  <a:cubicBezTo>
                    <a:pt x="23374" y="58090"/>
                    <a:pt x="23382" y="58217"/>
                    <a:pt x="23357" y="58299"/>
                  </a:cubicBezTo>
                  <a:cubicBezTo>
                    <a:pt x="23048" y="59231"/>
                    <a:pt x="22726" y="60160"/>
                    <a:pt x="22395" y="61136"/>
                  </a:cubicBezTo>
                  <a:cubicBezTo>
                    <a:pt x="21991" y="61032"/>
                    <a:pt x="21606" y="60984"/>
                    <a:pt x="21238" y="60984"/>
                  </a:cubicBezTo>
                  <a:cubicBezTo>
                    <a:pt x="19639" y="60984"/>
                    <a:pt x="18355" y="61889"/>
                    <a:pt x="17153" y="63036"/>
                  </a:cubicBezTo>
                  <a:cubicBezTo>
                    <a:pt x="16069" y="62333"/>
                    <a:pt x="15009" y="61630"/>
                    <a:pt x="13937" y="60949"/>
                  </a:cubicBezTo>
                  <a:cubicBezTo>
                    <a:pt x="13467" y="60650"/>
                    <a:pt x="12962" y="60399"/>
                    <a:pt x="12487" y="60109"/>
                  </a:cubicBezTo>
                  <a:cubicBezTo>
                    <a:pt x="12357" y="60028"/>
                    <a:pt x="12170" y="59896"/>
                    <a:pt x="12162" y="59777"/>
                  </a:cubicBezTo>
                  <a:cubicBezTo>
                    <a:pt x="12111" y="58920"/>
                    <a:pt x="12175" y="58080"/>
                    <a:pt x="12666" y="57322"/>
                  </a:cubicBezTo>
                  <a:cubicBezTo>
                    <a:pt x="12825" y="57077"/>
                    <a:pt x="13019" y="56936"/>
                    <a:pt x="13234" y="56936"/>
                  </a:cubicBezTo>
                  <a:cubicBezTo>
                    <a:pt x="13339" y="56936"/>
                    <a:pt x="13450" y="56970"/>
                    <a:pt x="13564" y="57042"/>
                  </a:cubicBezTo>
                  <a:cubicBezTo>
                    <a:pt x="14005" y="57310"/>
                    <a:pt x="14438" y="57625"/>
                    <a:pt x="14789" y="58000"/>
                  </a:cubicBezTo>
                  <a:cubicBezTo>
                    <a:pt x="15132" y="58367"/>
                    <a:pt x="15348" y="58848"/>
                    <a:pt x="15657" y="59252"/>
                  </a:cubicBezTo>
                  <a:cubicBezTo>
                    <a:pt x="15789" y="59427"/>
                    <a:pt x="16018" y="59529"/>
                    <a:pt x="16200" y="59665"/>
                  </a:cubicBezTo>
                  <a:cubicBezTo>
                    <a:pt x="16285" y="59432"/>
                    <a:pt x="16428" y="59206"/>
                    <a:pt x="16446" y="58967"/>
                  </a:cubicBezTo>
                  <a:cubicBezTo>
                    <a:pt x="16496" y="58175"/>
                    <a:pt x="16412" y="57361"/>
                    <a:pt x="16551" y="56590"/>
                  </a:cubicBezTo>
                  <a:cubicBezTo>
                    <a:pt x="16656" y="56002"/>
                    <a:pt x="16915" y="55704"/>
                    <a:pt x="17258" y="55704"/>
                  </a:cubicBezTo>
                  <a:cubicBezTo>
                    <a:pt x="17500" y="55704"/>
                    <a:pt x="17785" y="55853"/>
                    <a:pt x="18086" y="56155"/>
                  </a:cubicBezTo>
                  <a:cubicBezTo>
                    <a:pt x="18416" y="56488"/>
                    <a:pt x="18628" y="56931"/>
                    <a:pt x="18920" y="57302"/>
                  </a:cubicBezTo>
                  <a:cubicBezTo>
                    <a:pt x="19035" y="57446"/>
                    <a:pt x="19209" y="57596"/>
                    <a:pt x="19378" y="57621"/>
                  </a:cubicBezTo>
                  <a:cubicBezTo>
                    <a:pt x="19380" y="57621"/>
                    <a:pt x="19383" y="57622"/>
                    <a:pt x="19385" y="57622"/>
                  </a:cubicBezTo>
                  <a:cubicBezTo>
                    <a:pt x="19470" y="57622"/>
                    <a:pt x="19577" y="57358"/>
                    <a:pt x="19700" y="57254"/>
                  </a:cubicBezTo>
                  <a:cubicBezTo>
                    <a:pt x="20310" y="56735"/>
                    <a:pt x="19959" y="56113"/>
                    <a:pt x="19887" y="55525"/>
                  </a:cubicBezTo>
                  <a:cubicBezTo>
                    <a:pt x="19817" y="54969"/>
                    <a:pt x="20030" y="54629"/>
                    <a:pt x="20436" y="54629"/>
                  </a:cubicBezTo>
                  <a:close/>
                  <a:moveTo>
                    <a:pt x="19114" y="62358"/>
                  </a:moveTo>
                  <a:lnTo>
                    <a:pt x="19114" y="64614"/>
                  </a:lnTo>
                  <a:lnTo>
                    <a:pt x="19114" y="64614"/>
                  </a:lnTo>
                  <a:cubicBezTo>
                    <a:pt x="18598" y="64185"/>
                    <a:pt x="18178" y="63835"/>
                    <a:pt x="17670" y="63405"/>
                  </a:cubicBezTo>
                  <a:cubicBezTo>
                    <a:pt x="18174" y="63043"/>
                    <a:pt x="18614" y="62724"/>
                    <a:pt x="19114" y="62358"/>
                  </a:cubicBezTo>
                  <a:close/>
                  <a:moveTo>
                    <a:pt x="21713" y="61774"/>
                  </a:moveTo>
                  <a:cubicBezTo>
                    <a:pt x="21849" y="61801"/>
                    <a:pt x="22017" y="61835"/>
                    <a:pt x="22221" y="61877"/>
                  </a:cubicBezTo>
                  <a:lnTo>
                    <a:pt x="22221" y="61877"/>
                  </a:lnTo>
                  <a:cubicBezTo>
                    <a:pt x="22010" y="62823"/>
                    <a:pt x="21806" y="63720"/>
                    <a:pt x="21599" y="64616"/>
                  </a:cubicBezTo>
                  <a:cubicBezTo>
                    <a:pt x="21569" y="64612"/>
                    <a:pt x="21539" y="64603"/>
                    <a:pt x="21505" y="64594"/>
                  </a:cubicBezTo>
                  <a:cubicBezTo>
                    <a:pt x="21573" y="63674"/>
                    <a:pt x="21641" y="62751"/>
                    <a:pt x="21713" y="61774"/>
                  </a:cubicBezTo>
                  <a:close/>
                  <a:moveTo>
                    <a:pt x="21022" y="61686"/>
                  </a:moveTo>
                  <a:cubicBezTo>
                    <a:pt x="20908" y="63099"/>
                    <a:pt x="20802" y="64403"/>
                    <a:pt x="20696" y="65681"/>
                  </a:cubicBezTo>
                  <a:lnTo>
                    <a:pt x="20696" y="65680"/>
                  </a:lnTo>
                  <a:cubicBezTo>
                    <a:pt x="20132" y="65425"/>
                    <a:pt x="19645" y="65105"/>
                    <a:pt x="19793" y="64220"/>
                  </a:cubicBezTo>
                  <a:cubicBezTo>
                    <a:pt x="19907" y="63556"/>
                    <a:pt x="19768" y="62848"/>
                    <a:pt x="19738" y="62014"/>
                  </a:cubicBezTo>
                  <a:cubicBezTo>
                    <a:pt x="20052" y="61937"/>
                    <a:pt x="20480" y="61826"/>
                    <a:pt x="21022" y="61686"/>
                  </a:cubicBezTo>
                  <a:close/>
                  <a:moveTo>
                    <a:pt x="43578" y="56875"/>
                  </a:moveTo>
                  <a:cubicBezTo>
                    <a:pt x="44196" y="57293"/>
                    <a:pt x="44883" y="57634"/>
                    <a:pt x="45417" y="58136"/>
                  </a:cubicBezTo>
                  <a:cubicBezTo>
                    <a:pt x="47040" y="59656"/>
                    <a:pt x="48976" y="60662"/>
                    <a:pt x="50909" y="61689"/>
                  </a:cubicBezTo>
                  <a:cubicBezTo>
                    <a:pt x="51884" y="62209"/>
                    <a:pt x="52820" y="62788"/>
                    <a:pt x="53795" y="63308"/>
                  </a:cubicBezTo>
                  <a:cubicBezTo>
                    <a:pt x="55655" y="64296"/>
                    <a:pt x="57701" y="64726"/>
                    <a:pt x="59718" y="65237"/>
                  </a:cubicBezTo>
                  <a:cubicBezTo>
                    <a:pt x="60227" y="65365"/>
                    <a:pt x="60735" y="65488"/>
                    <a:pt x="61385" y="65646"/>
                  </a:cubicBezTo>
                  <a:cubicBezTo>
                    <a:pt x="61198" y="66933"/>
                    <a:pt x="61003" y="68253"/>
                    <a:pt x="60809" y="69586"/>
                  </a:cubicBezTo>
                  <a:cubicBezTo>
                    <a:pt x="59439" y="69635"/>
                    <a:pt x="58100" y="69786"/>
                    <a:pt x="56788" y="69786"/>
                  </a:cubicBezTo>
                  <a:cubicBezTo>
                    <a:pt x="56366" y="69786"/>
                    <a:pt x="55947" y="69770"/>
                    <a:pt x="55531" y="69731"/>
                  </a:cubicBezTo>
                  <a:cubicBezTo>
                    <a:pt x="52299" y="69433"/>
                    <a:pt x="49086" y="68914"/>
                    <a:pt x="45870" y="68462"/>
                  </a:cubicBezTo>
                  <a:cubicBezTo>
                    <a:pt x="43934" y="68189"/>
                    <a:pt x="42031" y="67754"/>
                    <a:pt x="40289" y="66831"/>
                  </a:cubicBezTo>
                  <a:cubicBezTo>
                    <a:pt x="39578" y="66451"/>
                    <a:pt x="38929" y="65949"/>
                    <a:pt x="38268" y="65479"/>
                  </a:cubicBezTo>
                  <a:cubicBezTo>
                    <a:pt x="37963" y="65267"/>
                    <a:pt x="37709" y="64981"/>
                    <a:pt x="37408" y="64764"/>
                  </a:cubicBezTo>
                  <a:cubicBezTo>
                    <a:pt x="36289" y="63964"/>
                    <a:pt x="35344" y="63009"/>
                    <a:pt x="34654" y="61808"/>
                  </a:cubicBezTo>
                  <a:cubicBezTo>
                    <a:pt x="34484" y="61519"/>
                    <a:pt x="34222" y="61289"/>
                    <a:pt x="34043" y="61080"/>
                  </a:cubicBezTo>
                  <a:cubicBezTo>
                    <a:pt x="36281" y="60274"/>
                    <a:pt x="38561" y="59507"/>
                    <a:pt x="40794" y="58625"/>
                  </a:cubicBezTo>
                  <a:cubicBezTo>
                    <a:pt x="41629" y="58293"/>
                    <a:pt x="42358" y="57696"/>
                    <a:pt x="43134" y="57216"/>
                  </a:cubicBezTo>
                  <a:cubicBezTo>
                    <a:pt x="43277" y="57126"/>
                    <a:pt x="43400" y="57011"/>
                    <a:pt x="43578" y="56875"/>
                  </a:cubicBezTo>
                  <a:close/>
                  <a:moveTo>
                    <a:pt x="62130" y="65587"/>
                  </a:moveTo>
                  <a:cubicBezTo>
                    <a:pt x="62194" y="65603"/>
                    <a:pt x="62274" y="65629"/>
                    <a:pt x="62355" y="65651"/>
                  </a:cubicBezTo>
                  <a:cubicBezTo>
                    <a:pt x="63749" y="66051"/>
                    <a:pt x="63754" y="66051"/>
                    <a:pt x="63575" y="67482"/>
                  </a:cubicBezTo>
                  <a:cubicBezTo>
                    <a:pt x="63535" y="67801"/>
                    <a:pt x="63476" y="68119"/>
                    <a:pt x="63397" y="68432"/>
                  </a:cubicBezTo>
                  <a:cubicBezTo>
                    <a:pt x="62941" y="70279"/>
                    <a:pt x="62482" y="72125"/>
                    <a:pt x="62021" y="73970"/>
                  </a:cubicBezTo>
                  <a:cubicBezTo>
                    <a:pt x="61999" y="74050"/>
                    <a:pt x="61961" y="74122"/>
                    <a:pt x="61902" y="74280"/>
                  </a:cubicBezTo>
                  <a:cubicBezTo>
                    <a:pt x="61343" y="71299"/>
                    <a:pt x="61846" y="68457"/>
                    <a:pt x="62130" y="65587"/>
                  </a:cubicBezTo>
                  <a:close/>
                  <a:moveTo>
                    <a:pt x="42312" y="53949"/>
                  </a:moveTo>
                  <a:cubicBezTo>
                    <a:pt x="42638" y="54588"/>
                    <a:pt x="42981" y="55226"/>
                    <a:pt x="43277" y="55882"/>
                  </a:cubicBezTo>
                  <a:cubicBezTo>
                    <a:pt x="43324" y="55985"/>
                    <a:pt x="43202" y="56228"/>
                    <a:pt x="43087" y="56321"/>
                  </a:cubicBezTo>
                  <a:cubicBezTo>
                    <a:pt x="42078" y="57135"/>
                    <a:pt x="41032" y="57872"/>
                    <a:pt x="39773" y="58263"/>
                  </a:cubicBezTo>
                  <a:cubicBezTo>
                    <a:pt x="37710" y="58911"/>
                    <a:pt x="35688" y="59758"/>
                    <a:pt x="33587" y="60236"/>
                  </a:cubicBezTo>
                  <a:cubicBezTo>
                    <a:pt x="30713" y="60893"/>
                    <a:pt x="27773" y="61194"/>
                    <a:pt x="24819" y="61262"/>
                  </a:cubicBezTo>
                  <a:cubicBezTo>
                    <a:pt x="24616" y="61271"/>
                    <a:pt x="24412" y="61283"/>
                    <a:pt x="24209" y="61292"/>
                  </a:cubicBezTo>
                  <a:cubicBezTo>
                    <a:pt x="23925" y="61309"/>
                    <a:pt x="23811" y="61454"/>
                    <a:pt x="23785" y="61650"/>
                  </a:cubicBezTo>
                  <a:cubicBezTo>
                    <a:pt x="23779" y="61692"/>
                    <a:pt x="23778" y="61735"/>
                    <a:pt x="23780" y="61778"/>
                  </a:cubicBezTo>
                  <a:cubicBezTo>
                    <a:pt x="24473" y="61892"/>
                    <a:pt x="25160" y="61938"/>
                    <a:pt x="25843" y="61938"/>
                  </a:cubicBezTo>
                  <a:cubicBezTo>
                    <a:pt x="28025" y="61938"/>
                    <a:pt x="30168" y="61471"/>
                    <a:pt x="32353" y="61292"/>
                  </a:cubicBezTo>
                  <a:lnTo>
                    <a:pt x="32353" y="61292"/>
                  </a:lnTo>
                  <a:cubicBezTo>
                    <a:pt x="32298" y="62114"/>
                    <a:pt x="32192" y="62924"/>
                    <a:pt x="32188" y="63732"/>
                  </a:cubicBezTo>
                  <a:cubicBezTo>
                    <a:pt x="32180" y="67102"/>
                    <a:pt x="32226" y="70475"/>
                    <a:pt x="32200" y="73845"/>
                  </a:cubicBezTo>
                  <a:cubicBezTo>
                    <a:pt x="32175" y="77402"/>
                    <a:pt x="32094" y="80959"/>
                    <a:pt x="32039" y="84520"/>
                  </a:cubicBezTo>
                  <a:cubicBezTo>
                    <a:pt x="32035" y="84928"/>
                    <a:pt x="32027" y="85342"/>
                    <a:pt x="32061" y="85751"/>
                  </a:cubicBezTo>
                  <a:lnTo>
                    <a:pt x="32180" y="85751"/>
                  </a:lnTo>
                  <a:cubicBezTo>
                    <a:pt x="32336" y="85751"/>
                    <a:pt x="32493" y="85888"/>
                    <a:pt x="32650" y="85964"/>
                  </a:cubicBezTo>
                  <a:cubicBezTo>
                    <a:pt x="32599" y="86040"/>
                    <a:pt x="32548" y="86126"/>
                    <a:pt x="32502" y="86210"/>
                  </a:cubicBezTo>
                  <a:cubicBezTo>
                    <a:pt x="32534" y="86203"/>
                    <a:pt x="32564" y="86199"/>
                    <a:pt x="32591" y="86199"/>
                  </a:cubicBezTo>
                  <a:cubicBezTo>
                    <a:pt x="32821" y="86199"/>
                    <a:pt x="32935" y="86443"/>
                    <a:pt x="33087" y="86599"/>
                  </a:cubicBezTo>
                  <a:cubicBezTo>
                    <a:pt x="33251" y="86760"/>
                    <a:pt x="33396" y="86943"/>
                    <a:pt x="33590" y="87165"/>
                  </a:cubicBezTo>
                  <a:cubicBezTo>
                    <a:pt x="32160" y="87589"/>
                    <a:pt x="30733" y="87693"/>
                    <a:pt x="29310" y="87693"/>
                  </a:cubicBezTo>
                  <a:cubicBezTo>
                    <a:pt x="27963" y="87693"/>
                    <a:pt x="26620" y="87600"/>
                    <a:pt x="25283" y="87600"/>
                  </a:cubicBezTo>
                  <a:cubicBezTo>
                    <a:pt x="24860" y="87600"/>
                    <a:pt x="24436" y="87610"/>
                    <a:pt x="24014" y="87634"/>
                  </a:cubicBezTo>
                  <a:cubicBezTo>
                    <a:pt x="23996" y="87548"/>
                    <a:pt x="23980" y="87467"/>
                    <a:pt x="23967" y="87382"/>
                  </a:cubicBezTo>
                  <a:cubicBezTo>
                    <a:pt x="24789" y="87131"/>
                    <a:pt x="25608" y="86871"/>
                    <a:pt x="26438" y="86633"/>
                  </a:cubicBezTo>
                  <a:cubicBezTo>
                    <a:pt x="26601" y="86587"/>
                    <a:pt x="26770" y="86539"/>
                    <a:pt x="26935" y="86539"/>
                  </a:cubicBezTo>
                  <a:cubicBezTo>
                    <a:pt x="27108" y="86539"/>
                    <a:pt x="27276" y="86591"/>
                    <a:pt x="27429" y="86752"/>
                  </a:cubicBezTo>
                  <a:cubicBezTo>
                    <a:pt x="27468" y="86795"/>
                    <a:pt x="27557" y="86811"/>
                    <a:pt x="27620" y="86811"/>
                  </a:cubicBezTo>
                  <a:cubicBezTo>
                    <a:pt x="28785" y="86791"/>
                    <a:pt x="30786" y="86594"/>
                    <a:pt x="31950" y="86560"/>
                  </a:cubicBezTo>
                  <a:cubicBezTo>
                    <a:pt x="32078" y="86556"/>
                    <a:pt x="32239" y="86522"/>
                    <a:pt x="32328" y="86436"/>
                  </a:cubicBezTo>
                  <a:cubicBezTo>
                    <a:pt x="32396" y="86373"/>
                    <a:pt x="32451" y="86292"/>
                    <a:pt x="32502" y="86211"/>
                  </a:cubicBezTo>
                  <a:lnTo>
                    <a:pt x="32502" y="86211"/>
                  </a:lnTo>
                  <a:cubicBezTo>
                    <a:pt x="32452" y="86224"/>
                    <a:pt x="32403" y="86241"/>
                    <a:pt x="32357" y="86266"/>
                  </a:cubicBezTo>
                  <a:cubicBezTo>
                    <a:pt x="32357" y="86267"/>
                    <a:pt x="32356" y="86267"/>
                    <a:pt x="32355" y="86267"/>
                  </a:cubicBezTo>
                  <a:cubicBezTo>
                    <a:pt x="32315" y="86267"/>
                    <a:pt x="32082" y="86028"/>
                    <a:pt x="32070" y="85896"/>
                  </a:cubicBezTo>
                  <a:cubicBezTo>
                    <a:pt x="32066" y="85848"/>
                    <a:pt x="32061" y="85798"/>
                    <a:pt x="32061" y="85751"/>
                  </a:cubicBezTo>
                  <a:cubicBezTo>
                    <a:pt x="31044" y="85755"/>
                    <a:pt x="29310" y="85925"/>
                    <a:pt x="28353" y="85955"/>
                  </a:cubicBezTo>
                  <a:cubicBezTo>
                    <a:pt x="28343" y="85955"/>
                    <a:pt x="28333" y="85955"/>
                    <a:pt x="28324" y="85955"/>
                  </a:cubicBezTo>
                  <a:cubicBezTo>
                    <a:pt x="28003" y="85955"/>
                    <a:pt x="27898" y="85810"/>
                    <a:pt x="27836" y="85500"/>
                  </a:cubicBezTo>
                  <a:cubicBezTo>
                    <a:pt x="27286" y="82782"/>
                    <a:pt x="26751" y="80065"/>
                    <a:pt x="26154" y="77356"/>
                  </a:cubicBezTo>
                  <a:cubicBezTo>
                    <a:pt x="25769" y="75596"/>
                    <a:pt x="25230" y="73871"/>
                    <a:pt x="24857" y="72108"/>
                  </a:cubicBezTo>
                  <a:cubicBezTo>
                    <a:pt x="24480" y="70310"/>
                    <a:pt x="24230" y="68490"/>
                    <a:pt x="23921" y="66680"/>
                  </a:cubicBezTo>
                  <a:cubicBezTo>
                    <a:pt x="23662" y="65190"/>
                    <a:pt x="23395" y="63704"/>
                    <a:pt x="23141" y="62216"/>
                  </a:cubicBezTo>
                  <a:cubicBezTo>
                    <a:pt x="23124" y="62119"/>
                    <a:pt x="23163" y="62012"/>
                    <a:pt x="23192" y="61914"/>
                  </a:cubicBezTo>
                  <a:cubicBezTo>
                    <a:pt x="23213" y="61829"/>
                    <a:pt x="23306" y="61736"/>
                    <a:pt x="23306" y="61667"/>
                  </a:cubicBezTo>
                  <a:cubicBezTo>
                    <a:pt x="23306" y="61659"/>
                    <a:pt x="23302" y="61655"/>
                    <a:pt x="23302" y="61646"/>
                  </a:cubicBezTo>
                  <a:cubicBezTo>
                    <a:pt x="23056" y="60721"/>
                    <a:pt x="23734" y="60015"/>
                    <a:pt x="23807" y="59154"/>
                  </a:cubicBezTo>
                  <a:cubicBezTo>
                    <a:pt x="24323" y="59280"/>
                    <a:pt x="24828" y="59329"/>
                    <a:pt x="25324" y="59329"/>
                  </a:cubicBezTo>
                  <a:cubicBezTo>
                    <a:pt x="26175" y="59329"/>
                    <a:pt x="27004" y="59184"/>
                    <a:pt x="27836" y="59031"/>
                  </a:cubicBezTo>
                  <a:cubicBezTo>
                    <a:pt x="30565" y="58519"/>
                    <a:pt x="33324" y="58093"/>
                    <a:pt x="35921" y="57076"/>
                  </a:cubicBezTo>
                  <a:cubicBezTo>
                    <a:pt x="37349" y="56517"/>
                    <a:pt x="38697" y="55755"/>
                    <a:pt x="40082" y="55077"/>
                  </a:cubicBezTo>
                  <a:cubicBezTo>
                    <a:pt x="40812" y="54720"/>
                    <a:pt x="41532" y="54341"/>
                    <a:pt x="42312" y="53949"/>
                  </a:cubicBezTo>
                  <a:close/>
                  <a:moveTo>
                    <a:pt x="38365" y="0"/>
                  </a:moveTo>
                  <a:cubicBezTo>
                    <a:pt x="37841" y="0"/>
                    <a:pt x="37309" y="70"/>
                    <a:pt x="36777" y="209"/>
                  </a:cubicBezTo>
                  <a:cubicBezTo>
                    <a:pt x="35048" y="665"/>
                    <a:pt x="33578" y="1500"/>
                    <a:pt x="32878" y="3332"/>
                  </a:cubicBezTo>
                  <a:cubicBezTo>
                    <a:pt x="32717" y="3212"/>
                    <a:pt x="32590" y="3110"/>
                    <a:pt x="32455" y="3016"/>
                  </a:cubicBezTo>
                  <a:cubicBezTo>
                    <a:pt x="32302" y="2905"/>
                    <a:pt x="32146" y="2807"/>
                    <a:pt x="31993" y="2697"/>
                  </a:cubicBezTo>
                  <a:cubicBezTo>
                    <a:pt x="29777" y="1116"/>
                    <a:pt x="27230" y="725"/>
                    <a:pt x="24607" y="686"/>
                  </a:cubicBezTo>
                  <a:cubicBezTo>
                    <a:pt x="24320" y="683"/>
                    <a:pt x="24033" y="678"/>
                    <a:pt x="23747" y="678"/>
                  </a:cubicBezTo>
                  <a:cubicBezTo>
                    <a:pt x="22820" y="678"/>
                    <a:pt x="21898" y="732"/>
                    <a:pt x="20976" y="1086"/>
                  </a:cubicBezTo>
                  <a:cubicBezTo>
                    <a:pt x="20608" y="1227"/>
                    <a:pt x="20198" y="1258"/>
                    <a:pt x="19776" y="1258"/>
                  </a:cubicBezTo>
                  <a:cubicBezTo>
                    <a:pt x="19447" y="1258"/>
                    <a:pt x="19110" y="1239"/>
                    <a:pt x="18781" y="1239"/>
                  </a:cubicBezTo>
                  <a:cubicBezTo>
                    <a:pt x="18690" y="1239"/>
                    <a:pt x="18599" y="1241"/>
                    <a:pt x="18509" y="1244"/>
                  </a:cubicBezTo>
                  <a:cubicBezTo>
                    <a:pt x="17497" y="1283"/>
                    <a:pt x="16475" y="1249"/>
                    <a:pt x="15475" y="1380"/>
                  </a:cubicBezTo>
                  <a:cubicBezTo>
                    <a:pt x="14436" y="1516"/>
                    <a:pt x="13386" y="1772"/>
                    <a:pt x="12665" y="2649"/>
                  </a:cubicBezTo>
                  <a:cubicBezTo>
                    <a:pt x="11225" y="4388"/>
                    <a:pt x="11869" y="7152"/>
                    <a:pt x="13975" y="8192"/>
                  </a:cubicBezTo>
                  <a:cubicBezTo>
                    <a:pt x="14543" y="8474"/>
                    <a:pt x="15178" y="8610"/>
                    <a:pt x="15805" y="8822"/>
                  </a:cubicBezTo>
                  <a:cubicBezTo>
                    <a:pt x="15798" y="8883"/>
                    <a:pt x="15789" y="8985"/>
                    <a:pt x="15768" y="9083"/>
                  </a:cubicBezTo>
                  <a:cubicBezTo>
                    <a:pt x="15209" y="11447"/>
                    <a:pt x="15216" y="13837"/>
                    <a:pt x="15810" y="16167"/>
                  </a:cubicBezTo>
                  <a:cubicBezTo>
                    <a:pt x="16475" y="18765"/>
                    <a:pt x="17997" y="20651"/>
                    <a:pt x="20810" y="21117"/>
                  </a:cubicBezTo>
                  <a:cubicBezTo>
                    <a:pt x="21585" y="21248"/>
                    <a:pt x="22378" y="21291"/>
                    <a:pt x="23191" y="21381"/>
                  </a:cubicBezTo>
                  <a:cubicBezTo>
                    <a:pt x="23191" y="22044"/>
                    <a:pt x="23209" y="22722"/>
                    <a:pt x="23179" y="23399"/>
                  </a:cubicBezTo>
                  <a:cubicBezTo>
                    <a:pt x="23175" y="23523"/>
                    <a:pt x="22993" y="23706"/>
                    <a:pt x="22865" y="23740"/>
                  </a:cubicBezTo>
                  <a:cubicBezTo>
                    <a:pt x="22340" y="23872"/>
                    <a:pt x="21806" y="23966"/>
                    <a:pt x="21272" y="24059"/>
                  </a:cubicBezTo>
                  <a:cubicBezTo>
                    <a:pt x="19492" y="24383"/>
                    <a:pt x="17840" y="24984"/>
                    <a:pt x="16441" y="26185"/>
                  </a:cubicBezTo>
                  <a:cubicBezTo>
                    <a:pt x="16233" y="26368"/>
                    <a:pt x="15984" y="26504"/>
                    <a:pt x="15750" y="26666"/>
                  </a:cubicBezTo>
                  <a:cubicBezTo>
                    <a:pt x="15395" y="25099"/>
                    <a:pt x="15055" y="23591"/>
                    <a:pt x="14713" y="22083"/>
                  </a:cubicBezTo>
                  <a:cubicBezTo>
                    <a:pt x="14000" y="18960"/>
                    <a:pt x="12928" y="15923"/>
                    <a:pt x="12635" y="12703"/>
                  </a:cubicBezTo>
                  <a:cubicBezTo>
                    <a:pt x="12572" y="12004"/>
                    <a:pt x="12263" y="11327"/>
                    <a:pt x="12026" y="10654"/>
                  </a:cubicBezTo>
                  <a:cubicBezTo>
                    <a:pt x="11953" y="10441"/>
                    <a:pt x="11796" y="10181"/>
                    <a:pt x="11610" y="10104"/>
                  </a:cubicBezTo>
                  <a:cubicBezTo>
                    <a:pt x="11055" y="9874"/>
                    <a:pt x="10466" y="9713"/>
                    <a:pt x="9886" y="9542"/>
                  </a:cubicBezTo>
                  <a:cubicBezTo>
                    <a:pt x="9049" y="9295"/>
                    <a:pt x="8225" y="9176"/>
                    <a:pt x="7415" y="9176"/>
                  </a:cubicBezTo>
                  <a:cubicBezTo>
                    <a:pt x="5947" y="9176"/>
                    <a:pt x="4522" y="9566"/>
                    <a:pt x="3144" y="10296"/>
                  </a:cubicBezTo>
                  <a:cubicBezTo>
                    <a:pt x="2643" y="10561"/>
                    <a:pt x="2190" y="10939"/>
                    <a:pt x="1770" y="11323"/>
                  </a:cubicBezTo>
                  <a:cubicBezTo>
                    <a:pt x="1334" y="11723"/>
                    <a:pt x="1038" y="12324"/>
                    <a:pt x="546" y="12601"/>
                  </a:cubicBezTo>
                  <a:cubicBezTo>
                    <a:pt x="63" y="12877"/>
                    <a:pt x="119" y="13261"/>
                    <a:pt x="30" y="13632"/>
                  </a:cubicBezTo>
                  <a:cubicBezTo>
                    <a:pt x="0" y="13747"/>
                    <a:pt x="89" y="13905"/>
                    <a:pt x="153" y="14028"/>
                  </a:cubicBezTo>
                  <a:cubicBezTo>
                    <a:pt x="241" y="14193"/>
                    <a:pt x="398" y="14335"/>
                    <a:pt x="445" y="14509"/>
                  </a:cubicBezTo>
                  <a:cubicBezTo>
                    <a:pt x="1208" y="17304"/>
                    <a:pt x="1856" y="20128"/>
                    <a:pt x="2725" y="22883"/>
                  </a:cubicBezTo>
                  <a:cubicBezTo>
                    <a:pt x="4386" y="28166"/>
                    <a:pt x="5636" y="33550"/>
                    <a:pt x="6713" y="38947"/>
                  </a:cubicBezTo>
                  <a:cubicBezTo>
                    <a:pt x="6501" y="39228"/>
                    <a:pt x="6145" y="39505"/>
                    <a:pt x="6064" y="39846"/>
                  </a:cubicBezTo>
                  <a:cubicBezTo>
                    <a:pt x="5869" y="40648"/>
                    <a:pt x="5658" y="41495"/>
                    <a:pt x="5721" y="42300"/>
                  </a:cubicBezTo>
                  <a:cubicBezTo>
                    <a:pt x="5869" y="44076"/>
                    <a:pt x="6755" y="45474"/>
                    <a:pt x="8264" y="46457"/>
                  </a:cubicBezTo>
                  <a:cubicBezTo>
                    <a:pt x="8426" y="46559"/>
                    <a:pt x="8578" y="46768"/>
                    <a:pt x="8620" y="46951"/>
                  </a:cubicBezTo>
                  <a:cubicBezTo>
                    <a:pt x="9120" y="49247"/>
                    <a:pt x="9586" y="51548"/>
                    <a:pt x="10095" y="53843"/>
                  </a:cubicBezTo>
                  <a:cubicBezTo>
                    <a:pt x="10561" y="55951"/>
                    <a:pt x="11062" y="58052"/>
                    <a:pt x="11557" y="60152"/>
                  </a:cubicBezTo>
                  <a:cubicBezTo>
                    <a:pt x="11595" y="60313"/>
                    <a:pt x="11710" y="60510"/>
                    <a:pt x="11849" y="60587"/>
                  </a:cubicBezTo>
                  <a:cubicBezTo>
                    <a:pt x="14002" y="61779"/>
                    <a:pt x="16032" y="63155"/>
                    <a:pt x="17968" y="64675"/>
                  </a:cubicBezTo>
                  <a:cubicBezTo>
                    <a:pt x="18900" y="65408"/>
                    <a:pt x="19880" y="66089"/>
                    <a:pt x="20858" y="66758"/>
                  </a:cubicBezTo>
                  <a:cubicBezTo>
                    <a:pt x="21003" y="66860"/>
                    <a:pt x="21214" y="66881"/>
                    <a:pt x="21413" y="66881"/>
                  </a:cubicBezTo>
                  <a:cubicBezTo>
                    <a:pt x="21465" y="66881"/>
                    <a:pt x="21517" y="66880"/>
                    <a:pt x="21566" y="66878"/>
                  </a:cubicBezTo>
                  <a:cubicBezTo>
                    <a:pt x="21609" y="66878"/>
                    <a:pt x="21638" y="66541"/>
                    <a:pt x="21672" y="66358"/>
                  </a:cubicBezTo>
                  <a:cubicBezTo>
                    <a:pt x="21685" y="66309"/>
                    <a:pt x="21701" y="66260"/>
                    <a:pt x="21718" y="66213"/>
                  </a:cubicBezTo>
                  <a:cubicBezTo>
                    <a:pt x="22048" y="65306"/>
                    <a:pt x="22380" y="64395"/>
                    <a:pt x="22705" y="63491"/>
                  </a:cubicBezTo>
                  <a:cubicBezTo>
                    <a:pt x="22735" y="63636"/>
                    <a:pt x="22782" y="63816"/>
                    <a:pt x="22807" y="63994"/>
                  </a:cubicBezTo>
                  <a:cubicBezTo>
                    <a:pt x="23133" y="66405"/>
                    <a:pt x="23341" y="68837"/>
                    <a:pt x="23812" y="71218"/>
                  </a:cubicBezTo>
                  <a:cubicBezTo>
                    <a:pt x="24629" y="75376"/>
                    <a:pt x="25609" y="79499"/>
                    <a:pt x="26519" y="83631"/>
                  </a:cubicBezTo>
                  <a:cubicBezTo>
                    <a:pt x="26676" y="84338"/>
                    <a:pt x="26833" y="85046"/>
                    <a:pt x="26994" y="85774"/>
                  </a:cubicBezTo>
                  <a:cubicBezTo>
                    <a:pt x="26782" y="85821"/>
                    <a:pt x="26639" y="85863"/>
                    <a:pt x="26489" y="85885"/>
                  </a:cubicBezTo>
                  <a:cubicBezTo>
                    <a:pt x="25070" y="86072"/>
                    <a:pt x="23799" y="86690"/>
                    <a:pt x="22523" y="87278"/>
                  </a:cubicBezTo>
                  <a:cubicBezTo>
                    <a:pt x="22366" y="87350"/>
                    <a:pt x="22210" y="87606"/>
                    <a:pt x="22210" y="87780"/>
                  </a:cubicBezTo>
                  <a:cubicBezTo>
                    <a:pt x="22210" y="87904"/>
                    <a:pt x="22442" y="88074"/>
                    <a:pt x="22608" y="88151"/>
                  </a:cubicBezTo>
                  <a:cubicBezTo>
                    <a:pt x="22785" y="88231"/>
                    <a:pt x="23006" y="88248"/>
                    <a:pt x="23205" y="88257"/>
                  </a:cubicBezTo>
                  <a:cubicBezTo>
                    <a:pt x="24777" y="88303"/>
                    <a:pt x="26358" y="88295"/>
                    <a:pt x="27925" y="88402"/>
                  </a:cubicBezTo>
                  <a:cubicBezTo>
                    <a:pt x="28421" y="88436"/>
                    <a:pt x="28916" y="88454"/>
                    <a:pt x="29408" y="88454"/>
                  </a:cubicBezTo>
                  <a:cubicBezTo>
                    <a:pt x="30862" y="88454"/>
                    <a:pt x="32299" y="88299"/>
                    <a:pt x="33727" y="87959"/>
                  </a:cubicBezTo>
                  <a:cubicBezTo>
                    <a:pt x="34409" y="87796"/>
                    <a:pt x="34655" y="87349"/>
                    <a:pt x="34239" y="86774"/>
                  </a:cubicBezTo>
                  <a:cubicBezTo>
                    <a:pt x="33950" y="86378"/>
                    <a:pt x="33596" y="86033"/>
                    <a:pt x="33193" y="85752"/>
                  </a:cubicBezTo>
                  <a:cubicBezTo>
                    <a:pt x="32866" y="85526"/>
                    <a:pt x="32773" y="85305"/>
                    <a:pt x="32803" y="84922"/>
                  </a:cubicBezTo>
                  <a:cubicBezTo>
                    <a:pt x="32900" y="83477"/>
                    <a:pt x="32993" y="82033"/>
                    <a:pt x="33027" y="80589"/>
                  </a:cubicBezTo>
                  <a:cubicBezTo>
                    <a:pt x="33082" y="78323"/>
                    <a:pt x="33103" y="76057"/>
                    <a:pt x="33103" y="73790"/>
                  </a:cubicBezTo>
                  <a:cubicBezTo>
                    <a:pt x="33103" y="71341"/>
                    <a:pt x="33048" y="68887"/>
                    <a:pt x="33053" y="66438"/>
                  </a:cubicBezTo>
                  <a:cubicBezTo>
                    <a:pt x="33057" y="64756"/>
                    <a:pt x="33124" y="63077"/>
                    <a:pt x="33162" y="61399"/>
                  </a:cubicBezTo>
                  <a:cubicBezTo>
                    <a:pt x="33210" y="61377"/>
                    <a:pt x="33260" y="61357"/>
                    <a:pt x="33307" y="61336"/>
                  </a:cubicBezTo>
                  <a:cubicBezTo>
                    <a:pt x="33553" y="61625"/>
                    <a:pt x="33840" y="61885"/>
                    <a:pt x="34027" y="62209"/>
                  </a:cubicBezTo>
                  <a:cubicBezTo>
                    <a:pt x="34713" y="63405"/>
                    <a:pt x="35573" y="64441"/>
                    <a:pt x="36709" y="65233"/>
                  </a:cubicBezTo>
                  <a:cubicBezTo>
                    <a:pt x="36933" y="65387"/>
                    <a:pt x="37142" y="65563"/>
                    <a:pt x="37332" y="65757"/>
                  </a:cubicBezTo>
                  <a:cubicBezTo>
                    <a:pt x="38913" y="67333"/>
                    <a:pt x="40866" y="68219"/>
                    <a:pt x="42981" y="68730"/>
                  </a:cubicBezTo>
                  <a:cubicBezTo>
                    <a:pt x="46523" y="69590"/>
                    <a:pt x="50130" y="70097"/>
                    <a:pt x="53749" y="70497"/>
                  </a:cubicBezTo>
                  <a:cubicBezTo>
                    <a:pt x="54632" y="70595"/>
                    <a:pt x="55510" y="70643"/>
                    <a:pt x="56386" y="70643"/>
                  </a:cubicBezTo>
                  <a:cubicBezTo>
                    <a:pt x="57891" y="70643"/>
                    <a:pt x="59388" y="70499"/>
                    <a:pt x="60893" y="70208"/>
                  </a:cubicBezTo>
                  <a:lnTo>
                    <a:pt x="60893" y="70208"/>
                  </a:lnTo>
                  <a:cubicBezTo>
                    <a:pt x="60893" y="70345"/>
                    <a:pt x="60884" y="70477"/>
                    <a:pt x="60893" y="70608"/>
                  </a:cubicBezTo>
                  <a:cubicBezTo>
                    <a:pt x="60995" y="72189"/>
                    <a:pt x="61084" y="73765"/>
                    <a:pt x="61219" y="75337"/>
                  </a:cubicBezTo>
                  <a:cubicBezTo>
                    <a:pt x="61240" y="75554"/>
                    <a:pt x="61491" y="75904"/>
                    <a:pt x="61651" y="75912"/>
                  </a:cubicBezTo>
                  <a:cubicBezTo>
                    <a:pt x="61657" y="75913"/>
                    <a:pt x="61664" y="75913"/>
                    <a:pt x="61670" y="75913"/>
                  </a:cubicBezTo>
                  <a:cubicBezTo>
                    <a:pt x="61892" y="75913"/>
                    <a:pt x="62169" y="75715"/>
                    <a:pt x="62330" y="75524"/>
                  </a:cubicBezTo>
                  <a:cubicBezTo>
                    <a:pt x="62499" y="75328"/>
                    <a:pt x="62580" y="75044"/>
                    <a:pt x="62647" y="74783"/>
                  </a:cubicBezTo>
                  <a:cubicBezTo>
                    <a:pt x="62893" y="73864"/>
                    <a:pt x="63131" y="72939"/>
                    <a:pt x="63347" y="72010"/>
                  </a:cubicBezTo>
                  <a:cubicBezTo>
                    <a:pt x="63736" y="70357"/>
                    <a:pt x="64147" y="68704"/>
                    <a:pt x="64474" y="67039"/>
                  </a:cubicBezTo>
                  <a:cubicBezTo>
                    <a:pt x="64736" y="65693"/>
                    <a:pt x="64580" y="65289"/>
                    <a:pt x="62860" y="64961"/>
                  </a:cubicBezTo>
                  <a:cubicBezTo>
                    <a:pt x="62783" y="64947"/>
                    <a:pt x="62704" y="64942"/>
                    <a:pt x="62624" y="64942"/>
                  </a:cubicBezTo>
                  <a:cubicBezTo>
                    <a:pt x="62483" y="64942"/>
                    <a:pt x="62339" y="64956"/>
                    <a:pt x="62197" y="64956"/>
                  </a:cubicBezTo>
                  <a:cubicBezTo>
                    <a:pt x="62138" y="64956"/>
                    <a:pt x="62075" y="64961"/>
                    <a:pt x="62013" y="64961"/>
                  </a:cubicBezTo>
                  <a:cubicBezTo>
                    <a:pt x="61961" y="64961"/>
                    <a:pt x="61909" y="64958"/>
                    <a:pt x="61858" y="64944"/>
                  </a:cubicBezTo>
                  <a:cubicBezTo>
                    <a:pt x="61126" y="64748"/>
                    <a:pt x="60396" y="64518"/>
                    <a:pt x="59659" y="64339"/>
                  </a:cubicBezTo>
                  <a:cubicBezTo>
                    <a:pt x="57363" y="63794"/>
                    <a:pt x="55109" y="63167"/>
                    <a:pt x="53053" y="61928"/>
                  </a:cubicBezTo>
                  <a:cubicBezTo>
                    <a:pt x="51239" y="60838"/>
                    <a:pt x="49333" y="59896"/>
                    <a:pt x="47532" y="58784"/>
                  </a:cubicBezTo>
                  <a:cubicBezTo>
                    <a:pt x="46357" y="58061"/>
                    <a:pt x="45299" y="57148"/>
                    <a:pt x="44150" y="56293"/>
                  </a:cubicBezTo>
                  <a:cubicBezTo>
                    <a:pt x="44091" y="56109"/>
                    <a:pt x="44053" y="55802"/>
                    <a:pt x="43908" y="55551"/>
                  </a:cubicBezTo>
                  <a:cubicBezTo>
                    <a:pt x="42959" y="53923"/>
                    <a:pt x="41972" y="52318"/>
                    <a:pt x="41027" y="50687"/>
                  </a:cubicBezTo>
                  <a:cubicBezTo>
                    <a:pt x="40747" y="50196"/>
                    <a:pt x="40603" y="49629"/>
                    <a:pt x="40323" y="49136"/>
                  </a:cubicBezTo>
                  <a:cubicBezTo>
                    <a:pt x="39853" y="48288"/>
                    <a:pt x="39294" y="47492"/>
                    <a:pt x="38832" y="46644"/>
                  </a:cubicBezTo>
                  <a:cubicBezTo>
                    <a:pt x="38336" y="45728"/>
                    <a:pt x="37802" y="44821"/>
                    <a:pt x="37726" y="43739"/>
                  </a:cubicBezTo>
                  <a:cubicBezTo>
                    <a:pt x="37722" y="43670"/>
                    <a:pt x="37633" y="43607"/>
                    <a:pt x="37581" y="43543"/>
                  </a:cubicBezTo>
                  <a:cubicBezTo>
                    <a:pt x="37454" y="43373"/>
                    <a:pt x="37281" y="43224"/>
                    <a:pt x="37209" y="43032"/>
                  </a:cubicBezTo>
                  <a:cubicBezTo>
                    <a:pt x="36887" y="42209"/>
                    <a:pt x="36603" y="41371"/>
                    <a:pt x="36285" y="40549"/>
                  </a:cubicBezTo>
                  <a:cubicBezTo>
                    <a:pt x="36146" y="40187"/>
                    <a:pt x="36179" y="39893"/>
                    <a:pt x="36387" y="39556"/>
                  </a:cubicBezTo>
                  <a:cubicBezTo>
                    <a:pt x="36662" y="39109"/>
                    <a:pt x="36883" y="38627"/>
                    <a:pt x="37099" y="38146"/>
                  </a:cubicBezTo>
                  <a:cubicBezTo>
                    <a:pt x="38709" y="34521"/>
                    <a:pt x="38722" y="30934"/>
                    <a:pt x="36671" y="27476"/>
                  </a:cubicBezTo>
                  <a:cubicBezTo>
                    <a:pt x="35557" y="25597"/>
                    <a:pt x="33972" y="24290"/>
                    <a:pt x="31671" y="24149"/>
                  </a:cubicBezTo>
                  <a:cubicBezTo>
                    <a:pt x="31336" y="24127"/>
                    <a:pt x="31305" y="23919"/>
                    <a:pt x="31264" y="23675"/>
                  </a:cubicBezTo>
                  <a:cubicBezTo>
                    <a:pt x="31128" y="22892"/>
                    <a:pt x="31001" y="22108"/>
                    <a:pt x="30839" y="21333"/>
                  </a:cubicBezTo>
                  <a:cubicBezTo>
                    <a:pt x="30755" y="20920"/>
                    <a:pt x="30607" y="20520"/>
                    <a:pt x="30509" y="20188"/>
                  </a:cubicBezTo>
                  <a:cubicBezTo>
                    <a:pt x="31157" y="19310"/>
                    <a:pt x="32078" y="18841"/>
                    <a:pt x="32874" y="18215"/>
                  </a:cubicBezTo>
                  <a:cubicBezTo>
                    <a:pt x="34425" y="16997"/>
                    <a:pt x="35607" y="15471"/>
                    <a:pt x="35887" y="13410"/>
                  </a:cubicBezTo>
                  <a:cubicBezTo>
                    <a:pt x="35930" y="13099"/>
                    <a:pt x="36005" y="12793"/>
                    <a:pt x="36069" y="12490"/>
                  </a:cubicBezTo>
                  <a:cubicBezTo>
                    <a:pt x="36119" y="12494"/>
                    <a:pt x="36146" y="12490"/>
                    <a:pt x="36149" y="12499"/>
                  </a:cubicBezTo>
                  <a:cubicBezTo>
                    <a:pt x="36319" y="12997"/>
                    <a:pt x="36514" y="13486"/>
                    <a:pt x="36645" y="13994"/>
                  </a:cubicBezTo>
                  <a:cubicBezTo>
                    <a:pt x="37358" y="16699"/>
                    <a:pt x="39205" y="18385"/>
                    <a:pt x="41603" y="19536"/>
                  </a:cubicBezTo>
                  <a:cubicBezTo>
                    <a:pt x="42174" y="19808"/>
                    <a:pt x="42816" y="19952"/>
                    <a:pt x="43460" y="19952"/>
                  </a:cubicBezTo>
                  <a:cubicBezTo>
                    <a:pt x="45233" y="19952"/>
                    <a:pt x="47016" y="18866"/>
                    <a:pt x="47324" y="16400"/>
                  </a:cubicBezTo>
                  <a:cubicBezTo>
                    <a:pt x="47383" y="15910"/>
                    <a:pt x="47447" y="15412"/>
                    <a:pt x="47421" y="14922"/>
                  </a:cubicBezTo>
                  <a:cubicBezTo>
                    <a:pt x="47337" y="13422"/>
                    <a:pt x="47845" y="12133"/>
                    <a:pt x="48621" y="10889"/>
                  </a:cubicBezTo>
                  <a:cubicBezTo>
                    <a:pt x="49210" y="9939"/>
                    <a:pt x="49740" y="8942"/>
                    <a:pt x="50176" y="7911"/>
                  </a:cubicBezTo>
                  <a:cubicBezTo>
                    <a:pt x="50790" y="6459"/>
                    <a:pt x="50676" y="5082"/>
                    <a:pt x="49422" y="3954"/>
                  </a:cubicBezTo>
                  <a:cubicBezTo>
                    <a:pt x="48867" y="3456"/>
                    <a:pt x="48218" y="3165"/>
                    <a:pt x="47498" y="3106"/>
                  </a:cubicBezTo>
                  <a:cubicBezTo>
                    <a:pt x="45333" y="2931"/>
                    <a:pt x="43370" y="2330"/>
                    <a:pt x="41553" y="1014"/>
                  </a:cubicBezTo>
                  <a:cubicBezTo>
                    <a:pt x="40613" y="336"/>
                    <a:pt x="39511" y="0"/>
                    <a:pt x="3836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37" name="Google Shape;737;p28"/>
            <p:cNvSpPr/>
            <p:nvPr/>
          </p:nvSpPr>
          <p:spPr>
            <a:xfrm>
              <a:off x="2520876" y="3767284"/>
              <a:ext cx="67805" cy="244329"/>
            </a:xfrm>
            <a:custGeom>
              <a:avLst/>
              <a:gdLst/>
              <a:ahLst/>
              <a:cxnLst/>
              <a:rect l="l" t="t" r="r" b="b"/>
              <a:pathLst>
                <a:path w="2413" h="8695" extrusionOk="0">
                  <a:moveTo>
                    <a:pt x="789" y="1"/>
                  </a:moveTo>
                  <a:cubicBezTo>
                    <a:pt x="505" y="2871"/>
                    <a:pt x="1" y="5713"/>
                    <a:pt x="560" y="8694"/>
                  </a:cubicBezTo>
                  <a:cubicBezTo>
                    <a:pt x="619" y="8536"/>
                    <a:pt x="658" y="8464"/>
                    <a:pt x="679" y="8384"/>
                  </a:cubicBezTo>
                  <a:cubicBezTo>
                    <a:pt x="1144" y="6540"/>
                    <a:pt x="1602" y="4694"/>
                    <a:pt x="2056" y="2846"/>
                  </a:cubicBezTo>
                  <a:cubicBezTo>
                    <a:pt x="2134" y="2533"/>
                    <a:pt x="2194" y="2215"/>
                    <a:pt x="2234" y="1896"/>
                  </a:cubicBezTo>
                  <a:cubicBezTo>
                    <a:pt x="2413" y="465"/>
                    <a:pt x="2408" y="465"/>
                    <a:pt x="1014" y="65"/>
                  </a:cubicBezTo>
                  <a:cubicBezTo>
                    <a:pt x="933" y="43"/>
                    <a:pt x="853" y="17"/>
                    <a:pt x="789" y="1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38" name="Google Shape;738;p28"/>
            <p:cNvSpPr/>
            <p:nvPr/>
          </p:nvSpPr>
          <p:spPr>
            <a:xfrm>
              <a:off x="1733313" y="1943049"/>
              <a:ext cx="475396" cy="522042"/>
            </a:xfrm>
            <a:custGeom>
              <a:avLst/>
              <a:gdLst/>
              <a:ahLst/>
              <a:cxnLst/>
              <a:rect l="l" t="t" r="r" b="b"/>
              <a:pathLst>
                <a:path w="16918" h="18578" extrusionOk="0">
                  <a:moveTo>
                    <a:pt x="4710" y="0"/>
                  </a:moveTo>
                  <a:cubicBezTo>
                    <a:pt x="3121" y="0"/>
                    <a:pt x="1744" y="653"/>
                    <a:pt x="606" y="1967"/>
                  </a:cubicBezTo>
                  <a:cubicBezTo>
                    <a:pt x="1" y="2666"/>
                    <a:pt x="26" y="3097"/>
                    <a:pt x="632" y="3740"/>
                  </a:cubicBezTo>
                  <a:cubicBezTo>
                    <a:pt x="746" y="3864"/>
                    <a:pt x="856" y="3992"/>
                    <a:pt x="963" y="4124"/>
                  </a:cubicBezTo>
                  <a:cubicBezTo>
                    <a:pt x="2412" y="5930"/>
                    <a:pt x="2712" y="8098"/>
                    <a:pt x="2857" y="10309"/>
                  </a:cubicBezTo>
                  <a:cubicBezTo>
                    <a:pt x="2895" y="10624"/>
                    <a:pt x="2857" y="10969"/>
                    <a:pt x="2980" y="11246"/>
                  </a:cubicBezTo>
                  <a:cubicBezTo>
                    <a:pt x="3374" y="12128"/>
                    <a:pt x="3903" y="12954"/>
                    <a:pt x="4242" y="13857"/>
                  </a:cubicBezTo>
                  <a:cubicBezTo>
                    <a:pt x="5047" y="16012"/>
                    <a:pt x="6709" y="17287"/>
                    <a:pt x="8649" y="18219"/>
                  </a:cubicBezTo>
                  <a:cubicBezTo>
                    <a:pt x="9158" y="18464"/>
                    <a:pt x="9671" y="18578"/>
                    <a:pt x="10160" y="18578"/>
                  </a:cubicBezTo>
                  <a:cubicBezTo>
                    <a:pt x="11706" y="18578"/>
                    <a:pt x="13024" y="17440"/>
                    <a:pt x="13281" y="15681"/>
                  </a:cubicBezTo>
                  <a:cubicBezTo>
                    <a:pt x="13354" y="15195"/>
                    <a:pt x="13404" y="14696"/>
                    <a:pt x="13388" y="14207"/>
                  </a:cubicBezTo>
                  <a:cubicBezTo>
                    <a:pt x="13328" y="12595"/>
                    <a:pt x="13815" y="11165"/>
                    <a:pt x="14700" y="9840"/>
                  </a:cubicBezTo>
                  <a:cubicBezTo>
                    <a:pt x="15405" y="8793"/>
                    <a:pt x="15985" y="7694"/>
                    <a:pt x="16371" y="6471"/>
                  </a:cubicBezTo>
                  <a:cubicBezTo>
                    <a:pt x="16917" y="4758"/>
                    <a:pt x="15616" y="3356"/>
                    <a:pt x="14324" y="3139"/>
                  </a:cubicBezTo>
                  <a:cubicBezTo>
                    <a:pt x="13925" y="3075"/>
                    <a:pt x="13522" y="2991"/>
                    <a:pt x="13120" y="2960"/>
                  </a:cubicBezTo>
                  <a:cubicBezTo>
                    <a:pt x="11412" y="2819"/>
                    <a:pt x="9832" y="2364"/>
                    <a:pt x="8488" y="1223"/>
                  </a:cubicBezTo>
                  <a:cubicBezTo>
                    <a:pt x="7763" y="605"/>
                    <a:pt x="6869" y="302"/>
                    <a:pt x="5946" y="124"/>
                  </a:cubicBezTo>
                  <a:cubicBezTo>
                    <a:pt x="5521" y="41"/>
                    <a:pt x="5108" y="0"/>
                    <a:pt x="4710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39" name="Google Shape;739;p28"/>
            <p:cNvSpPr/>
            <p:nvPr/>
          </p:nvSpPr>
          <p:spPr>
            <a:xfrm>
              <a:off x="1471917" y="3361505"/>
              <a:ext cx="498578" cy="208895"/>
            </a:xfrm>
            <a:custGeom>
              <a:avLst/>
              <a:gdLst/>
              <a:ahLst/>
              <a:cxnLst/>
              <a:rect l="l" t="t" r="r" b="b"/>
              <a:pathLst>
                <a:path w="17743" h="7434" extrusionOk="0">
                  <a:moveTo>
                    <a:pt x="16468" y="0"/>
                  </a:moveTo>
                  <a:cubicBezTo>
                    <a:pt x="14091" y="1692"/>
                    <a:pt x="13179" y="2113"/>
                    <a:pt x="10361" y="2901"/>
                  </a:cubicBezTo>
                  <a:cubicBezTo>
                    <a:pt x="8438" y="3438"/>
                    <a:pt x="6514" y="3970"/>
                    <a:pt x="4607" y="4558"/>
                  </a:cubicBezTo>
                  <a:cubicBezTo>
                    <a:pt x="3430" y="4924"/>
                    <a:pt x="2265" y="5309"/>
                    <a:pt x="1021" y="5309"/>
                  </a:cubicBezTo>
                  <a:cubicBezTo>
                    <a:pt x="687" y="5309"/>
                    <a:pt x="348" y="5281"/>
                    <a:pt x="1" y="5218"/>
                  </a:cubicBezTo>
                  <a:lnTo>
                    <a:pt x="1" y="5218"/>
                  </a:lnTo>
                  <a:cubicBezTo>
                    <a:pt x="187" y="5576"/>
                    <a:pt x="463" y="5874"/>
                    <a:pt x="483" y="6190"/>
                  </a:cubicBezTo>
                  <a:cubicBezTo>
                    <a:pt x="504" y="6534"/>
                    <a:pt x="288" y="6893"/>
                    <a:pt x="119" y="7433"/>
                  </a:cubicBezTo>
                  <a:cubicBezTo>
                    <a:pt x="6467" y="6837"/>
                    <a:pt x="12451" y="5507"/>
                    <a:pt x="17743" y="1934"/>
                  </a:cubicBezTo>
                  <a:cubicBezTo>
                    <a:pt x="17346" y="1330"/>
                    <a:pt x="16908" y="665"/>
                    <a:pt x="16468" y="0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40" name="Google Shape;740;p28"/>
            <p:cNvSpPr/>
            <p:nvPr/>
          </p:nvSpPr>
          <p:spPr>
            <a:xfrm>
              <a:off x="1330118" y="2607639"/>
              <a:ext cx="532636" cy="687691"/>
            </a:xfrm>
            <a:custGeom>
              <a:avLst/>
              <a:gdLst/>
              <a:ahLst/>
              <a:cxnLst/>
              <a:rect l="l" t="t" r="r" b="b"/>
              <a:pathLst>
                <a:path w="18955" h="24473" extrusionOk="0">
                  <a:moveTo>
                    <a:pt x="4187" y="0"/>
                  </a:moveTo>
                  <a:cubicBezTo>
                    <a:pt x="3496" y="170"/>
                    <a:pt x="2826" y="333"/>
                    <a:pt x="2195" y="491"/>
                  </a:cubicBezTo>
                  <a:cubicBezTo>
                    <a:pt x="2077" y="1448"/>
                    <a:pt x="1988" y="2361"/>
                    <a:pt x="1847" y="3263"/>
                  </a:cubicBezTo>
                  <a:cubicBezTo>
                    <a:pt x="1381" y="6258"/>
                    <a:pt x="877" y="9244"/>
                    <a:pt x="424" y="12239"/>
                  </a:cubicBezTo>
                  <a:cubicBezTo>
                    <a:pt x="271" y="13243"/>
                    <a:pt x="85" y="14283"/>
                    <a:pt x="187" y="15280"/>
                  </a:cubicBezTo>
                  <a:cubicBezTo>
                    <a:pt x="310" y="16485"/>
                    <a:pt x="716" y="17661"/>
                    <a:pt x="1013" y="18905"/>
                  </a:cubicBezTo>
                  <a:cubicBezTo>
                    <a:pt x="1813" y="18406"/>
                    <a:pt x="2534" y="17967"/>
                    <a:pt x="3246" y="17516"/>
                  </a:cubicBezTo>
                  <a:cubicBezTo>
                    <a:pt x="3398" y="17419"/>
                    <a:pt x="3534" y="17278"/>
                    <a:pt x="3662" y="17146"/>
                  </a:cubicBezTo>
                  <a:cubicBezTo>
                    <a:pt x="4894" y="15859"/>
                    <a:pt x="6081" y="14534"/>
                    <a:pt x="7161" y="13107"/>
                  </a:cubicBezTo>
                  <a:cubicBezTo>
                    <a:pt x="8844" y="10887"/>
                    <a:pt x="9772" y="8442"/>
                    <a:pt x="9725" y="5636"/>
                  </a:cubicBezTo>
                  <a:cubicBezTo>
                    <a:pt x="9720" y="5350"/>
                    <a:pt x="9606" y="4941"/>
                    <a:pt x="10034" y="4912"/>
                  </a:cubicBezTo>
                  <a:cubicBezTo>
                    <a:pt x="10035" y="4912"/>
                    <a:pt x="10036" y="4912"/>
                    <a:pt x="10037" y="4912"/>
                  </a:cubicBezTo>
                  <a:cubicBezTo>
                    <a:pt x="10149" y="4912"/>
                    <a:pt x="10391" y="5369"/>
                    <a:pt x="10399" y="5618"/>
                  </a:cubicBezTo>
                  <a:cubicBezTo>
                    <a:pt x="10493" y="7723"/>
                    <a:pt x="10064" y="9733"/>
                    <a:pt x="9013" y="11552"/>
                  </a:cubicBezTo>
                  <a:cubicBezTo>
                    <a:pt x="7191" y="14700"/>
                    <a:pt x="4755" y="17320"/>
                    <a:pt x="1865" y="19501"/>
                  </a:cubicBezTo>
                  <a:cubicBezTo>
                    <a:pt x="1292" y="19935"/>
                    <a:pt x="615" y="20226"/>
                    <a:pt x="0" y="20574"/>
                  </a:cubicBezTo>
                  <a:cubicBezTo>
                    <a:pt x="131" y="21827"/>
                    <a:pt x="263" y="23105"/>
                    <a:pt x="406" y="24472"/>
                  </a:cubicBezTo>
                  <a:cubicBezTo>
                    <a:pt x="1441" y="24233"/>
                    <a:pt x="2436" y="24000"/>
                    <a:pt x="3437" y="23765"/>
                  </a:cubicBezTo>
                  <a:cubicBezTo>
                    <a:pt x="6971" y="22938"/>
                    <a:pt x="10302" y="21677"/>
                    <a:pt x="13094" y="19241"/>
                  </a:cubicBezTo>
                  <a:cubicBezTo>
                    <a:pt x="14932" y="17635"/>
                    <a:pt x="16480" y="15820"/>
                    <a:pt x="17497" y="13571"/>
                  </a:cubicBezTo>
                  <a:cubicBezTo>
                    <a:pt x="18611" y="11109"/>
                    <a:pt x="18954" y="8578"/>
                    <a:pt x="18188" y="5964"/>
                  </a:cubicBezTo>
                  <a:cubicBezTo>
                    <a:pt x="17349" y="3104"/>
                    <a:pt x="15785" y="941"/>
                    <a:pt x="12641" y="380"/>
                  </a:cubicBezTo>
                  <a:cubicBezTo>
                    <a:pt x="12539" y="363"/>
                    <a:pt x="12442" y="299"/>
                    <a:pt x="12348" y="299"/>
                  </a:cubicBezTo>
                  <a:cubicBezTo>
                    <a:pt x="12212" y="303"/>
                    <a:pt x="12048" y="312"/>
                    <a:pt x="11955" y="389"/>
                  </a:cubicBezTo>
                  <a:cubicBezTo>
                    <a:pt x="11268" y="946"/>
                    <a:pt x="10623" y="1556"/>
                    <a:pt x="9911" y="2074"/>
                  </a:cubicBezTo>
                  <a:cubicBezTo>
                    <a:pt x="9068" y="2693"/>
                    <a:pt x="8187" y="3259"/>
                    <a:pt x="7296" y="3808"/>
                  </a:cubicBezTo>
                  <a:cubicBezTo>
                    <a:pt x="7093" y="3936"/>
                    <a:pt x="6890" y="3996"/>
                    <a:pt x="6690" y="3996"/>
                  </a:cubicBezTo>
                  <a:cubicBezTo>
                    <a:pt x="6395" y="3996"/>
                    <a:pt x="6110" y="3863"/>
                    <a:pt x="5852" y="3616"/>
                  </a:cubicBezTo>
                  <a:cubicBezTo>
                    <a:pt x="5170" y="2952"/>
                    <a:pt x="4657" y="2181"/>
                    <a:pt x="4437" y="1240"/>
                  </a:cubicBezTo>
                  <a:cubicBezTo>
                    <a:pt x="4347" y="844"/>
                    <a:pt x="4276" y="443"/>
                    <a:pt x="4187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41" name="Google Shape;741;p28"/>
            <p:cNvSpPr/>
            <p:nvPr/>
          </p:nvSpPr>
          <p:spPr>
            <a:xfrm>
              <a:off x="1412511" y="3173200"/>
              <a:ext cx="462751" cy="240030"/>
            </a:xfrm>
            <a:custGeom>
              <a:avLst/>
              <a:gdLst/>
              <a:ahLst/>
              <a:cxnLst/>
              <a:rect l="l" t="t" r="r" b="b"/>
              <a:pathLst>
                <a:path w="16468" h="8542" extrusionOk="0">
                  <a:moveTo>
                    <a:pt x="15154" y="1"/>
                  </a:moveTo>
                  <a:cubicBezTo>
                    <a:pt x="14281" y="1168"/>
                    <a:pt x="13158" y="1769"/>
                    <a:pt x="11963" y="2280"/>
                  </a:cubicBezTo>
                  <a:cubicBezTo>
                    <a:pt x="10997" y="2697"/>
                    <a:pt x="10065" y="3178"/>
                    <a:pt x="9098" y="3601"/>
                  </a:cubicBezTo>
                  <a:cubicBezTo>
                    <a:pt x="8450" y="3881"/>
                    <a:pt x="7793" y="4218"/>
                    <a:pt x="7106" y="4333"/>
                  </a:cubicBezTo>
                  <a:cubicBezTo>
                    <a:pt x="5492" y="4605"/>
                    <a:pt x="3861" y="4797"/>
                    <a:pt x="2229" y="4942"/>
                  </a:cubicBezTo>
                  <a:cubicBezTo>
                    <a:pt x="2083" y="4955"/>
                    <a:pt x="1937" y="4960"/>
                    <a:pt x="1790" y="4960"/>
                  </a:cubicBezTo>
                  <a:cubicBezTo>
                    <a:pt x="1198" y="4960"/>
                    <a:pt x="598" y="4875"/>
                    <a:pt x="0" y="4848"/>
                  </a:cubicBezTo>
                  <a:lnTo>
                    <a:pt x="0" y="4848"/>
                  </a:lnTo>
                  <a:cubicBezTo>
                    <a:pt x="339" y="6066"/>
                    <a:pt x="683" y="7306"/>
                    <a:pt x="1026" y="8542"/>
                  </a:cubicBezTo>
                  <a:lnTo>
                    <a:pt x="1187" y="8495"/>
                  </a:lnTo>
                  <a:cubicBezTo>
                    <a:pt x="1348" y="8337"/>
                    <a:pt x="1483" y="8094"/>
                    <a:pt x="1678" y="8034"/>
                  </a:cubicBezTo>
                  <a:cubicBezTo>
                    <a:pt x="2386" y="7805"/>
                    <a:pt x="3136" y="7702"/>
                    <a:pt x="3827" y="7438"/>
                  </a:cubicBezTo>
                  <a:cubicBezTo>
                    <a:pt x="6836" y="6288"/>
                    <a:pt x="9924" y="5394"/>
                    <a:pt x="13023" y="4524"/>
                  </a:cubicBezTo>
                  <a:cubicBezTo>
                    <a:pt x="14179" y="4196"/>
                    <a:pt x="15281" y="3669"/>
                    <a:pt x="16468" y="3208"/>
                  </a:cubicBezTo>
                  <a:cubicBezTo>
                    <a:pt x="16009" y="2088"/>
                    <a:pt x="15599" y="1091"/>
                    <a:pt x="15154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42" name="Google Shape;742;p28"/>
            <p:cNvSpPr/>
            <p:nvPr/>
          </p:nvSpPr>
          <p:spPr>
            <a:xfrm>
              <a:off x="1149849" y="1960500"/>
              <a:ext cx="648576" cy="445076"/>
            </a:xfrm>
            <a:custGeom>
              <a:avLst/>
              <a:gdLst/>
              <a:ahLst/>
              <a:cxnLst/>
              <a:rect l="l" t="t" r="r" b="b"/>
              <a:pathLst>
                <a:path w="23081" h="15839" extrusionOk="0">
                  <a:moveTo>
                    <a:pt x="11758" y="0"/>
                  </a:moveTo>
                  <a:cubicBezTo>
                    <a:pt x="10752" y="0"/>
                    <a:pt x="9743" y="140"/>
                    <a:pt x="8734" y="534"/>
                  </a:cubicBezTo>
                  <a:cubicBezTo>
                    <a:pt x="8158" y="759"/>
                    <a:pt x="7491" y="789"/>
                    <a:pt x="6831" y="789"/>
                  </a:cubicBezTo>
                  <a:cubicBezTo>
                    <a:pt x="6594" y="789"/>
                    <a:pt x="6358" y="785"/>
                    <a:pt x="6128" y="785"/>
                  </a:cubicBezTo>
                  <a:cubicBezTo>
                    <a:pt x="5935" y="784"/>
                    <a:pt x="5742" y="783"/>
                    <a:pt x="5550" y="783"/>
                  </a:cubicBezTo>
                  <a:cubicBezTo>
                    <a:pt x="4250" y="783"/>
                    <a:pt x="2960" y="825"/>
                    <a:pt x="1712" y="1296"/>
                  </a:cubicBezTo>
                  <a:cubicBezTo>
                    <a:pt x="831" y="1628"/>
                    <a:pt x="345" y="2259"/>
                    <a:pt x="217" y="3183"/>
                  </a:cubicBezTo>
                  <a:cubicBezTo>
                    <a:pt x="0" y="4742"/>
                    <a:pt x="1068" y="6194"/>
                    <a:pt x="2713" y="6501"/>
                  </a:cubicBezTo>
                  <a:cubicBezTo>
                    <a:pt x="3204" y="6592"/>
                    <a:pt x="3690" y="6640"/>
                    <a:pt x="4169" y="6640"/>
                  </a:cubicBezTo>
                  <a:cubicBezTo>
                    <a:pt x="5329" y="6640"/>
                    <a:pt x="6450" y="6360"/>
                    <a:pt x="7518" y="5730"/>
                  </a:cubicBezTo>
                  <a:cubicBezTo>
                    <a:pt x="7803" y="5563"/>
                    <a:pt x="8024" y="5476"/>
                    <a:pt x="8196" y="5476"/>
                  </a:cubicBezTo>
                  <a:cubicBezTo>
                    <a:pt x="8501" y="5476"/>
                    <a:pt x="8653" y="5748"/>
                    <a:pt x="8742" y="6323"/>
                  </a:cubicBezTo>
                  <a:cubicBezTo>
                    <a:pt x="8937" y="7600"/>
                    <a:pt x="9492" y="8234"/>
                    <a:pt x="10771" y="8465"/>
                  </a:cubicBezTo>
                  <a:cubicBezTo>
                    <a:pt x="11258" y="8554"/>
                    <a:pt x="11741" y="8602"/>
                    <a:pt x="12217" y="8602"/>
                  </a:cubicBezTo>
                  <a:cubicBezTo>
                    <a:pt x="13331" y="8602"/>
                    <a:pt x="14411" y="8341"/>
                    <a:pt x="15441" y="7745"/>
                  </a:cubicBezTo>
                  <a:cubicBezTo>
                    <a:pt x="15733" y="7577"/>
                    <a:pt x="15954" y="7489"/>
                    <a:pt x="16125" y="7489"/>
                  </a:cubicBezTo>
                  <a:cubicBezTo>
                    <a:pt x="16425" y="7489"/>
                    <a:pt x="16570" y="7760"/>
                    <a:pt x="16670" y="8333"/>
                  </a:cubicBezTo>
                  <a:cubicBezTo>
                    <a:pt x="16818" y="9189"/>
                    <a:pt x="16942" y="10054"/>
                    <a:pt x="17191" y="10880"/>
                  </a:cubicBezTo>
                  <a:cubicBezTo>
                    <a:pt x="17381" y="11524"/>
                    <a:pt x="17750" y="12115"/>
                    <a:pt x="18030" y="12698"/>
                  </a:cubicBezTo>
                  <a:cubicBezTo>
                    <a:pt x="18542" y="12324"/>
                    <a:pt x="18920" y="11966"/>
                    <a:pt x="19364" y="11744"/>
                  </a:cubicBezTo>
                  <a:cubicBezTo>
                    <a:pt x="19623" y="11616"/>
                    <a:pt x="19866" y="11554"/>
                    <a:pt x="20087" y="11554"/>
                  </a:cubicBezTo>
                  <a:cubicBezTo>
                    <a:pt x="20658" y="11554"/>
                    <a:pt x="21075" y="11965"/>
                    <a:pt x="21192" y="12698"/>
                  </a:cubicBezTo>
                  <a:cubicBezTo>
                    <a:pt x="21247" y="13044"/>
                    <a:pt x="21247" y="13423"/>
                    <a:pt x="21165" y="13759"/>
                  </a:cubicBezTo>
                  <a:cubicBezTo>
                    <a:pt x="21005" y="14432"/>
                    <a:pt x="20772" y="15084"/>
                    <a:pt x="20539" y="15839"/>
                  </a:cubicBezTo>
                  <a:cubicBezTo>
                    <a:pt x="21327" y="15029"/>
                    <a:pt x="22052" y="14245"/>
                    <a:pt x="22365" y="13214"/>
                  </a:cubicBezTo>
                  <a:cubicBezTo>
                    <a:pt x="22941" y="11319"/>
                    <a:pt x="23080" y="9419"/>
                    <a:pt x="22738" y="7422"/>
                  </a:cubicBezTo>
                  <a:cubicBezTo>
                    <a:pt x="22064" y="3472"/>
                    <a:pt x="18488" y="959"/>
                    <a:pt x="15485" y="432"/>
                  </a:cubicBezTo>
                  <a:cubicBezTo>
                    <a:pt x="14252" y="216"/>
                    <a:pt x="13007" y="0"/>
                    <a:pt x="11758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43" name="Google Shape;743;p28"/>
            <p:cNvSpPr/>
            <p:nvPr/>
          </p:nvSpPr>
          <p:spPr>
            <a:xfrm>
              <a:off x="1532756" y="2328680"/>
              <a:ext cx="94585" cy="96664"/>
            </a:xfrm>
            <a:custGeom>
              <a:avLst/>
              <a:gdLst/>
              <a:ahLst/>
              <a:cxnLst/>
              <a:rect l="l" t="t" r="r" b="b"/>
              <a:pathLst>
                <a:path w="3366" h="3440" extrusionOk="0">
                  <a:moveTo>
                    <a:pt x="1382" y="0"/>
                  </a:moveTo>
                  <a:cubicBezTo>
                    <a:pt x="604" y="0"/>
                    <a:pt x="18" y="730"/>
                    <a:pt x="10" y="1719"/>
                  </a:cubicBezTo>
                  <a:cubicBezTo>
                    <a:pt x="1" y="2750"/>
                    <a:pt x="628" y="3422"/>
                    <a:pt x="1608" y="3440"/>
                  </a:cubicBezTo>
                  <a:cubicBezTo>
                    <a:pt x="1616" y="3440"/>
                    <a:pt x="1624" y="3440"/>
                    <a:pt x="1632" y="3440"/>
                  </a:cubicBezTo>
                  <a:cubicBezTo>
                    <a:pt x="2578" y="3440"/>
                    <a:pt x="3337" y="2673"/>
                    <a:pt x="3353" y="1701"/>
                  </a:cubicBezTo>
                  <a:cubicBezTo>
                    <a:pt x="3366" y="683"/>
                    <a:pt x="2629" y="35"/>
                    <a:pt x="1421" y="1"/>
                  </a:cubicBezTo>
                  <a:cubicBezTo>
                    <a:pt x="1408" y="1"/>
                    <a:pt x="1395" y="0"/>
                    <a:pt x="1382" y="0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44" name="Google Shape;744;p28"/>
            <p:cNvSpPr/>
            <p:nvPr/>
          </p:nvSpPr>
          <p:spPr>
            <a:xfrm>
              <a:off x="1455505" y="2245163"/>
              <a:ext cx="56565" cy="73060"/>
            </a:xfrm>
            <a:custGeom>
              <a:avLst/>
              <a:gdLst/>
              <a:ahLst/>
              <a:cxnLst/>
              <a:rect l="l" t="t" r="r" b="b"/>
              <a:pathLst>
                <a:path w="2013" h="2600" extrusionOk="0">
                  <a:moveTo>
                    <a:pt x="992" y="1"/>
                  </a:moveTo>
                  <a:cubicBezTo>
                    <a:pt x="386" y="1"/>
                    <a:pt x="25" y="481"/>
                    <a:pt x="12" y="1299"/>
                  </a:cubicBezTo>
                  <a:cubicBezTo>
                    <a:pt x="0" y="2057"/>
                    <a:pt x="412" y="2590"/>
                    <a:pt x="1008" y="2599"/>
                  </a:cubicBezTo>
                  <a:cubicBezTo>
                    <a:pt x="1010" y="2599"/>
                    <a:pt x="1012" y="2599"/>
                    <a:pt x="1013" y="2599"/>
                  </a:cubicBezTo>
                  <a:cubicBezTo>
                    <a:pt x="1588" y="2599"/>
                    <a:pt x="1992" y="2043"/>
                    <a:pt x="2004" y="1231"/>
                  </a:cubicBezTo>
                  <a:cubicBezTo>
                    <a:pt x="2013" y="528"/>
                    <a:pt x="1576" y="1"/>
                    <a:pt x="99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45" name="Google Shape;745;p28"/>
            <p:cNvSpPr/>
            <p:nvPr/>
          </p:nvSpPr>
          <p:spPr>
            <a:xfrm>
              <a:off x="1335345" y="2401490"/>
              <a:ext cx="127911" cy="76572"/>
            </a:xfrm>
            <a:custGeom>
              <a:avLst/>
              <a:gdLst/>
              <a:ahLst/>
              <a:cxnLst/>
              <a:rect l="l" t="t" r="r" b="b"/>
              <a:pathLst>
                <a:path w="4552" h="2725" extrusionOk="0">
                  <a:moveTo>
                    <a:pt x="911" y="831"/>
                  </a:moveTo>
                  <a:lnTo>
                    <a:pt x="911" y="831"/>
                  </a:lnTo>
                  <a:cubicBezTo>
                    <a:pt x="1352" y="856"/>
                    <a:pt x="1780" y="890"/>
                    <a:pt x="2204" y="903"/>
                  </a:cubicBezTo>
                  <a:cubicBezTo>
                    <a:pt x="2350" y="906"/>
                    <a:pt x="2496" y="907"/>
                    <a:pt x="2644" y="907"/>
                  </a:cubicBezTo>
                  <a:cubicBezTo>
                    <a:pt x="2939" y="907"/>
                    <a:pt x="3243" y="903"/>
                    <a:pt x="3569" y="903"/>
                  </a:cubicBezTo>
                  <a:cubicBezTo>
                    <a:pt x="3412" y="1678"/>
                    <a:pt x="3141" y="1898"/>
                    <a:pt x="2370" y="1898"/>
                  </a:cubicBezTo>
                  <a:cubicBezTo>
                    <a:pt x="2326" y="1898"/>
                    <a:pt x="2281" y="1897"/>
                    <a:pt x="2234" y="1896"/>
                  </a:cubicBezTo>
                  <a:cubicBezTo>
                    <a:pt x="1475" y="1871"/>
                    <a:pt x="1030" y="1538"/>
                    <a:pt x="911" y="831"/>
                  </a:cubicBezTo>
                  <a:close/>
                  <a:moveTo>
                    <a:pt x="1293" y="1"/>
                  </a:moveTo>
                  <a:cubicBezTo>
                    <a:pt x="941" y="141"/>
                    <a:pt x="420" y="183"/>
                    <a:pt x="276" y="443"/>
                  </a:cubicBezTo>
                  <a:cubicBezTo>
                    <a:pt x="1" y="929"/>
                    <a:pt x="179" y="1496"/>
                    <a:pt x="543" y="1951"/>
                  </a:cubicBezTo>
                  <a:cubicBezTo>
                    <a:pt x="593" y="2020"/>
                    <a:pt x="658" y="2075"/>
                    <a:pt x="717" y="2134"/>
                  </a:cubicBezTo>
                  <a:cubicBezTo>
                    <a:pt x="1148" y="2519"/>
                    <a:pt x="1811" y="2724"/>
                    <a:pt x="2454" y="2724"/>
                  </a:cubicBezTo>
                  <a:cubicBezTo>
                    <a:pt x="2879" y="2724"/>
                    <a:pt x="3295" y="2634"/>
                    <a:pt x="3628" y="2446"/>
                  </a:cubicBezTo>
                  <a:cubicBezTo>
                    <a:pt x="4099" y="2186"/>
                    <a:pt x="4552" y="1398"/>
                    <a:pt x="4327" y="993"/>
                  </a:cubicBezTo>
                  <a:cubicBezTo>
                    <a:pt x="4137" y="661"/>
                    <a:pt x="3721" y="316"/>
                    <a:pt x="3357" y="252"/>
                  </a:cubicBezTo>
                  <a:cubicBezTo>
                    <a:pt x="3089" y="203"/>
                    <a:pt x="2814" y="188"/>
                    <a:pt x="2536" y="188"/>
                  </a:cubicBezTo>
                  <a:cubicBezTo>
                    <a:pt x="2139" y="188"/>
                    <a:pt x="1736" y="218"/>
                    <a:pt x="1340" y="218"/>
                  </a:cubicBezTo>
                  <a:cubicBezTo>
                    <a:pt x="1323" y="146"/>
                    <a:pt x="1306" y="73"/>
                    <a:pt x="129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46" name="Google Shape;746;p28"/>
            <p:cNvSpPr/>
            <p:nvPr/>
          </p:nvSpPr>
          <p:spPr>
            <a:xfrm>
              <a:off x="1401439" y="3660163"/>
              <a:ext cx="20148" cy="79860"/>
            </a:xfrm>
            <a:custGeom>
              <a:avLst/>
              <a:gdLst/>
              <a:ahLst/>
              <a:cxnLst/>
              <a:rect l="l" t="t" r="r" b="b"/>
              <a:pathLst>
                <a:path w="717" h="2842" extrusionOk="0">
                  <a:moveTo>
                    <a:pt x="208" y="0"/>
                  </a:moveTo>
                  <a:cubicBezTo>
                    <a:pt x="136" y="975"/>
                    <a:pt x="68" y="1900"/>
                    <a:pt x="0" y="2820"/>
                  </a:cubicBezTo>
                  <a:cubicBezTo>
                    <a:pt x="34" y="2828"/>
                    <a:pt x="64" y="2837"/>
                    <a:pt x="94" y="2841"/>
                  </a:cubicBezTo>
                  <a:cubicBezTo>
                    <a:pt x="301" y="1946"/>
                    <a:pt x="505" y="1048"/>
                    <a:pt x="717" y="102"/>
                  </a:cubicBezTo>
                  <a:cubicBezTo>
                    <a:pt x="513" y="60"/>
                    <a:pt x="344" y="26"/>
                    <a:pt x="208" y="0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47" name="Google Shape;747;p28"/>
            <p:cNvSpPr/>
            <p:nvPr/>
          </p:nvSpPr>
          <p:spPr>
            <a:xfrm>
              <a:off x="1349171" y="3657662"/>
              <a:ext cx="38694" cy="112288"/>
            </a:xfrm>
            <a:custGeom>
              <a:avLst/>
              <a:gdLst/>
              <a:ahLst/>
              <a:cxnLst/>
              <a:rect l="l" t="t" r="r" b="b"/>
              <a:pathLst>
                <a:path w="1377" h="3996" extrusionOk="0">
                  <a:moveTo>
                    <a:pt x="1377" y="1"/>
                  </a:moveTo>
                  <a:lnTo>
                    <a:pt x="1377" y="1"/>
                  </a:lnTo>
                  <a:cubicBezTo>
                    <a:pt x="835" y="140"/>
                    <a:pt x="407" y="251"/>
                    <a:pt x="93" y="329"/>
                  </a:cubicBezTo>
                  <a:cubicBezTo>
                    <a:pt x="123" y="1163"/>
                    <a:pt x="262" y="1871"/>
                    <a:pt x="148" y="2534"/>
                  </a:cubicBezTo>
                  <a:cubicBezTo>
                    <a:pt x="0" y="3420"/>
                    <a:pt x="487" y="3740"/>
                    <a:pt x="1051" y="3995"/>
                  </a:cubicBezTo>
                  <a:cubicBezTo>
                    <a:pt x="1157" y="2717"/>
                    <a:pt x="1263" y="1414"/>
                    <a:pt x="1377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48" name="Google Shape;748;p28"/>
            <p:cNvSpPr/>
            <p:nvPr/>
          </p:nvSpPr>
          <p:spPr>
            <a:xfrm>
              <a:off x="1329387" y="2316512"/>
              <a:ext cx="53980" cy="67918"/>
            </a:xfrm>
            <a:custGeom>
              <a:avLst/>
              <a:gdLst/>
              <a:ahLst/>
              <a:cxnLst/>
              <a:rect l="l" t="t" r="r" b="b"/>
              <a:pathLst>
                <a:path w="1921" h="2417" extrusionOk="0">
                  <a:moveTo>
                    <a:pt x="1530" y="1"/>
                  </a:moveTo>
                  <a:cubicBezTo>
                    <a:pt x="1378" y="30"/>
                    <a:pt x="1182" y="13"/>
                    <a:pt x="1082" y="103"/>
                  </a:cubicBezTo>
                  <a:cubicBezTo>
                    <a:pt x="805" y="352"/>
                    <a:pt x="551" y="622"/>
                    <a:pt x="318" y="911"/>
                  </a:cubicBezTo>
                  <a:cubicBezTo>
                    <a:pt x="68" y="1218"/>
                    <a:pt x="0" y="1605"/>
                    <a:pt x="327" y="1865"/>
                  </a:cubicBezTo>
                  <a:cubicBezTo>
                    <a:pt x="645" y="2117"/>
                    <a:pt x="1048" y="2279"/>
                    <a:pt x="1433" y="2411"/>
                  </a:cubicBezTo>
                  <a:cubicBezTo>
                    <a:pt x="1445" y="2415"/>
                    <a:pt x="1457" y="2417"/>
                    <a:pt x="1471" y="2417"/>
                  </a:cubicBezTo>
                  <a:cubicBezTo>
                    <a:pt x="1594" y="2417"/>
                    <a:pt x="1771" y="2253"/>
                    <a:pt x="1921" y="2177"/>
                  </a:cubicBezTo>
                  <a:cubicBezTo>
                    <a:pt x="1810" y="2023"/>
                    <a:pt x="1734" y="1831"/>
                    <a:pt x="1589" y="1729"/>
                  </a:cubicBezTo>
                  <a:cubicBezTo>
                    <a:pt x="1407" y="1598"/>
                    <a:pt x="1175" y="1537"/>
                    <a:pt x="925" y="1432"/>
                  </a:cubicBezTo>
                  <a:cubicBezTo>
                    <a:pt x="1187" y="1073"/>
                    <a:pt x="1425" y="801"/>
                    <a:pt x="1589" y="494"/>
                  </a:cubicBezTo>
                  <a:cubicBezTo>
                    <a:pt x="1654" y="375"/>
                    <a:pt x="1555" y="166"/>
                    <a:pt x="153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49" name="Google Shape;749;p28"/>
            <p:cNvSpPr/>
            <p:nvPr/>
          </p:nvSpPr>
          <p:spPr>
            <a:xfrm>
              <a:off x="1285325" y="2237436"/>
              <a:ext cx="55301" cy="68789"/>
            </a:xfrm>
            <a:custGeom>
              <a:avLst/>
              <a:gdLst/>
              <a:ahLst/>
              <a:cxnLst/>
              <a:rect l="l" t="t" r="r" b="b"/>
              <a:pathLst>
                <a:path w="1968" h="2448" extrusionOk="0">
                  <a:moveTo>
                    <a:pt x="755" y="0"/>
                  </a:moveTo>
                  <a:cubicBezTo>
                    <a:pt x="709" y="0"/>
                    <a:pt x="665" y="5"/>
                    <a:pt x="624" y="15"/>
                  </a:cubicBezTo>
                  <a:cubicBezTo>
                    <a:pt x="399" y="71"/>
                    <a:pt x="196" y="441"/>
                    <a:pt x="90" y="713"/>
                  </a:cubicBezTo>
                  <a:cubicBezTo>
                    <a:pt x="1" y="952"/>
                    <a:pt x="30" y="1251"/>
                    <a:pt x="60" y="1518"/>
                  </a:cubicBezTo>
                  <a:cubicBezTo>
                    <a:pt x="103" y="1936"/>
                    <a:pt x="217" y="2354"/>
                    <a:pt x="713" y="2434"/>
                  </a:cubicBezTo>
                  <a:cubicBezTo>
                    <a:pt x="768" y="2443"/>
                    <a:pt x="821" y="2448"/>
                    <a:pt x="873" y="2448"/>
                  </a:cubicBezTo>
                  <a:cubicBezTo>
                    <a:pt x="1271" y="2448"/>
                    <a:pt x="1537" y="2180"/>
                    <a:pt x="1722" y="1821"/>
                  </a:cubicBezTo>
                  <a:cubicBezTo>
                    <a:pt x="1823" y="1613"/>
                    <a:pt x="1865" y="1375"/>
                    <a:pt x="1967" y="1059"/>
                  </a:cubicBezTo>
                  <a:cubicBezTo>
                    <a:pt x="1836" y="821"/>
                    <a:pt x="1742" y="475"/>
                    <a:pt x="1518" y="295"/>
                  </a:cubicBezTo>
                  <a:cubicBezTo>
                    <a:pt x="1317" y="137"/>
                    <a:pt x="1007" y="0"/>
                    <a:pt x="75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50" name="Google Shape;750;p28"/>
            <p:cNvSpPr/>
            <p:nvPr/>
          </p:nvSpPr>
          <p:spPr>
            <a:xfrm>
              <a:off x="1293643" y="3676546"/>
              <a:ext cx="40661" cy="63478"/>
            </a:xfrm>
            <a:custGeom>
              <a:avLst/>
              <a:gdLst/>
              <a:ahLst/>
              <a:cxnLst/>
              <a:rect l="l" t="t" r="r" b="b"/>
              <a:pathLst>
                <a:path w="1447" h="2259" extrusionOk="0">
                  <a:moveTo>
                    <a:pt x="1446" y="1"/>
                  </a:moveTo>
                  <a:cubicBezTo>
                    <a:pt x="946" y="367"/>
                    <a:pt x="505" y="686"/>
                    <a:pt x="1" y="1048"/>
                  </a:cubicBezTo>
                  <a:cubicBezTo>
                    <a:pt x="510" y="1478"/>
                    <a:pt x="930" y="1828"/>
                    <a:pt x="1446" y="2258"/>
                  </a:cubicBezTo>
                  <a:lnTo>
                    <a:pt x="1446" y="1"/>
                  </a:ln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51" name="Google Shape;751;p28"/>
            <p:cNvSpPr/>
            <p:nvPr/>
          </p:nvSpPr>
          <p:spPr>
            <a:xfrm>
              <a:off x="1243426" y="2626888"/>
              <a:ext cx="131705" cy="341415"/>
            </a:xfrm>
            <a:custGeom>
              <a:avLst/>
              <a:gdLst/>
              <a:ahLst/>
              <a:cxnLst/>
              <a:rect l="l" t="t" r="r" b="b"/>
              <a:pathLst>
                <a:path w="4687" h="12150" extrusionOk="0">
                  <a:moveTo>
                    <a:pt x="4687" y="1"/>
                  </a:moveTo>
                  <a:cubicBezTo>
                    <a:pt x="2788" y="222"/>
                    <a:pt x="1505" y="1521"/>
                    <a:pt x="0" y="2432"/>
                  </a:cubicBezTo>
                  <a:cubicBezTo>
                    <a:pt x="373" y="5806"/>
                    <a:pt x="1674" y="8958"/>
                    <a:pt x="2560" y="12149"/>
                  </a:cubicBezTo>
                  <a:cubicBezTo>
                    <a:pt x="3262" y="8130"/>
                    <a:pt x="3971" y="4081"/>
                    <a:pt x="4687" y="1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752" name="Google Shape;752;p28"/>
          <p:cNvGrpSpPr/>
          <p:nvPr/>
        </p:nvGrpSpPr>
        <p:grpSpPr>
          <a:xfrm rot="-725115">
            <a:off x="66142" y="325696"/>
            <a:ext cx="906058" cy="727743"/>
            <a:chOff x="6292350" y="1776075"/>
            <a:chExt cx="2430925" cy="2404675"/>
          </a:xfrm>
        </p:grpSpPr>
        <p:sp>
          <p:nvSpPr>
            <p:cNvPr id="753" name="Google Shape;753;p28"/>
            <p:cNvSpPr/>
            <p:nvPr/>
          </p:nvSpPr>
          <p:spPr>
            <a:xfrm>
              <a:off x="8561175" y="2542400"/>
              <a:ext cx="5350" cy="1550"/>
            </a:xfrm>
            <a:custGeom>
              <a:avLst/>
              <a:gdLst/>
              <a:ahLst/>
              <a:cxnLst/>
              <a:rect l="l" t="t" r="r" b="b"/>
              <a:pathLst>
                <a:path w="214" h="62" extrusionOk="0">
                  <a:moveTo>
                    <a:pt x="0" y="0"/>
                  </a:moveTo>
                  <a:lnTo>
                    <a:pt x="0" y="0"/>
                  </a:lnTo>
                  <a:cubicBezTo>
                    <a:pt x="71" y="23"/>
                    <a:pt x="143" y="43"/>
                    <a:pt x="210" y="62"/>
                  </a:cubicBezTo>
                  <a:cubicBezTo>
                    <a:pt x="210" y="57"/>
                    <a:pt x="214" y="57"/>
                    <a:pt x="214" y="53"/>
                  </a:cubicBezTo>
                  <a:cubicBezTo>
                    <a:pt x="143" y="39"/>
                    <a:pt x="71" y="19"/>
                    <a:pt x="0" y="0"/>
                  </a:cubicBezTo>
                  <a:close/>
                </a:path>
              </a:pathLst>
            </a:custGeom>
            <a:solidFill>
              <a:srgbClr val="2F3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54" name="Google Shape;754;p28"/>
            <p:cNvSpPr/>
            <p:nvPr/>
          </p:nvSpPr>
          <p:spPr>
            <a:xfrm>
              <a:off x="8450850" y="1776075"/>
              <a:ext cx="272425" cy="322175"/>
            </a:xfrm>
            <a:custGeom>
              <a:avLst/>
              <a:gdLst/>
              <a:ahLst/>
              <a:cxnLst/>
              <a:rect l="l" t="t" r="r" b="b"/>
              <a:pathLst>
                <a:path w="10897" h="12887" extrusionOk="0">
                  <a:moveTo>
                    <a:pt x="7850" y="749"/>
                  </a:moveTo>
                  <a:cubicBezTo>
                    <a:pt x="8476" y="749"/>
                    <a:pt x="9034" y="1039"/>
                    <a:pt x="9535" y="1407"/>
                  </a:cubicBezTo>
                  <a:cubicBezTo>
                    <a:pt x="9678" y="1508"/>
                    <a:pt x="9783" y="1802"/>
                    <a:pt x="9746" y="1966"/>
                  </a:cubicBezTo>
                  <a:cubicBezTo>
                    <a:pt x="9604" y="2603"/>
                    <a:pt x="9394" y="3222"/>
                    <a:pt x="9177" y="3956"/>
                  </a:cubicBezTo>
                  <a:cubicBezTo>
                    <a:pt x="8403" y="3078"/>
                    <a:pt x="7542" y="2789"/>
                    <a:pt x="6639" y="2789"/>
                  </a:cubicBezTo>
                  <a:cubicBezTo>
                    <a:pt x="6136" y="2789"/>
                    <a:pt x="5619" y="2879"/>
                    <a:pt x="5097" y="3007"/>
                  </a:cubicBezTo>
                  <a:cubicBezTo>
                    <a:pt x="3585" y="3373"/>
                    <a:pt x="2283" y="5458"/>
                    <a:pt x="2641" y="6875"/>
                  </a:cubicBezTo>
                  <a:cubicBezTo>
                    <a:pt x="2962" y="8140"/>
                    <a:pt x="4392" y="9423"/>
                    <a:pt x="5680" y="9560"/>
                  </a:cubicBezTo>
                  <a:cubicBezTo>
                    <a:pt x="6637" y="9661"/>
                    <a:pt x="7600" y="9712"/>
                    <a:pt x="8682" y="9790"/>
                  </a:cubicBezTo>
                  <a:cubicBezTo>
                    <a:pt x="8663" y="10180"/>
                    <a:pt x="8650" y="10633"/>
                    <a:pt x="8608" y="11083"/>
                  </a:cubicBezTo>
                  <a:cubicBezTo>
                    <a:pt x="8605" y="11171"/>
                    <a:pt x="8509" y="11298"/>
                    <a:pt x="8431" y="11321"/>
                  </a:cubicBezTo>
                  <a:cubicBezTo>
                    <a:pt x="7398" y="11616"/>
                    <a:pt x="6402" y="12068"/>
                    <a:pt x="5303" y="12068"/>
                  </a:cubicBezTo>
                  <a:cubicBezTo>
                    <a:pt x="5139" y="12068"/>
                    <a:pt x="4973" y="12058"/>
                    <a:pt x="4805" y="12036"/>
                  </a:cubicBezTo>
                  <a:cubicBezTo>
                    <a:pt x="2734" y="11771"/>
                    <a:pt x="1262" y="10377"/>
                    <a:pt x="904" y="8305"/>
                  </a:cubicBezTo>
                  <a:cubicBezTo>
                    <a:pt x="726" y="7260"/>
                    <a:pt x="776" y="6233"/>
                    <a:pt x="1005" y="5202"/>
                  </a:cubicBezTo>
                  <a:cubicBezTo>
                    <a:pt x="1468" y="3157"/>
                    <a:pt x="2839" y="1934"/>
                    <a:pt x="4695" y="1260"/>
                  </a:cubicBezTo>
                  <a:cubicBezTo>
                    <a:pt x="5607" y="930"/>
                    <a:pt x="6624" y="880"/>
                    <a:pt x="7596" y="765"/>
                  </a:cubicBezTo>
                  <a:cubicBezTo>
                    <a:pt x="7682" y="754"/>
                    <a:pt x="7767" y="749"/>
                    <a:pt x="7850" y="749"/>
                  </a:cubicBezTo>
                  <a:close/>
                  <a:moveTo>
                    <a:pt x="7136" y="1"/>
                  </a:moveTo>
                  <a:cubicBezTo>
                    <a:pt x="4899" y="1"/>
                    <a:pt x="2599" y="1060"/>
                    <a:pt x="1206" y="2869"/>
                  </a:cubicBezTo>
                  <a:cubicBezTo>
                    <a:pt x="285" y="4070"/>
                    <a:pt x="1" y="5519"/>
                    <a:pt x="28" y="7017"/>
                  </a:cubicBezTo>
                  <a:cubicBezTo>
                    <a:pt x="28" y="7274"/>
                    <a:pt x="19" y="7530"/>
                    <a:pt x="33" y="7787"/>
                  </a:cubicBezTo>
                  <a:cubicBezTo>
                    <a:pt x="179" y="10423"/>
                    <a:pt x="2036" y="12471"/>
                    <a:pt x="4617" y="12838"/>
                  </a:cubicBezTo>
                  <a:cubicBezTo>
                    <a:pt x="4849" y="12871"/>
                    <a:pt x="5078" y="12886"/>
                    <a:pt x="5304" y="12886"/>
                  </a:cubicBezTo>
                  <a:cubicBezTo>
                    <a:pt x="6625" y="12886"/>
                    <a:pt x="7849" y="12366"/>
                    <a:pt x="9087" y="11935"/>
                  </a:cubicBezTo>
                  <a:cubicBezTo>
                    <a:pt x="9215" y="11889"/>
                    <a:pt x="9375" y="11701"/>
                    <a:pt x="9379" y="11573"/>
                  </a:cubicBezTo>
                  <a:cubicBezTo>
                    <a:pt x="9407" y="10738"/>
                    <a:pt x="9434" y="9895"/>
                    <a:pt x="9375" y="9066"/>
                  </a:cubicBezTo>
                  <a:cubicBezTo>
                    <a:pt x="9355" y="8779"/>
                    <a:pt x="9182" y="8643"/>
                    <a:pt x="8934" y="8643"/>
                  </a:cubicBezTo>
                  <a:cubicBezTo>
                    <a:pt x="8841" y="8643"/>
                    <a:pt x="8738" y="8662"/>
                    <a:pt x="8628" y="8699"/>
                  </a:cubicBezTo>
                  <a:cubicBezTo>
                    <a:pt x="8317" y="8806"/>
                    <a:pt x="7977" y="8916"/>
                    <a:pt x="7652" y="8916"/>
                  </a:cubicBezTo>
                  <a:cubicBezTo>
                    <a:pt x="7627" y="8916"/>
                    <a:pt x="7603" y="8916"/>
                    <a:pt x="7578" y="8914"/>
                  </a:cubicBezTo>
                  <a:cubicBezTo>
                    <a:pt x="6832" y="8874"/>
                    <a:pt x="6083" y="8791"/>
                    <a:pt x="5351" y="8653"/>
                  </a:cubicBezTo>
                  <a:cubicBezTo>
                    <a:pt x="4585" y="8506"/>
                    <a:pt x="3490" y="7181"/>
                    <a:pt x="3426" y="6426"/>
                  </a:cubicBezTo>
                  <a:cubicBezTo>
                    <a:pt x="3348" y="5450"/>
                    <a:pt x="4443" y="3986"/>
                    <a:pt x="5429" y="3767"/>
                  </a:cubicBezTo>
                  <a:cubicBezTo>
                    <a:pt x="5829" y="3677"/>
                    <a:pt x="6219" y="3619"/>
                    <a:pt x="6594" y="3619"/>
                  </a:cubicBezTo>
                  <a:cubicBezTo>
                    <a:pt x="7401" y="3619"/>
                    <a:pt x="8134" y="3890"/>
                    <a:pt x="8732" y="4698"/>
                  </a:cubicBezTo>
                  <a:cubicBezTo>
                    <a:pt x="8887" y="4904"/>
                    <a:pt x="9047" y="5003"/>
                    <a:pt x="9201" y="5003"/>
                  </a:cubicBezTo>
                  <a:cubicBezTo>
                    <a:pt x="9389" y="5003"/>
                    <a:pt x="9569" y="4856"/>
                    <a:pt x="9723" y="4579"/>
                  </a:cubicBezTo>
                  <a:cubicBezTo>
                    <a:pt x="9929" y="4212"/>
                    <a:pt x="10112" y="3827"/>
                    <a:pt x="10245" y="3428"/>
                  </a:cubicBezTo>
                  <a:cubicBezTo>
                    <a:pt x="10896" y="1462"/>
                    <a:pt x="10393" y="513"/>
                    <a:pt x="8449" y="128"/>
                  </a:cubicBezTo>
                  <a:cubicBezTo>
                    <a:pt x="8019" y="42"/>
                    <a:pt x="7579" y="1"/>
                    <a:pt x="713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55" name="Google Shape;755;p28"/>
            <p:cNvSpPr/>
            <p:nvPr/>
          </p:nvSpPr>
          <p:spPr>
            <a:xfrm>
              <a:off x="8469000" y="1794800"/>
              <a:ext cx="226450" cy="282975"/>
            </a:xfrm>
            <a:custGeom>
              <a:avLst/>
              <a:gdLst/>
              <a:ahLst/>
              <a:cxnLst/>
              <a:rect l="l" t="t" r="r" b="b"/>
              <a:pathLst>
                <a:path w="9058" h="11319" extrusionOk="0">
                  <a:moveTo>
                    <a:pt x="7123" y="0"/>
                  </a:moveTo>
                  <a:cubicBezTo>
                    <a:pt x="7040" y="0"/>
                    <a:pt x="6956" y="5"/>
                    <a:pt x="6871" y="16"/>
                  </a:cubicBezTo>
                  <a:cubicBezTo>
                    <a:pt x="5899" y="130"/>
                    <a:pt x="4881" y="181"/>
                    <a:pt x="3970" y="511"/>
                  </a:cubicBezTo>
                  <a:cubicBezTo>
                    <a:pt x="2113" y="1185"/>
                    <a:pt x="743" y="2408"/>
                    <a:pt x="280" y="4453"/>
                  </a:cubicBezTo>
                  <a:cubicBezTo>
                    <a:pt x="51" y="5484"/>
                    <a:pt x="1" y="6511"/>
                    <a:pt x="179" y="7556"/>
                  </a:cubicBezTo>
                  <a:cubicBezTo>
                    <a:pt x="537" y="9629"/>
                    <a:pt x="2008" y="11022"/>
                    <a:pt x="4080" y="11287"/>
                  </a:cubicBezTo>
                  <a:cubicBezTo>
                    <a:pt x="4248" y="11309"/>
                    <a:pt x="4414" y="11319"/>
                    <a:pt x="4578" y="11319"/>
                  </a:cubicBezTo>
                  <a:cubicBezTo>
                    <a:pt x="5677" y="11319"/>
                    <a:pt x="6672" y="10867"/>
                    <a:pt x="7706" y="10572"/>
                  </a:cubicBezTo>
                  <a:cubicBezTo>
                    <a:pt x="7783" y="10549"/>
                    <a:pt x="7879" y="10421"/>
                    <a:pt x="7883" y="10334"/>
                  </a:cubicBezTo>
                  <a:cubicBezTo>
                    <a:pt x="7925" y="9884"/>
                    <a:pt x="7938" y="9431"/>
                    <a:pt x="7957" y="9041"/>
                  </a:cubicBezTo>
                  <a:cubicBezTo>
                    <a:pt x="6874" y="8963"/>
                    <a:pt x="5912" y="8912"/>
                    <a:pt x="4954" y="8811"/>
                  </a:cubicBezTo>
                  <a:cubicBezTo>
                    <a:pt x="3666" y="8674"/>
                    <a:pt x="2236" y="7391"/>
                    <a:pt x="1916" y="6126"/>
                  </a:cubicBezTo>
                  <a:cubicBezTo>
                    <a:pt x="1558" y="4709"/>
                    <a:pt x="2860" y="2624"/>
                    <a:pt x="4373" y="2257"/>
                  </a:cubicBezTo>
                  <a:cubicBezTo>
                    <a:pt x="4894" y="2129"/>
                    <a:pt x="5410" y="2040"/>
                    <a:pt x="5913" y="2040"/>
                  </a:cubicBezTo>
                  <a:cubicBezTo>
                    <a:pt x="6816" y="2040"/>
                    <a:pt x="7677" y="2329"/>
                    <a:pt x="8452" y="3207"/>
                  </a:cubicBezTo>
                  <a:cubicBezTo>
                    <a:pt x="8668" y="2473"/>
                    <a:pt x="8878" y="1854"/>
                    <a:pt x="9020" y="1217"/>
                  </a:cubicBezTo>
                  <a:cubicBezTo>
                    <a:pt x="9057" y="1051"/>
                    <a:pt x="8952" y="759"/>
                    <a:pt x="8809" y="658"/>
                  </a:cubicBezTo>
                  <a:cubicBezTo>
                    <a:pt x="8307" y="290"/>
                    <a:pt x="7749" y="0"/>
                    <a:pt x="7123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56" name="Google Shape;756;p28"/>
            <p:cNvSpPr/>
            <p:nvPr/>
          </p:nvSpPr>
          <p:spPr>
            <a:xfrm>
              <a:off x="8268000" y="2156200"/>
              <a:ext cx="351575" cy="357475"/>
            </a:xfrm>
            <a:custGeom>
              <a:avLst/>
              <a:gdLst/>
              <a:ahLst/>
              <a:cxnLst/>
              <a:rect l="l" t="t" r="r" b="b"/>
              <a:pathLst>
                <a:path w="14063" h="14299" extrusionOk="0">
                  <a:moveTo>
                    <a:pt x="10652" y="933"/>
                  </a:moveTo>
                  <a:cubicBezTo>
                    <a:pt x="11454" y="1520"/>
                    <a:pt x="12160" y="2061"/>
                    <a:pt x="12898" y="2556"/>
                  </a:cubicBezTo>
                  <a:cubicBezTo>
                    <a:pt x="13210" y="2767"/>
                    <a:pt x="13282" y="2964"/>
                    <a:pt x="13159" y="3321"/>
                  </a:cubicBezTo>
                  <a:cubicBezTo>
                    <a:pt x="12207" y="6011"/>
                    <a:pt x="11266" y="8706"/>
                    <a:pt x="10336" y="11407"/>
                  </a:cubicBezTo>
                  <a:cubicBezTo>
                    <a:pt x="10098" y="12094"/>
                    <a:pt x="9896" y="12800"/>
                    <a:pt x="9640" y="13611"/>
                  </a:cubicBezTo>
                  <a:cubicBezTo>
                    <a:pt x="8898" y="13392"/>
                    <a:pt x="8140" y="13167"/>
                    <a:pt x="7366" y="12938"/>
                  </a:cubicBezTo>
                  <a:cubicBezTo>
                    <a:pt x="7742" y="11884"/>
                    <a:pt x="8081" y="10898"/>
                    <a:pt x="8457" y="9926"/>
                  </a:cubicBezTo>
                  <a:cubicBezTo>
                    <a:pt x="8664" y="9395"/>
                    <a:pt x="8548" y="8958"/>
                    <a:pt x="8100" y="8674"/>
                  </a:cubicBezTo>
                  <a:cubicBezTo>
                    <a:pt x="7595" y="8359"/>
                    <a:pt x="7050" y="8079"/>
                    <a:pt x="6482" y="7900"/>
                  </a:cubicBezTo>
                  <a:cubicBezTo>
                    <a:pt x="6452" y="7890"/>
                    <a:pt x="6419" y="7886"/>
                    <a:pt x="6384" y="7886"/>
                  </a:cubicBezTo>
                  <a:cubicBezTo>
                    <a:pt x="6167" y="7886"/>
                    <a:pt x="5858" y="8050"/>
                    <a:pt x="5693" y="8212"/>
                  </a:cubicBezTo>
                  <a:cubicBezTo>
                    <a:pt x="4763" y="9120"/>
                    <a:pt x="3878" y="10068"/>
                    <a:pt x="2971" y="10999"/>
                  </a:cubicBezTo>
                  <a:cubicBezTo>
                    <a:pt x="2598" y="11378"/>
                    <a:pt x="2352" y="11574"/>
                    <a:pt x="2106" y="11574"/>
                  </a:cubicBezTo>
                  <a:cubicBezTo>
                    <a:pt x="1834" y="11574"/>
                    <a:pt x="1564" y="11336"/>
                    <a:pt x="1124" y="10843"/>
                  </a:cubicBezTo>
                  <a:cubicBezTo>
                    <a:pt x="4322" y="7515"/>
                    <a:pt x="7531" y="4179"/>
                    <a:pt x="10652" y="933"/>
                  </a:cubicBezTo>
                  <a:close/>
                  <a:moveTo>
                    <a:pt x="10785" y="1"/>
                  </a:moveTo>
                  <a:cubicBezTo>
                    <a:pt x="10613" y="1"/>
                    <a:pt x="10444" y="87"/>
                    <a:pt x="10264" y="267"/>
                  </a:cubicBezTo>
                  <a:cubicBezTo>
                    <a:pt x="9118" y="1422"/>
                    <a:pt x="7949" y="2554"/>
                    <a:pt x="6825" y="3738"/>
                  </a:cubicBezTo>
                  <a:cubicBezTo>
                    <a:pt x="4823" y="5850"/>
                    <a:pt x="2852" y="7991"/>
                    <a:pt x="867" y="10118"/>
                  </a:cubicBezTo>
                  <a:cubicBezTo>
                    <a:pt x="1" y="11044"/>
                    <a:pt x="20" y="11212"/>
                    <a:pt x="1078" y="11933"/>
                  </a:cubicBezTo>
                  <a:cubicBezTo>
                    <a:pt x="1156" y="11984"/>
                    <a:pt x="1234" y="12028"/>
                    <a:pt x="1312" y="12075"/>
                  </a:cubicBezTo>
                  <a:cubicBezTo>
                    <a:pt x="1709" y="12313"/>
                    <a:pt x="1974" y="12441"/>
                    <a:pt x="2214" y="12441"/>
                  </a:cubicBezTo>
                  <a:cubicBezTo>
                    <a:pt x="2496" y="12441"/>
                    <a:pt x="2745" y="12264"/>
                    <a:pt x="3136" y="11883"/>
                  </a:cubicBezTo>
                  <a:cubicBezTo>
                    <a:pt x="4038" y="11003"/>
                    <a:pt x="4928" y="10109"/>
                    <a:pt x="5803" y="9202"/>
                  </a:cubicBezTo>
                  <a:cubicBezTo>
                    <a:pt x="6145" y="8846"/>
                    <a:pt x="6309" y="8686"/>
                    <a:pt x="6520" y="8686"/>
                  </a:cubicBezTo>
                  <a:cubicBezTo>
                    <a:pt x="6694" y="8686"/>
                    <a:pt x="6899" y="8794"/>
                    <a:pt x="7261" y="8990"/>
                  </a:cubicBezTo>
                  <a:cubicBezTo>
                    <a:pt x="7732" y="9252"/>
                    <a:pt x="7852" y="9537"/>
                    <a:pt x="7623" y="10050"/>
                  </a:cubicBezTo>
                  <a:cubicBezTo>
                    <a:pt x="7247" y="10903"/>
                    <a:pt x="6939" y="11782"/>
                    <a:pt x="6609" y="12658"/>
                  </a:cubicBezTo>
                  <a:cubicBezTo>
                    <a:pt x="6468" y="13024"/>
                    <a:pt x="6390" y="13414"/>
                    <a:pt x="6866" y="13574"/>
                  </a:cubicBezTo>
                  <a:cubicBezTo>
                    <a:pt x="7623" y="13822"/>
                    <a:pt x="8397" y="14028"/>
                    <a:pt x="9163" y="14248"/>
                  </a:cubicBezTo>
                  <a:cubicBezTo>
                    <a:pt x="9231" y="14266"/>
                    <a:pt x="9300" y="14285"/>
                    <a:pt x="9368" y="14299"/>
                  </a:cubicBezTo>
                  <a:cubicBezTo>
                    <a:pt x="9382" y="14257"/>
                    <a:pt x="9391" y="14217"/>
                    <a:pt x="9405" y="14175"/>
                  </a:cubicBezTo>
                  <a:cubicBezTo>
                    <a:pt x="9528" y="14175"/>
                    <a:pt x="9656" y="14192"/>
                    <a:pt x="9778" y="14192"/>
                  </a:cubicBezTo>
                  <a:cubicBezTo>
                    <a:pt x="9857" y="14192"/>
                    <a:pt x="9933" y="14185"/>
                    <a:pt x="10005" y="14162"/>
                  </a:cubicBezTo>
                  <a:cubicBezTo>
                    <a:pt x="10175" y="14111"/>
                    <a:pt x="10400" y="13979"/>
                    <a:pt x="10450" y="13832"/>
                  </a:cubicBezTo>
                  <a:cubicBezTo>
                    <a:pt x="11142" y="11806"/>
                    <a:pt x="11816" y="9775"/>
                    <a:pt x="12472" y="7740"/>
                  </a:cubicBezTo>
                  <a:cubicBezTo>
                    <a:pt x="12953" y="6246"/>
                    <a:pt x="13389" y="4738"/>
                    <a:pt x="13856" y="3239"/>
                  </a:cubicBezTo>
                  <a:cubicBezTo>
                    <a:pt x="14062" y="2579"/>
                    <a:pt x="13788" y="2176"/>
                    <a:pt x="13265" y="1808"/>
                  </a:cubicBezTo>
                  <a:cubicBezTo>
                    <a:pt x="12596" y="1337"/>
                    <a:pt x="11958" y="819"/>
                    <a:pt x="11350" y="277"/>
                  </a:cubicBezTo>
                  <a:cubicBezTo>
                    <a:pt x="11148" y="96"/>
                    <a:pt x="10965" y="1"/>
                    <a:pt x="1078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57" name="Google Shape;757;p28"/>
            <p:cNvSpPr/>
            <p:nvPr/>
          </p:nvSpPr>
          <p:spPr>
            <a:xfrm>
              <a:off x="8296075" y="2179525"/>
              <a:ext cx="304025" cy="316975"/>
            </a:xfrm>
            <a:custGeom>
              <a:avLst/>
              <a:gdLst/>
              <a:ahLst/>
              <a:cxnLst/>
              <a:rect l="l" t="t" r="r" b="b"/>
              <a:pathLst>
                <a:path w="12161" h="12679" extrusionOk="0">
                  <a:moveTo>
                    <a:pt x="9630" y="2783"/>
                  </a:moveTo>
                  <a:cubicBezTo>
                    <a:pt x="10198" y="2796"/>
                    <a:pt x="10396" y="3062"/>
                    <a:pt x="10231" y="3488"/>
                  </a:cubicBezTo>
                  <a:cubicBezTo>
                    <a:pt x="10034" y="3997"/>
                    <a:pt x="9754" y="4478"/>
                    <a:pt x="9571" y="4993"/>
                  </a:cubicBezTo>
                  <a:cubicBezTo>
                    <a:pt x="9369" y="5538"/>
                    <a:pt x="9218" y="6102"/>
                    <a:pt x="9085" y="6665"/>
                  </a:cubicBezTo>
                  <a:cubicBezTo>
                    <a:pt x="9014" y="6962"/>
                    <a:pt x="8872" y="7213"/>
                    <a:pt x="8645" y="7213"/>
                  </a:cubicBezTo>
                  <a:cubicBezTo>
                    <a:pt x="8578" y="7213"/>
                    <a:pt x="8503" y="7191"/>
                    <a:pt x="8420" y="7141"/>
                  </a:cubicBezTo>
                  <a:cubicBezTo>
                    <a:pt x="7710" y="6715"/>
                    <a:pt x="7045" y="6201"/>
                    <a:pt x="6403" y="5675"/>
                  </a:cubicBezTo>
                  <a:cubicBezTo>
                    <a:pt x="6087" y="5418"/>
                    <a:pt x="6184" y="5078"/>
                    <a:pt x="6509" y="4840"/>
                  </a:cubicBezTo>
                  <a:cubicBezTo>
                    <a:pt x="7353" y="4231"/>
                    <a:pt x="8195" y="3616"/>
                    <a:pt x="9053" y="3025"/>
                  </a:cubicBezTo>
                  <a:cubicBezTo>
                    <a:pt x="9254" y="2888"/>
                    <a:pt x="9511" y="2829"/>
                    <a:pt x="9630" y="2783"/>
                  </a:cubicBezTo>
                  <a:close/>
                  <a:moveTo>
                    <a:pt x="9529" y="0"/>
                  </a:moveTo>
                  <a:cubicBezTo>
                    <a:pt x="6409" y="3246"/>
                    <a:pt x="3199" y="6582"/>
                    <a:pt x="0" y="9910"/>
                  </a:cubicBezTo>
                  <a:cubicBezTo>
                    <a:pt x="440" y="10403"/>
                    <a:pt x="711" y="10641"/>
                    <a:pt x="982" y="10641"/>
                  </a:cubicBezTo>
                  <a:cubicBezTo>
                    <a:pt x="1229" y="10641"/>
                    <a:pt x="1475" y="10445"/>
                    <a:pt x="1848" y="10066"/>
                  </a:cubicBezTo>
                  <a:cubicBezTo>
                    <a:pt x="2755" y="9135"/>
                    <a:pt x="3639" y="8187"/>
                    <a:pt x="4570" y="7279"/>
                  </a:cubicBezTo>
                  <a:cubicBezTo>
                    <a:pt x="4735" y="7117"/>
                    <a:pt x="5043" y="6953"/>
                    <a:pt x="5260" y="6953"/>
                  </a:cubicBezTo>
                  <a:cubicBezTo>
                    <a:pt x="5296" y="6953"/>
                    <a:pt x="5329" y="6957"/>
                    <a:pt x="5359" y="6967"/>
                  </a:cubicBezTo>
                  <a:cubicBezTo>
                    <a:pt x="5927" y="7146"/>
                    <a:pt x="6472" y="7426"/>
                    <a:pt x="6977" y="7741"/>
                  </a:cubicBezTo>
                  <a:cubicBezTo>
                    <a:pt x="7425" y="8025"/>
                    <a:pt x="7540" y="8462"/>
                    <a:pt x="7333" y="8993"/>
                  </a:cubicBezTo>
                  <a:cubicBezTo>
                    <a:pt x="6958" y="9965"/>
                    <a:pt x="6619" y="10951"/>
                    <a:pt x="6243" y="12005"/>
                  </a:cubicBezTo>
                  <a:cubicBezTo>
                    <a:pt x="7016" y="12234"/>
                    <a:pt x="7773" y="12459"/>
                    <a:pt x="8516" y="12678"/>
                  </a:cubicBezTo>
                  <a:cubicBezTo>
                    <a:pt x="8773" y="11867"/>
                    <a:pt x="8974" y="11161"/>
                    <a:pt x="9213" y="10474"/>
                  </a:cubicBezTo>
                  <a:cubicBezTo>
                    <a:pt x="10142" y="7774"/>
                    <a:pt x="11083" y="5079"/>
                    <a:pt x="12036" y="2388"/>
                  </a:cubicBezTo>
                  <a:cubicBezTo>
                    <a:pt x="12160" y="2031"/>
                    <a:pt x="12087" y="1834"/>
                    <a:pt x="11775" y="1623"/>
                  </a:cubicBezTo>
                  <a:cubicBezTo>
                    <a:pt x="11037" y="1128"/>
                    <a:pt x="10332" y="587"/>
                    <a:pt x="9529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58" name="Google Shape;758;p28"/>
            <p:cNvSpPr/>
            <p:nvPr/>
          </p:nvSpPr>
          <p:spPr>
            <a:xfrm>
              <a:off x="8448250" y="2249075"/>
              <a:ext cx="107725" cy="110775"/>
            </a:xfrm>
            <a:custGeom>
              <a:avLst/>
              <a:gdLst/>
              <a:ahLst/>
              <a:cxnLst/>
              <a:rect l="l" t="t" r="r" b="b"/>
              <a:pathLst>
                <a:path w="4309" h="4431" extrusionOk="0">
                  <a:moveTo>
                    <a:pt x="3048" y="1141"/>
                  </a:moveTo>
                  <a:lnTo>
                    <a:pt x="3048" y="1141"/>
                  </a:lnTo>
                  <a:cubicBezTo>
                    <a:pt x="2704" y="1985"/>
                    <a:pt x="2430" y="2673"/>
                    <a:pt x="2127" y="3419"/>
                  </a:cubicBezTo>
                  <a:cubicBezTo>
                    <a:pt x="1770" y="3196"/>
                    <a:pt x="1398" y="2961"/>
                    <a:pt x="939" y="2677"/>
                  </a:cubicBezTo>
                  <a:cubicBezTo>
                    <a:pt x="1650" y="2159"/>
                    <a:pt x="2287" y="1696"/>
                    <a:pt x="3048" y="1141"/>
                  </a:cubicBezTo>
                  <a:close/>
                  <a:moveTo>
                    <a:pt x="3543" y="1"/>
                  </a:moveTo>
                  <a:cubicBezTo>
                    <a:pt x="3424" y="47"/>
                    <a:pt x="3167" y="106"/>
                    <a:pt x="2966" y="243"/>
                  </a:cubicBezTo>
                  <a:cubicBezTo>
                    <a:pt x="2108" y="834"/>
                    <a:pt x="1265" y="1449"/>
                    <a:pt x="422" y="2058"/>
                  </a:cubicBezTo>
                  <a:cubicBezTo>
                    <a:pt x="97" y="2296"/>
                    <a:pt x="0" y="2635"/>
                    <a:pt x="316" y="2892"/>
                  </a:cubicBezTo>
                  <a:cubicBezTo>
                    <a:pt x="958" y="3419"/>
                    <a:pt x="1623" y="3933"/>
                    <a:pt x="2333" y="4359"/>
                  </a:cubicBezTo>
                  <a:cubicBezTo>
                    <a:pt x="2416" y="4408"/>
                    <a:pt x="2490" y="4430"/>
                    <a:pt x="2558" y="4430"/>
                  </a:cubicBezTo>
                  <a:cubicBezTo>
                    <a:pt x="2785" y="4430"/>
                    <a:pt x="2927" y="4180"/>
                    <a:pt x="2998" y="3882"/>
                  </a:cubicBezTo>
                  <a:cubicBezTo>
                    <a:pt x="3131" y="3319"/>
                    <a:pt x="3282" y="2755"/>
                    <a:pt x="3484" y="2210"/>
                  </a:cubicBezTo>
                  <a:cubicBezTo>
                    <a:pt x="3667" y="1696"/>
                    <a:pt x="3947" y="1215"/>
                    <a:pt x="4144" y="706"/>
                  </a:cubicBezTo>
                  <a:cubicBezTo>
                    <a:pt x="4309" y="280"/>
                    <a:pt x="4111" y="14"/>
                    <a:pt x="354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59" name="Google Shape;759;p28"/>
            <p:cNvSpPr/>
            <p:nvPr/>
          </p:nvSpPr>
          <p:spPr>
            <a:xfrm>
              <a:off x="8099100" y="1941550"/>
              <a:ext cx="366950" cy="360725"/>
            </a:xfrm>
            <a:custGeom>
              <a:avLst/>
              <a:gdLst/>
              <a:ahLst/>
              <a:cxnLst/>
              <a:rect l="l" t="t" r="r" b="b"/>
              <a:pathLst>
                <a:path w="14678" h="14429" extrusionOk="0">
                  <a:moveTo>
                    <a:pt x="5304" y="659"/>
                  </a:moveTo>
                  <a:cubicBezTo>
                    <a:pt x="5608" y="659"/>
                    <a:pt x="5920" y="684"/>
                    <a:pt x="6243" y="732"/>
                  </a:cubicBezTo>
                  <a:cubicBezTo>
                    <a:pt x="7879" y="980"/>
                    <a:pt x="8746" y="2226"/>
                    <a:pt x="8452" y="3854"/>
                  </a:cubicBezTo>
                  <a:cubicBezTo>
                    <a:pt x="8365" y="4321"/>
                    <a:pt x="8214" y="4775"/>
                    <a:pt x="8136" y="5243"/>
                  </a:cubicBezTo>
                  <a:cubicBezTo>
                    <a:pt x="8108" y="5413"/>
                    <a:pt x="8167" y="5682"/>
                    <a:pt x="8283" y="5760"/>
                  </a:cubicBezTo>
                  <a:cubicBezTo>
                    <a:pt x="8326" y="5789"/>
                    <a:pt x="8391" y="5801"/>
                    <a:pt x="8463" y="5801"/>
                  </a:cubicBezTo>
                  <a:cubicBezTo>
                    <a:pt x="8589" y="5801"/>
                    <a:pt x="8735" y="5762"/>
                    <a:pt x="8819" y="5701"/>
                  </a:cubicBezTo>
                  <a:cubicBezTo>
                    <a:pt x="9451" y="5236"/>
                    <a:pt x="10174" y="5116"/>
                    <a:pt x="10909" y="5116"/>
                  </a:cubicBezTo>
                  <a:cubicBezTo>
                    <a:pt x="10980" y="5116"/>
                    <a:pt x="11050" y="5117"/>
                    <a:pt x="11120" y="5119"/>
                  </a:cubicBezTo>
                  <a:cubicBezTo>
                    <a:pt x="12683" y="5169"/>
                    <a:pt x="13801" y="6957"/>
                    <a:pt x="13224" y="8507"/>
                  </a:cubicBezTo>
                  <a:cubicBezTo>
                    <a:pt x="12696" y="9923"/>
                    <a:pt x="11849" y="11160"/>
                    <a:pt x="10588" y="12018"/>
                  </a:cubicBezTo>
                  <a:cubicBezTo>
                    <a:pt x="9456" y="12783"/>
                    <a:pt x="8268" y="13498"/>
                    <a:pt x="6953" y="13627"/>
                  </a:cubicBezTo>
                  <a:cubicBezTo>
                    <a:pt x="5203" y="10825"/>
                    <a:pt x="3488" y="8076"/>
                    <a:pt x="1770" y="5330"/>
                  </a:cubicBezTo>
                  <a:cubicBezTo>
                    <a:pt x="1581" y="5036"/>
                    <a:pt x="1375" y="4757"/>
                    <a:pt x="1160" y="4483"/>
                  </a:cubicBezTo>
                  <a:cubicBezTo>
                    <a:pt x="687" y="3863"/>
                    <a:pt x="651" y="3427"/>
                    <a:pt x="1127" y="2819"/>
                  </a:cubicBezTo>
                  <a:cubicBezTo>
                    <a:pt x="2230" y="1404"/>
                    <a:pt x="3623" y="659"/>
                    <a:pt x="5304" y="659"/>
                  </a:cubicBezTo>
                  <a:close/>
                  <a:moveTo>
                    <a:pt x="5277" y="1"/>
                  </a:moveTo>
                  <a:cubicBezTo>
                    <a:pt x="3394" y="1"/>
                    <a:pt x="1755" y="877"/>
                    <a:pt x="564" y="2529"/>
                  </a:cubicBezTo>
                  <a:cubicBezTo>
                    <a:pt x="276" y="2933"/>
                    <a:pt x="188" y="3478"/>
                    <a:pt x="32" y="3964"/>
                  </a:cubicBezTo>
                  <a:cubicBezTo>
                    <a:pt x="1" y="4070"/>
                    <a:pt x="32" y="4235"/>
                    <a:pt x="97" y="4327"/>
                  </a:cubicBezTo>
                  <a:cubicBezTo>
                    <a:pt x="569" y="5005"/>
                    <a:pt x="1096" y="5651"/>
                    <a:pt x="1532" y="6353"/>
                  </a:cubicBezTo>
                  <a:cubicBezTo>
                    <a:pt x="3026" y="8763"/>
                    <a:pt x="4483" y="11197"/>
                    <a:pt x="5974" y="13612"/>
                  </a:cubicBezTo>
                  <a:cubicBezTo>
                    <a:pt x="6313" y="14168"/>
                    <a:pt x="6564" y="14429"/>
                    <a:pt x="6978" y="14429"/>
                  </a:cubicBezTo>
                  <a:cubicBezTo>
                    <a:pt x="7161" y="14429"/>
                    <a:pt x="7377" y="14377"/>
                    <a:pt x="7646" y="14277"/>
                  </a:cubicBezTo>
                  <a:cubicBezTo>
                    <a:pt x="8787" y="13856"/>
                    <a:pt x="9932" y="13365"/>
                    <a:pt x="10950" y="12714"/>
                  </a:cubicBezTo>
                  <a:cubicBezTo>
                    <a:pt x="12444" y="11761"/>
                    <a:pt x="13434" y="10325"/>
                    <a:pt x="13998" y="8653"/>
                  </a:cubicBezTo>
                  <a:cubicBezTo>
                    <a:pt x="14677" y="6631"/>
                    <a:pt x="13196" y="4418"/>
                    <a:pt x="11124" y="4326"/>
                  </a:cubicBezTo>
                  <a:cubicBezTo>
                    <a:pt x="11072" y="4323"/>
                    <a:pt x="11019" y="4322"/>
                    <a:pt x="10965" y="4322"/>
                  </a:cubicBezTo>
                  <a:cubicBezTo>
                    <a:pt x="10357" y="4322"/>
                    <a:pt x="9739" y="4479"/>
                    <a:pt x="9094" y="4555"/>
                  </a:cubicBezTo>
                  <a:cubicBezTo>
                    <a:pt x="9136" y="4258"/>
                    <a:pt x="9172" y="3955"/>
                    <a:pt x="9218" y="3652"/>
                  </a:cubicBezTo>
                  <a:cubicBezTo>
                    <a:pt x="9415" y="2268"/>
                    <a:pt x="8554" y="678"/>
                    <a:pt x="7206" y="288"/>
                  </a:cubicBezTo>
                  <a:cubicBezTo>
                    <a:pt x="6541" y="95"/>
                    <a:pt x="5896" y="1"/>
                    <a:pt x="527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60" name="Google Shape;760;p28"/>
            <p:cNvSpPr/>
            <p:nvPr/>
          </p:nvSpPr>
          <p:spPr>
            <a:xfrm>
              <a:off x="8115375" y="1958025"/>
              <a:ext cx="328750" cy="324175"/>
            </a:xfrm>
            <a:custGeom>
              <a:avLst/>
              <a:gdLst/>
              <a:ahLst/>
              <a:cxnLst/>
              <a:rect l="l" t="t" r="r" b="b"/>
              <a:pathLst>
                <a:path w="13150" h="12967" extrusionOk="0">
                  <a:moveTo>
                    <a:pt x="4245" y="2008"/>
                  </a:moveTo>
                  <a:cubicBezTo>
                    <a:pt x="4992" y="2040"/>
                    <a:pt x="5551" y="2256"/>
                    <a:pt x="5853" y="2892"/>
                  </a:cubicBezTo>
                  <a:cubicBezTo>
                    <a:pt x="6147" y="3507"/>
                    <a:pt x="5940" y="4047"/>
                    <a:pt x="5528" y="4510"/>
                  </a:cubicBezTo>
                  <a:cubicBezTo>
                    <a:pt x="5129" y="4960"/>
                    <a:pt x="4698" y="5382"/>
                    <a:pt x="4240" y="5771"/>
                  </a:cubicBezTo>
                  <a:cubicBezTo>
                    <a:pt x="4206" y="5802"/>
                    <a:pt x="4137" y="5817"/>
                    <a:pt x="4059" y="5817"/>
                  </a:cubicBezTo>
                  <a:cubicBezTo>
                    <a:pt x="3930" y="5817"/>
                    <a:pt x="3777" y="5778"/>
                    <a:pt x="3717" y="5711"/>
                  </a:cubicBezTo>
                  <a:cubicBezTo>
                    <a:pt x="3168" y="5130"/>
                    <a:pt x="2608" y="4543"/>
                    <a:pt x="2159" y="3883"/>
                  </a:cubicBezTo>
                  <a:cubicBezTo>
                    <a:pt x="2017" y="3677"/>
                    <a:pt x="2099" y="3136"/>
                    <a:pt x="2282" y="2938"/>
                  </a:cubicBezTo>
                  <a:cubicBezTo>
                    <a:pt x="2814" y="2361"/>
                    <a:pt x="3520" y="2044"/>
                    <a:pt x="4245" y="2008"/>
                  </a:cubicBezTo>
                  <a:close/>
                  <a:moveTo>
                    <a:pt x="8507" y="7257"/>
                  </a:moveTo>
                  <a:cubicBezTo>
                    <a:pt x="9424" y="7357"/>
                    <a:pt x="9832" y="7572"/>
                    <a:pt x="10057" y="8164"/>
                  </a:cubicBezTo>
                  <a:cubicBezTo>
                    <a:pt x="10322" y="8864"/>
                    <a:pt x="10175" y="9535"/>
                    <a:pt x="9584" y="10052"/>
                  </a:cubicBezTo>
                  <a:cubicBezTo>
                    <a:pt x="9130" y="10450"/>
                    <a:pt x="8626" y="10785"/>
                    <a:pt x="8158" y="11170"/>
                  </a:cubicBezTo>
                  <a:cubicBezTo>
                    <a:pt x="8023" y="11281"/>
                    <a:pt x="7903" y="11333"/>
                    <a:pt x="7795" y="11333"/>
                  </a:cubicBezTo>
                  <a:cubicBezTo>
                    <a:pt x="7642" y="11333"/>
                    <a:pt x="7511" y="11229"/>
                    <a:pt x="7394" y="11033"/>
                  </a:cubicBezTo>
                  <a:cubicBezTo>
                    <a:pt x="6953" y="10295"/>
                    <a:pt x="6513" y="9562"/>
                    <a:pt x="6092" y="8810"/>
                  </a:cubicBezTo>
                  <a:cubicBezTo>
                    <a:pt x="5831" y="8342"/>
                    <a:pt x="5940" y="7994"/>
                    <a:pt x="6458" y="7815"/>
                  </a:cubicBezTo>
                  <a:cubicBezTo>
                    <a:pt x="7127" y="7591"/>
                    <a:pt x="7824" y="7440"/>
                    <a:pt x="8507" y="7257"/>
                  </a:cubicBezTo>
                  <a:close/>
                  <a:moveTo>
                    <a:pt x="4653" y="0"/>
                  </a:moveTo>
                  <a:cubicBezTo>
                    <a:pt x="2972" y="0"/>
                    <a:pt x="1580" y="745"/>
                    <a:pt x="477" y="2160"/>
                  </a:cubicBezTo>
                  <a:cubicBezTo>
                    <a:pt x="0" y="2768"/>
                    <a:pt x="36" y="3204"/>
                    <a:pt x="509" y="3824"/>
                  </a:cubicBezTo>
                  <a:cubicBezTo>
                    <a:pt x="724" y="4098"/>
                    <a:pt x="930" y="4377"/>
                    <a:pt x="1119" y="4671"/>
                  </a:cubicBezTo>
                  <a:cubicBezTo>
                    <a:pt x="2837" y="7417"/>
                    <a:pt x="4552" y="10166"/>
                    <a:pt x="6302" y="12967"/>
                  </a:cubicBezTo>
                  <a:cubicBezTo>
                    <a:pt x="7617" y="12839"/>
                    <a:pt x="8805" y="12124"/>
                    <a:pt x="9937" y="11359"/>
                  </a:cubicBezTo>
                  <a:cubicBezTo>
                    <a:pt x="11197" y="10501"/>
                    <a:pt x="12045" y="9264"/>
                    <a:pt x="12573" y="7848"/>
                  </a:cubicBezTo>
                  <a:cubicBezTo>
                    <a:pt x="13150" y="6298"/>
                    <a:pt x="12032" y="4510"/>
                    <a:pt x="10469" y="4460"/>
                  </a:cubicBezTo>
                  <a:cubicBezTo>
                    <a:pt x="10399" y="4458"/>
                    <a:pt x="10329" y="4457"/>
                    <a:pt x="10259" y="4457"/>
                  </a:cubicBezTo>
                  <a:cubicBezTo>
                    <a:pt x="9524" y="4457"/>
                    <a:pt x="8800" y="4577"/>
                    <a:pt x="8168" y="5042"/>
                  </a:cubicBezTo>
                  <a:cubicBezTo>
                    <a:pt x="8084" y="5103"/>
                    <a:pt x="7938" y="5142"/>
                    <a:pt x="7812" y="5142"/>
                  </a:cubicBezTo>
                  <a:cubicBezTo>
                    <a:pt x="7740" y="5142"/>
                    <a:pt x="7675" y="5130"/>
                    <a:pt x="7632" y="5101"/>
                  </a:cubicBezTo>
                  <a:cubicBezTo>
                    <a:pt x="7516" y="5023"/>
                    <a:pt x="7457" y="4754"/>
                    <a:pt x="7485" y="4584"/>
                  </a:cubicBezTo>
                  <a:cubicBezTo>
                    <a:pt x="7563" y="4116"/>
                    <a:pt x="7714" y="3662"/>
                    <a:pt x="7802" y="3195"/>
                  </a:cubicBezTo>
                  <a:cubicBezTo>
                    <a:pt x="8095" y="1568"/>
                    <a:pt x="7228" y="321"/>
                    <a:pt x="5592" y="73"/>
                  </a:cubicBezTo>
                  <a:cubicBezTo>
                    <a:pt x="5269" y="25"/>
                    <a:pt x="4957" y="0"/>
                    <a:pt x="4653" y="0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61" name="Google Shape;761;p28"/>
            <p:cNvSpPr/>
            <p:nvPr/>
          </p:nvSpPr>
          <p:spPr>
            <a:xfrm>
              <a:off x="8261100" y="2139425"/>
              <a:ext cx="112350" cy="101950"/>
            </a:xfrm>
            <a:custGeom>
              <a:avLst/>
              <a:gdLst/>
              <a:ahLst/>
              <a:cxnLst/>
              <a:rect l="l" t="t" r="r" b="b"/>
              <a:pathLst>
                <a:path w="4494" h="4078" extrusionOk="0">
                  <a:moveTo>
                    <a:pt x="2797" y="741"/>
                  </a:moveTo>
                  <a:cubicBezTo>
                    <a:pt x="3048" y="741"/>
                    <a:pt x="3463" y="907"/>
                    <a:pt x="3480" y="1032"/>
                  </a:cubicBezTo>
                  <a:cubicBezTo>
                    <a:pt x="3526" y="1375"/>
                    <a:pt x="3484" y="1825"/>
                    <a:pt x="3283" y="2081"/>
                  </a:cubicBezTo>
                  <a:cubicBezTo>
                    <a:pt x="2958" y="2502"/>
                    <a:pt x="2476" y="2805"/>
                    <a:pt x="2051" y="3167"/>
                  </a:cubicBezTo>
                  <a:cubicBezTo>
                    <a:pt x="1601" y="2525"/>
                    <a:pt x="1170" y="1907"/>
                    <a:pt x="625" y="1123"/>
                  </a:cubicBezTo>
                  <a:cubicBezTo>
                    <a:pt x="1372" y="981"/>
                    <a:pt x="2055" y="815"/>
                    <a:pt x="2751" y="743"/>
                  </a:cubicBezTo>
                  <a:cubicBezTo>
                    <a:pt x="2766" y="742"/>
                    <a:pt x="2781" y="741"/>
                    <a:pt x="2797" y="741"/>
                  </a:cubicBezTo>
                  <a:close/>
                  <a:moveTo>
                    <a:pt x="2678" y="1"/>
                  </a:moveTo>
                  <a:cubicBezTo>
                    <a:pt x="1995" y="184"/>
                    <a:pt x="1298" y="335"/>
                    <a:pt x="629" y="560"/>
                  </a:cubicBezTo>
                  <a:cubicBezTo>
                    <a:pt x="111" y="739"/>
                    <a:pt x="1" y="1086"/>
                    <a:pt x="262" y="1555"/>
                  </a:cubicBezTo>
                  <a:cubicBezTo>
                    <a:pt x="684" y="2306"/>
                    <a:pt x="1124" y="3040"/>
                    <a:pt x="1564" y="3777"/>
                  </a:cubicBezTo>
                  <a:cubicBezTo>
                    <a:pt x="1682" y="3973"/>
                    <a:pt x="1812" y="4077"/>
                    <a:pt x="1965" y="4077"/>
                  </a:cubicBezTo>
                  <a:cubicBezTo>
                    <a:pt x="2074" y="4077"/>
                    <a:pt x="2194" y="4025"/>
                    <a:pt x="2329" y="3914"/>
                  </a:cubicBezTo>
                  <a:cubicBezTo>
                    <a:pt x="2797" y="3529"/>
                    <a:pt x="3301" y="3194"/>
                    <a:pt x="3755" y="2796"/>
                  </a:cubicBezTo>
                  <a:cubicBezTo>
                    <a:pt x="4346" y="2279"/>
                    <a:pt x="4493" y="1608"/>
                    <a:pt x="4228" y="908"/>
                  </a:cubicBezTo>
                  <a:cubicBezTo>
                    <a:pt x="4003" y="316"/>
                    <a:pt x="3595" y="101"/>
                    <a:pt x="267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62" name="Google Shape;762;p28"/>
            <p:cNvSpPr/>
            <p:nvPr/>
          </p:nvSpPr>
          <p:spPr>
            <a:xfrm>
              <a:off x="8165800" y="2008225"/>
              <a:ext cx="103250" cy="95225"/>
            </a:xfrm>
            <a:custGeom>
              <a:avLst/>
              <a:gdLst/>
              <a:ahLst/>
              <a:cxnLst/>
              <a:rect l="l" t="t" r="r" b="b"/>
              <a:pathLst>
                <a:path w="4130" h="3809" extrusionOk="0">
                  <a:moveTo>
                    <a:pt x="2177" y="619"/>
                  </a:moveTo>
                  <a:cubicBezTo>
                    <a:pt x="2244" y="619"/>
                    <a:pt x="2313" y="623"/>
                    <a:pt x="2383" y="632"/>
                  </a:cubicBezTo>
                  <a:cubicBezTo>
                    <a:pt x="2668" y="669"/>
                    <a:pt x="3015" y="866"/>
                    <a:pt x="3158" y="1100"/>
                  </a:cubicBezTo>
                  <a:cubicBezTo>
                    <a:pt x="3259" y="1269"/>
                    <a:pt x="3153" y="1664"/>
                    <a:pt x="3011" y="1875"/>
                  </a:cubicBezTo>
                  <a:lnTo>
                    <a:pt x="3012" y="1875"/>
                  </a:lnTo>
                  <a:cubicBezTo>
                    <a:pt x="2759" y="2245"/>
                    <a:pt x="2411" y="2548"/>
                    <a:pt x="2104" y="2878"/>
                  </a:cubicBezTo>
                  <a:cubicBezTo>
                    <a:pt x="1631" y="2323"/>
                    <a:pt x="1187" y="1801"/>
                    <a:pt x="733" y="1265"/>
                  </a:cubicBezTo>
                  <a:cubicBezTo>
                    <a:pt x="1052" y="1004"/>
                    <a:pt x="1537" y="619"/>
                    <a:pt x="2177" y="619"/>
                  </a:cubicBezTo>
                  <a:close/>
                  <a:moveTo>
                    <a:pt x="2227" y="0"/>
                  </a:moveTo>
                  <a:cubicBezTo>
                    <a:pt x="1503" y="36"/>
                    <a:pt x="797" y="352"/>
                    <a:pt x="265" y="930"/>
                  </a:cubicBezTo>
                  <a:cubicBezTo>
                    <a:pt x="82" y="1128"/>
                    <a:pt x="0" y="1669"/>
                    <a:pt x="142" y="1875"/>
                  </a:cubicBezTo>
                  <a:cubicBezTo>
                    <a:pt x="591" y="2535"/>
                    <a:pt x="1151" y="3121"/>
                    <a:pt x="1700" y="3703"/>
                  </a:cubicBezTo>
                  <a:cubicBezTo>
                    <a:pt x="1761" y="3769"/>
                    <a:pt x="1914" y="3808"/>
                    <a:pt x="2043" y="3808"/>
                  </a:cubicBezTo>
                  <a:cubicBezTo>
                    <a:pt x="2120" y="3808"/>
                    <a:pt x="2189" y="3794"/>
                    <a:pt x="2223" y="3763"/>
                  </a:cubicBezTo>
                  <a:cubicBezTo>
                    <a:pt x="2681" y="3373"/>
                    <a:pt x="3112" y="2952"/>
                    <a:pt x="3511" y="2502"/>
                  </a:cubicBezTo>
                  <a:cubicBezTo>
                    <a:pt x="3923" y="2039"/>
                    <a:pt x="4130" y="1499"/>
                    <a:pt x="3836" y="884"/>
                  </a:cubicBezTo>
                  <a:cubicBezTo>
                    <a:pt x="3534" y="247"/>
                    <a:pt x="2975" y="32"/>
                    <a:pt x="222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63" name="Google Shape;763;p28"/>
            <p:cNvSpPr/>
            <p:nvPr/>
          </p:nvSpPr>
          <p:spPr>
            <a:xfrm>
              <a:off x="6292350" y="1906300"/>
              <a:ext cx="1869625" cy="2274450"/>
            </a:xfrm>
            <a:custGeom>
              <a:avLst/>
              <a:gdLst/>
              <a:ahLst/>
              <a:cxnLst/>
              <a:rect l="l" t="t" r="r" b="b"/>
              <a:pathLst>
                <a:path w="74785" h="90978" extrusionOk="0">
                  <a:moveTo>
                    <a:pt x="69167" y="14155"/>
                  </a:moveTo>
                  <a:cubicBezTo>
                    <a:pt x="69879" y="14155"/>
                    <a:pt x="70662" y="14788"/>
                    <a:pt x="71066" y="15786"/>
                  </a:cubicBezTo>
                  <a:cubicBezTo>
                    <a:pt x="71418" y="16662"/>
                    <a:pt x="70892" y="17546"/>
                    <a:pt x="69778" y="17913"/>
                  </a:cubicBezTo>
                  <a:cubicBezTo>
                    <a:pt x="69388" y="16690"/>
                    <a:pt x="69012" y="15489"/>
                    <a:pt x="68637" y="14288"/>
                  </a:cubicBezTo>
                  <a:cubicBezTo>
                    <a:pt x="68804" y="14198"/>
                    <a:pt x="68983" y="14155"/>
                    <a:pt x="69167" y="14155"/>
                  </a:cubicBezTo>
                  <a:close/>
                  <a:moveTo>
                    <a:pt x="67871" y="14613"/>
                  </a:moveTo>
                  <a:cubicBezTo>
                    <a:pt x="68242" y="15823"/>
                    <a:pt x="68605" y="17010"/>
                    <a:pt x="68976" y="18220"/>
                  </a:cubicBezTo>
                  <a:cubicBezTo>
                    <a:pt x="68755" y="18302"/>
                    <a:pt x="68538" y="18341"/>
                    <a:pt x="68330" y="18341"/>
                  </a:cubicBezTo>
                  <a:cubicBezTo>
                    <a:pt x="67618" y="18341"/>
                    <a:pt x="67004" y="17881"/>
                    <a:pt x="66657" y="17098"/>
                  </a:cubicBezTo>
                  <a:cubicBezTo>
                    <a:pt x="66216" y="16107"/>
                    <a:pt x="66584" y="15310"/>
                    <a:pt x="67871" y="14613"/>
                  </a:cubicBezTo>
                  <a:close/>
                  <a:moveTo>
                    <a:pt x="60263" y="16136"/>
                  </a:moveTo>
                  <a:cubicBezTo>
                    <a:pt x="60775" y="16136"/>
                    <a:pt x="61285" y="16298"/>
                    <a:pt x="61660" y="16616"/>
                  </a:cubicBezTo>
                  <a:cubicBezTo>
                    <a:pt x="62495" y="17321"/>
                    <a:pt x="62802" y="18417"/>
                    <a:pt x="62389" y="19325"/>
                  </a:cubicBezTo>
                  <a:cubicBezTo>
                    <a:pt x="61996" y="20205"/>
                    <a:pt x="61216" y="20397"/>
                    <a:pt x="60065" y="20415"/>
                  </a:cubicBezTo>
                  <a:cubicBezTo>
                    <a:pt x="60029" y="20418"/>
                    <a:pt x="59993" y="20420"/>
                    <a:pt x="59955" y="20420"/>
                  </a:cubicBezTo>
                  <a:cubicBezTo>
                    <a:pt x="59421" y="20420"/>
                    <a:pt x="58775" y="20113"/>
                    <a:pt x="58218" y="19582"/>
                  </a:cubicBezTo>
                  <a:cubicBezTo>
                    <a:pt x="57499" y="18894"/>
                    <a:pt x="57476" y="17889"/>
                    <a:pt x="58186" y="17203"/>
                  </a:cubicBezTo>
                  <a:cubicBezTo>
                    <a:pt x="58433" y="16958"/>
                    <a:pt x="58699" y="16733"/>
                    <a:pt x="58979" y="16528"/>
                  </a:cubicBezTo>
                  <a:cubicBezTo>
                    <a:pt x="59346" y="16265"/>
                    <a:pt x="59805" y="16136"/>
                    <a:pt x="60263" y="16136"/>
                  </a:cubicBezTo>
                  <a:close/>
                  <a:moveTo>
                    <a:pt x="59395" y="811"/>
                  </a:moveTo>
                  <a:cubicBezTo>
                    <a:pt x="60489" y="811"/>
                    <a:pt x="61478" y="1230"/>
                    <a:pt x="62228" y="2202"/>
                  </a:cubicBezTo>
                  <a:cubicBezTo>
                    <a:pt x="62329" y="2330"/>
                    <a:pt x="62457" y="2444"/>
                    <a:pt x="62540" y="2582"/>
                  </a:cubicBezTo>
                  <a:cubicBezTo>
                    <a:pt x="63503" y="4131"/>
                    <a:pt x="64973" y="4758"/>
                    <a:pt x="66711" y="4993"/>
                  </a:cubicBezTo>
                  <a:cubicBezTo>
                    <a:pt x="67518" y="5103"/>
                    <a:pt x="68320" y="5355"/>
                    <a:pt x="69090" y="5635"/>
                  </a:cubicBezTo>
                  <a:cubicBezTo>
                    <a:pt x="69791" y="5887"/>
                    <a:pt x="70533" y="7160"/>
                    <a:pt x="70488" y="7853"/>
                  </a:cubicBezTo>
                  <a:cubicBezTo>
                    <a:pt x="70429" y="8824"/>
                    <a:pt x="69302" y="9962"/>
                    <a:pt x="68330" y="10025"/>
                  </a:cubicBezTo>
                  <a:cubicBezTo>
                    <a:pt x="68149" y="10036"/>
                    <a:pt x="67964" y="10045"/>
                    <a:pt x="67781" y="10045"/>
                  </a:cubicBezTo>
                  <a:cubicBezTo>
                    <a:pt x="67653" y="10045"/>
                    <a:pt x="67525" y="10041"/>
                    <a:pt x="67399" y="10030"/>
                  </a:cubicBezTo>
                  <a:cubicBezTo>
                    <a:pt x="67294" y="10020"/>
                    <a:pt x="67193" y="10016"/>
                    <a:pt x="67093" y="10016"/>
                  </a:cubicBezTo>
                  <a:cubicBezTo>
                    <a:pt x="65982" y="10016"/>
                    <a:pt x="65144" y="10589"/>
                    <a:pt x="64590" y="11510"/>
                  </a:cubicBezTo>
                  <a:cubicBezTo>
                    <a:pt x="63990" y="12506"/>
                    <a:pt x="63162" y="12899"/>
                    <a:pt x="62094" y="12899"/>
                  </a:cubicBezTo>
                  <a:cubicBezTo>
                    <a:pt x="62075" y="12899"/>
                    <a:pt x="62055" y="12899"/>
                    <a:pt x="62036" y="12899"/>
                  </a:cubicBezTo>
                  <a:cubicBezTo>
                    <a:pt x="60940" y="12881"/>
                    <a:pt x="59840" y="12849"/>
                    <a:pt x="58750" y="12749"/>
                  </a:cubicBezTo>
                  <a:cubicBezTo>
                    <a:pt x="58550" y="12731"/>
                    <a:pt x="58355" y="12722"/>
                    <a:pt x="58165" y="12722"/>
                  </a:cubicBezTo>
                  <a:cubicBezTo>
                    <a:pt x="56637" y="12722"/>
                    <a:pt x="55418" y="13305"/>
                    <a:pt x="54419" y="14646"/>
                  </a:cubicBezTo>
                  <a:cubicBezTo>
                    <a:pt x="53950" y="15269"/>
                    <a:pt x="54102" y="15660"/>
                    <a:pt x="54285" y="16209"/>
                  </a:cubicBezTo>
                  <a:cubicBezTo>
                    <a:pt x="54546" y="17007"/>
                    <a:pt x="54767" y="17818"/>
                    <a:pt x="55000" y="18624"/>
                  </a:cubicBezTo>
                  <a:cubicBezTo>
                    <a:pt x="55033" y="18731"/>
                    <a:pt x="55078" y="18854"/>
                    <a:pt x="55051" y="18950"/>
                  </a:cubicBezTo>
                  <a:cubicBezTo>
                    <a:pt x="54968" y="19230"/>
                    <a:pt x="54854" y="19505"/>
                    <a:pt x="54749" y="19779"/>
                  </a:cubicBezTo>
                  <a:cubicBezTo>
                    <a:pt x="54487" y="19684"/>
                    <a:pt x="54221" y="19583"/>
                    <a:pt x="53960" y="19482"/>
                  </a:cubicBezTo>
                  <a:cubicBezTo>
                    <a:pt x="53927" y="19468"/>
                    <a:pt x="53900" y="19436"/>
                    <a:pt x="53882" y="19404"/>
                  </a:cubicBezTo>
                  <a:cubicBezTo>
                    <a:pt x="53443" y="18483"/>
                    <a:pt x="52543" y="18492"/>
                    <a:pt x="51728" y="18359"/>
                  </a:cubicBezTo>
                  <a:cubicBezTo>
                    <a:pt x="51646" y="18346"/>
                    <a:pt x="51566" y="18339"/>
                    <a:pt x="51489" y="18339"/>
                  </a:cubicBezTo>
                  <a:cubicBezTo>
                    <a:pt x="50974" y="18339"/>
                    <a:pt x="50581" y="18627"/>
                    <a:pt x="50362" y="19138"/>
                  </a:cubicBezTo>
                  <a:cubicBezTo>
                    <a:pt x="50304" y="19291"/>
                    <a:pt x="50260" y="19449"/>
                    <a:pt x="50229" y="19610"/>
                  </a:cubicBezTo>
                  <a:cubicBezTo>
                    <a:pt x="49848" y="21600"/>
                    <a:pt x="50885" y="23827"/>
                    <a:pt x="52896" y="25097"/>
                  </a:cubicBezTo>
                  <a:cubicBezTo>
                    <a:pt x="52617" y="25298"/>
                    <a:pt x="52420" y="25486"/>
                    <a:pt x="52191" y="25597"/>
                  </a:cubicBezTo>
                  <a:cubicBezTo>
                    <a:pt x="51701" y="25834"/>
                    <a:pt x="51201" y="26067"/>
                    <a:pt x="50683" y="26246"/>
                  </a:cubicBezTo>
                  <a:cubicBezTo>
                    <a:pt x="50491" y="26313"/>
                    <a:pt x="50317" y="26345"/>
                    <a:pt x="50162" y="26345"/>
                  </a:cubicBezTo>
                  <a:cubicBezTo>
                    <a:pt x="49628" y="26345"/>
                    <a:pt x="49331" y="25957"/>
                    <a:pt x="49349" y="25260"/>
                  </a:cubicBezTo>
                  <a:cubicBezTo>
                    <a:pt x="49381" y="23757"/>
                    <a:pt x="49316" y="23674"/>
                    <a:pt x="47854" y="23257"/>
                  </a:cubicBezTo>
                  <a:cubicBezTo>
                    <a:pt x="47484" y="23152"/>
                    <a:pt x="47117" y="23042"/>
                    <a:pt x="46754" y="22914"/>
                  </a:cubicBezTo>
                  <a:cubicBezTo>
                    <a:pt x="45481" y="22451"/>
                    <a:pt x="44756" y="21162"/>
                    <a:pt x="45169" y="19879"/>
                  </a:cubicBezTo>
                  <a:cubicBezTo>
                    <a:pt x="45412" y="19123"/>
                    <a:pt x="45815" y="18413"/>
                    <a:pt x="46218" y="17725"/>
                  </a:cubicBezTo>
                  <a:cubicBezTo>
                    <a:pt x="46640" y="17020"/>
                    <a:pt x="47149" y="16364"/>
                    <a:pt x="47621" y="15690"/>
                  </a:cubicBezTo>
                  <a:cubicBezTo>
                    <a:pt x="47974" y="15195"/>
                    <a:pt x="47993" y="14664"/>
                    <a:pt x="47785" y="14123"/>
                  </a:cubicBezTo>
                  <a:cubicBezTo>
                    <a:pt x="47644" y="13747"/>
                    <a:pt x="47483" y="13371"/>
                    <a:pt x="47291" y="13017"/>
                  </a:cubicBezTo>
                  <a:cubicBezTo>
                    <a:pt x="46328" y="11198"/>
                    <a:pt x="47053" y="8860"/>
                    <a:pt x="48986" y="7853"/>
                  </a:cubicBezTo>
                  <a:cubicBezTo>
                    <a:pt x="49716" y="7476"/>
                    <a:pt x="50463" y="7119"/>
                    <a:pt x="51223" y="6816"/>
                  </a:cubicBezTo>
                  <a:cubicBezTo>
                    <a:pt x="52868" y="6170"/>
                    <a:pt x="54083" y="5084"/>
                    <a:pt x="54890" y="3516"/>
                  </a:cubicBezTo>
                  <a:cubicBezTo>
                    <a:pt x="55678" y="1980"/>
                    <a:pt x="57007" y="1128"/>
                    <a:pt x="58653" y="871"/>
                  </a:cubicBezTo>
                  <a:cubicBezTo>
                    <a:pt x="58904" y="831"/>
                    <a:pt x="59152" y="811"/>
                    <a:pt x="59395" y="811"/>
                  </a:cubicBezTo>
                  <a:close/>
                  <a:moveTo>
                    <a:pt x="48177" y="35014"/>
                  </a:moveTo>
                  <a:cubicBezTo>
                    <a:pt x="48278" y="36564"/>
                    <a:pt x="48837" y="37902"/>
                    <a:pt x="49992" y="38851"/>
                  </a:cubicBezTo>
                  <a:cubicBezTo>
                    <a:pt x="51701" y="40258"/>
                    <a:pt x="53604" y="41354"/>
                    <a:pt x="55868" y="41610"/>
                  </a:cubicBezTo>
                  <a:cubicBezTo>
                    <a:pt x="56652" y="41701"/>
                    <a:pt x="57435" y="41766"/>
                    <a:pt x="58293" y="41853"/>
                  </a:cubicBezTo>
                  <a:cubicBezTo>
                    <a:pt x="58310" y="42151"/>
                    <a:pt x="58343" y="42454"/>
                    <a:pt x="58338" y="42755"/>
                  </a:cubicBezTo>
                  <a:cubicBezTo>
                    <a:pt x="58306" y="45418"/>
                    <a:pt x="57774" y="48027"/>
                    <a:pt x="57379" y="50648"/>
                  </a:cubicBezTo>
                  <a:lnTo>
                    <a:pt x="57380" y="50648"/>
                  </a:lnTo>
                  <a:cubicBezTo>
                    <a:pt x="57338" y="50919"/>
                    <a:pt x="57207" y="50969"/>
                    <a:pt x="57037" y="50969"/>
                  </a:cubicBezTo>
                  <a:cubicBezTo>
                    <a:pt x="56985" y="50969"/>
                    <a:pt x="56929" y="50964"/>
                    <a:pt x="56871" y="50960"/>
                  </a:cubicBezTo>
                  <a:cubicBezTo>
                    <a:pt x="54181" y="50782"/>
                    <a:pt x="51513" y="50465"/>
                    <a:pt x="48970" y="49489"/>
                  </a:cubicBezTo>
                  <a:cubicBezTo>
                    <a:pt x="47122" y="48788"/>
                    <a:pt x="45247" y="48155"/>
                    <a:pt x="43428" y="47398"/>
                  </a:cubicBezTo>
                  <a:cubicBezTo>
                    <a:pt x="42337" y="46950"/>
                    <a:pt x="41315" y="46317"/>
                    <a:pt x="40234" y="45753"/>
                  </a:cubicBezTo>
                  <a:cubicBezTo>
                    <a:pt x="43299" y="42449"/>
                    <a:pt x="46059" y="38983"/>
                    <a:pt x="48177" y="35014"/>
                  </a:cubicBezTo>
                  <a:close/>
                  <a:moveTo>
                    <a:pt x="7903" y="50184"/>
                  </a:moveTo>
                  <a:cubicBezTo>
                    <a:pt x="8128" y="50184"/>
                    <a:pt x="8390" y="50373"/>
                    <a:pt x="8858" y="50731"/>
                  </a:cubicBezTo>
                  <a:cubicBezTo>
                    <a:pt x="9436" y="51176"/>
                    <a:pt x="10018" y="51621"/>
                    <a:pt x="10596" y="52062"/>
                  </a:cubicBezTo>
                  <a:cubicBezTo>
                    <a:pt x="9889" y="52740"/>
                    <a:pt x="9155" y="53446"/>
                    <a:pt x="8414" y="54156"/>
                  </a:cubicBezTo>
                  <a:cubicBezTo>
                    <a:pt x="8302" y="53978"/>
                    <a:pt x="8157" y="53903"/>
                    <a:pt x="7996" y="53903"/>
                  </a:cubicBezTo>
                  <a:cubicBezTo>
                    <a:pt x="7829" y="53903"/>
                    <a:pt x="7643" y="53984"/>
                    <a:pt x="7455" y="54115"/>
                  </a:cubicBezTo>
                  <a:cubicBezTo>
                    <a:pt x="6300" y="54920"/>
                    <a:pt x="5145" y="55727"/>
                    <a:pt x="4000" y="56548"/>
                  </a:cubicBezTo>
                  <a:lnTo>
                    <a:pt x="3999" y="56548"/>
                  </a:lnTo>
                  <a:cubicBezTo>
                    <a:pt x="3124" y="57175"/>
                    <a:pt x="2263" y="57817"/>
                    <a:pt x="1392" y="58454"/>
                  </a:cubicBezTo>
                  <a:lnTo>
                    <a:pt x="1245" y="58307"/>
                  </a:lnTo>
                  <a:cubicBezTo>
                    <a:pt x="1374" y="58115"/>
                    <a:pt x="1493" y="57918"/>
                    <a:pt x="1635" y="57735"/>
                  </a:cubicBezTo>
                  <a:cubicBezTo>
                    <a:pt x="3436" y="55465"/>
                    <a:pt x="5235" y="53200"/>
                    <a:pt x="7034" y="50938"/>
                  </a:cubicBezTo>
                  <a:cubicBezTo>
                    <a:pt x="7441" y="50426"/>
                    <a:pt x="7648" y="50184"/>
                    <a:pt x="7903" y="50184"/>
                  </a:cubicBezTo>
                  <a:close/>
                  <a:moveTo>
                    <a:pt x="39578" y="46266"/>
                  </a:moveTo>
                  <a:cubicBezTo>
                    <a:pt x="45119" y="49425"/>
                    <a:pt x="50798" y="51643"/>
                    <a:pt x="57206" y="51877"/>
                  </a:cubicBezTo>
                  <a:cubicBezTo>
                    <a:pt x="56931" y="53559"/>
                    <a:pt x="56660" y="55195"/>
                    <a:pt x="56371" y="56937"/>
                  </a:cubicBezTo>
                  <a:cubicBezTo>
                    <a:pt x="53379" y="56662"/>
                    <a:pt x="50418" y="56392"/>
                    <a:pt x="47517" y="56130"/>
                  </a:cubicBezTo>
                  <a:cubicBezTo>
                    <a:pt x="47374" y="55883"/>
                    <a:pt x="47264" y="55695"/>
                    <a:pt x="47155" y="55507"/>
                  </a:cubicBezTo>
                  <a:cubicBezTo>
                    <a:pt x="46948" y="55635"/>
                    <a:pt x="46705" y="55732"/>
                    <a:pt x="46545" y="55901"/>
                  </a:cubicBezTo>
                  <a:cubicBezTo>
                    <a:pt x="45592" y="56891"/>
                    <a:pt x="44610" y="57827"/>
                    <a:pt x="43396" y="58513"/>
                  </a:cubicBezTo>
                  <a:cubicBezTo>
                    <a:pt x="42580" y="58982"/>
                    <a:pt x="41906" y="59719"/>
                    <a:pt x="41067" y="60127"/>
                  </a:cubicBezTo>
                  <a:cubicBezTo>
                    <a:pt x="39477" y="60907"/>
                    <a:pt x="37809" y="61530"/>
                    <a:pt x="36177" y="62230"/>
                  </a:cubicBezTo>
                  <a:cubicBezTo>
                    <a:pt x="36069" y="62277"/>
                    <a:pt x="35978" y="62300"/>
                    <a:pt x="35896" y="62300"/>
                  </a:cubicBezTo>
                  <a:cubicBezTo>
                    <a:pt x="35728" y="62300"/>
                    <a:pt x="35602" y="62200"/>
                    <a:pt x="35466" y="61992"/>
                  </a:cubicBezTo>
                  <a:cubicBezTo>
                    <a:pt x="34632" y="60723"/>
                    <a:pt x="33509" y="59898"/>
                    <a:pt x="31955" y="59697"/>
                  </a:cubicBezTo>
                  <a:cubicBezTo>
                    <a:pt x="31837" y="59682"/>
                    <a:pt x="31716" y="59674"/>
                    <a:pt x="31593" y="59674"/>
                  </a:cubicBezTo>
                  <a:cubicBezTo>
                    <a:pt x="29968" y="59674"/>
                    <a:pt x="27901" y="60953"/>
                    <a:pt x="27381" y="62419"/>
                  </a:cubicBezTo>
                  <a:cubicBezTo>
                    <a:pt x="27280" y="62703"/>
                    <a:pt x="27280" y="63025"/>
                    <a:pt x="27220" y="63387"/>
                  </a:cubicBezTo>
                  <a:cubicBezTo>
                    <a:pt x="26516" y="63387"/>
                    <a:pt x="25785" y="63421"/>
                    <a:pt x="25050" y="63421"/>
                  </a:cubicBezTo>
                  <a:cubicBezTo>
                    <a:pt x="24590" y="63421"/>
                    <a:pt x="24127" y="63407"/>
                    <a:pt x="23669" y="63363"/>
                  </a:cubicBezTo>
                  <a:cubicBezTo>
                    <a:pt x="21721" y="63180"/>
                    <a:pt x="19773" y="62941"/>
                    <a:pt x="17852" y="62566"/>
                  </a:cubicBezTo>
                  <a:cubicBezTo>
                    <a:pt x="16756" y="62354"/>
                    <a:pt x="15688" y="61897"/>
                    <a:pt x="14661" y="61429"/>
                  </a:cubicBezTo>
                  <a:cubicBezTo>
                    <a:pt x="13351" y="60824"/>
                    <a:pt x="12086" y="60118"/>
                    <a:pt x="10816" y="59426"/>
                  </a:cubicBezTo>
                  <a:cubicBezTo>
                    <a:pt x="9381" y="58633"/>
                    <a:pt x="8296" y="57442"/>
                    <a:pt x="7324" y="56291"/>
                  </a:cubicBezTo>
                  <a:cubicBezTo>
                    <a:pt x="8671" y="55040"/>
                    <a:pt x="10004" y="53797"/>
                    <a:pt x="11325" y="52564"/>
                  </a:cubicBezTo>
                  <a:cubicBezTo>
                    <a:pt x="11935" y="53046"/>
                    <a:pt x="12558" y="53573"/>
                    <a:pt x="13222" y="54049"/>
                  </a:cubicBezTo>
                  <a:cubicBezTo>
                    <a:pt x="14831" y="55209"/>
                    <a:pt x="16693" y="55673"/>
                    <a:pt x="18622" y="55883"/>
                  </a:cubicBezTo>
                  <a:cubicBezTo>
                    <a:pt x="19548" y="55984"/>
                    <a:pt x="20471" y="56040"/>
                    <a:pt x="21390" y="56040"/>
                  </a:cubicBezTo>
                  <a:cubicBezTo>
                    <a:pt x="23389" y="56040"/>
                    <a:pt x="25368" y="55775"/>
                    <a:pt x="27312" y="55131"/>
                  </a:cubicBezTo>
                  <a:cubicBezTo>
                    <a:pt x="28972" y="54581"/>
                    <a:pt x="30388" y="53601"/>
                    <a:pt x="31878" y="52739"/>
                  </a:cubicBezTo>
                  <a:cubicBezTo>
                    <a:pt x="34554" y="51190"/>
                    <a:pt x="36786" y="49104"/>
                    <a:pt x="38978" y="46968"/>
                  </a:cubicBezTo>
                  <a:cubicBezTo>
                    <a:pt x="39197" y="46752"/>
                    <a:pt x="39380" y="46496"/>
                    <a:pt x="39578" y="46266"/>
                  </a:cubicBezTo>
                  <a:close/>
                  <a:moveTo>
                    <a:pt x="31665" y="60437"/>
                  </a:moveTo>
                  <a:cubicBezTo>
                    <a:pt x="33122" y="60437"/>
                    <a:pt x="34153" y="61260"/>
                    <a:pt x="34898" y="62501"/>
                  </a:cubicBezTo>
                  <a:cubicBezTo>
                    <a:pt x="34892" y="62579"/>
                    <a:pt x="34888" y="62662"/>
                    <a:pt x="34888" y="62739"/>
                  </a:cubicBezTo>
                  <a:lnTo>
                    <a:pt x="34889" y="62739"/>
                  </a:lnTo>
                  <a:cubicBezTo>
                    <a:pt x="32629" y="62987"/>
                    <a:pt x="30369" y="63235"/>
                    <a:pt x="27968" y="63501"/>
                  </a:cubicBezTo>
                  <a:cubicBezTo>
                    <a:pt x="28042" y="63074"/>
                    <a:pt x="28018" y="62785"/>
                    <a:pt x="28133" y="62570"/>
                  </a:cubicBezTo>
                  <a:cubicBezTo>
                    <a:pt x="28842" y="61273"/>
                    <a:pt x="29975" y="60526"/>
                    <a:pt x="31432" y="60444"/>
                  </a:cubicBezTo>
                  <a:cubicBezTo>
                    <a:pt x="31511" y="60439"/>
                    <a:pt x="31588" y="60437"/>
                    <a:pt x="31665" y="60437"/>
                  </a:cubicBezTo>
                  <a:close/>
                  <a:moveTo>
                    <a:pt x="47043" y="56814"/>
                  </a:moveTo>
                  <a:cubicBezTo>
                    <a:pt x="47070" y="56814"/>
                    <a:pt x="47096" y="56815"/>
                    <a:pt x="47122" y="56818"/>
                  </a:cubicBezTo>
                  <a:cubicBezTo>
                    <a:pt x="49812" y="57097"/>
                    <a:pt x="52503" y="57386"/>
                    <a:pt x="55193" y="57684"/>
                  </a:cubicBezTo>
                  <a:cubicBezTo>
                    <a:pt x="55500" y="57716"/>
                    <a:pt x="55807" y="57762"/>
                    <a:pt x="56110" y="57798"/>
                  </a:cubicBezTo>
                  <a:cubicBezTo>
                    <a:pt x="55477" y="60957"/>
                    <a:pt x="54854" y="64069"/>
                    <a:pt x="54226" y="67213"/>
                  </a:cubicBezTo>
                  <a:lnTo>
                    <a:pt x="54226" y="67213"/>
                  </a:lnTo>
                  <a:cubicBezTo>
                    <a:pt x="54087" y="67195"/>
                    <a:pt x="53954" y="67186"/>
                    <a:pt x="53826" y="67186"/>
                  </a:cubicBezTo>
                  <a:cubicBezTo>
                    <a:pt x="52701" y="67186"/>
                    <a:pt x="51950" y="67865"/>
                    <a:pt x="51279" y="68831"/>
                  </a:cubicBezTo>
                  <a:cubicBezTo>
                    <a:pt x="49977" y="70724"/>
                    <a:pt x="50248" y="72493"/>
                    <a:pt x="51449" y="74349"/>
                  </a:cubicBezTo>
                  <a:cubicBezTo>
                    <a:pt x="51586" y="74555"/>
                    <a:pt x="51788" y="74757"/>
                    <a:pt x="52008" y="74858"/>
                  </a:cubicBezTo>
                  <a:cubicBezTo>
                    <a:pt x="52060" y="74883"/>
                    <a:pt x="52119" y="74891"/>
                    <a:pt x="52183" y="74891"/>
                  </a:cubicBezTo>
                  <a:cubicBezTo>
                    <a:pt x="52320" y="74891"/>
                    <a:pt x="52477" y="74851"/>
                    <a:pt x="52618" y="74845"/>
                  </a:cubicBezTo>
                  <a:cubicBezTo>
                    <a:pt x="52585" y="74662"/>
                    <a:pt x="52590" y="74456"/>
                    <a:pt x="52511" y="74294"/>
                  </a:cubicBezTo>
                  <a:cubicBezTo>
                    <a:pt x="52150" y="73562"/>
                    <a:pt x="51724" y="72860"/>
                    <a:pt x="51398" y="72113"/>
                  </a:cubicBezTo>
                  <a:cubicBezTo>
                    <a:pt x="50807" y="70770"/>
                    <a:pt x="52351" y="67960"/>
                    <a:pt x="53859" y="67933"/>
                  </a:cubicBezTo>
                  <a:lnTo>
                    <a:pt x="54249" y="67933"/>
                  </a:lnTo>
                  <a:cubicBezTo>
                    <a:pt x="53786" y="70261"/>
                    <a:pt x="53324" y="72582"/>
                    <a:pt x="52865" y="74895"/>
                  </a:cubicBezTo>
                  <a:cubicBezTo>
                    <a:pt x="52072" y="78846"/>
                    <a:pt x="51287" y="82768"/>
                    <a:pt x="50513" y="86661"/>
                  </a:cubicBezTo>
                  <a:cubicBezTo>
                    <a:pt x="49789" y="86794"/>
                    <a:pt x="49115" y="87019"/>
                    <a:pt x="48437" y="87019"/>
                  </a:cubicBezTo>
                  <a:cubicBezTo>
                    <a:pt x="48421" y="87019"/>
                    <a:pt x="48405" y="87019"/>
                    <a:pt x="48390" y="87019"/>
                  </a:cubicBezTo>
                  <a:cubicBezTo>
                    <a:pt x="47370" y="87019"/>
                    <a:pt x="46345" y="86880"/>
                    <a:pt x="45320" y="86794"/>
                  </a:cubicBezTo>
                  <a:cubicBezTo>
                    <a:pt x="44665" y="86734"/>
                    <a:pt x="44009" y="86652"/>
                    <a:pt x="43354" y="86610"/>
                  </a:cubicBezTo>
                  <a:cubicBezTo>
                    <a:pt x="42987" y="86587"/>
                    <a:pt x="42845" y="86460"/>
                    <a:pt x="42858" y="86074"/>
                  </a:cubicBezTo>
                  <a:cubicBezTo>
                    <a:pt x="42968" y="82962"/>
                    <a:pt x="43079" y="79850"/>
                    <a:pt x="43161" y="76738"/>
                  </a:cubicBezTo>
                  <a:cubicBezTo>
                    <a:pt x="43230" y="74193"/>
                    <a:pt x="43230" y="71646"/>
                    <a:pt x="43317" y="69101"/>
                  </a:cubicBezTo>
                  <a:cubicBezTo>
                    <a:pt x="43427" y="65952"/>
                    <a:pt x="43588" y="62808"/>
                    <a:pt x="43767" y="59668"/>
                  </a:cubicBezTo>
                  <a:cubicBezTo>
                    <a:pt x="43784" y="59384"/>
                    <a:pt x="44087" y="59073"/>
                    <a:pt x="44330" y="58852"/>
                  </a:cubicBezTo>
                  <a:cubicBezTo>
                    <a:pt x="45045" y="58197"/>
                    <a:pt x="45784" y="57573"/>
                    <a:pt x="46535" y="56965"/>
                  </a:cubicBezTo>
                  <a:cubicBezTo>
                    <a:pt x="46662" y="56865"/>
                    <a:pt x="46865" y="56814"/>
                    <a:pt x="47043" y="56814"/>
                  </a:cubicBezTo>
                  <a:close/>
                  <a:moveTo>
                    <a:pt x="43676" y="87389"/>
                  </a:moveTo>
                  <a:cubicBezTo>
                    <a:pt x="44711" y="87504"/>
                    <a:pt x="45720" y="87665"/>
                    <a:pt x="46737" y="87715"/>
                  </a:cubicBezTo>
                  <a:cubicBezTo>
                    <a:pt x="47026" y="87729"/>
                    <a:pt x="47315" y="87734"/>
                    <a:pt x="47605" y="87734"/>
                  </a:cubicBezTo>
                  <a:cubicBezTo>
                    <a:pt x="48335" y="87734"/>
                    <a:pt x="49067" y="87702"/>
                    <a:pt x="49799" y="87702"/>
                  </a:cubicBezTo>
                  <a:cubicBezTo>
                    <a:pt x="50097" y="87706"/>
                    <a:pt x="50426" y="87692"/>
                    <a:pt x="50689" y="87811"/>
                  </a:cubicBezTo>
                  <a:cubicBezTo>
                    <a:pt x="52246" y="88527"/>
                    <a:pt x="53790" y="89278"/>
                    <a:pt x="55340" y="90017"/>
                  </a:cubicBezTo>
                  <a:lnTo>
                    <a:pt x="55340" y="90017"/>
                  </a:lnTo>
                  <a:cubicBezTo>
                    <a:pt x="55330" y="90049"/>
                    <a:pt x="55323" y="90080"/>
                    <a:pt x="55317" y="90113"/>
                  </a:cubicBezTo>
                  <a:cubicBezTo>
                    <a:pt x="51449" y="89921"/>
                    <a:pt x="47580" y="89722"/>
                    <a:pt x="43676" y="89530"/>
                  </a:cubicBezTo>
                  <a:lnTo>
                    <a:pt x="43676" y="87389"/>
                  </a:lnTo>
                  <a:close/>
                  <a:moveTo>
                    <a:pt x="59170" y="0"/>
                  </a:moveTo>
                  <a:cubicBezTo>
                    <a:pt x="58480" y="0"/>
                    <a:pt x="57839" y="125"/>
                    <a:pt x="57363" y="342"/>
                  </a:cubicBezTo>
                  <a:cubicBezTo>
                    <a:pt x="55942" y="988"/>
                    <a:pt x="54751" y="1854"/>
                    <a:pt x="54049" y="3326"/>
                  </a:cubicBezTo>
                  <a:cubicBezTo>
                    <a:pt x="53426" y="4637"/>
                    <a:pt x="52330" y="5470"/>
                    <a:pt x="50988" y="6021"/>
                  </a:cubicBezTo>
                  <a:cubicBezTo>
                    <a:pt x="50140" y="6364"/>
                    <a:pt x="49301" y="6740"/>
                    <a:pt x="48508" y="7185"/>
                  </a:cubicBezTo>
                  <a:cubicBezTo>
                    <a:pt x="47234" y="7904"/>
                    <a:pt x="46427" y="8981"/>
                    <a:pt x="46133" y="10448"/>
                  </a:cubicBezTo>
                  <a:cubicBezTo>
                    <a:pt x="45874" y="11764"/>
                    <a:pt x="46294" y="12904"/>
                    <a:pt x="46876" y="14028"/>
                  </a:cubicBezTo>
                  <a:cubicBezTo>
                    <a:pt x="47156" y="14573"/>
                    <a:pt x="47092" y="15027"/>
                    <a:pt x="46735" y="15554"/>
                  </a:cubicBezTo>
                  <a:cubicBezTo>
                    <a:pt x="45950" y="16718"/>
                    <a:pt x="45134" y="17887"/>
                    <a:pt x="44547" y="19152"/>
                  </a:cubicBezTo>
                  <a:cubicBezTo>
                    <a:pt x="43663" y="21059"/>
                    <a:pt x="44653" y="23066"/>
                    <a:pt x="46642" y="23731"/>
                  </a:cubicBezTo>
                  <a:cubicBezTo>
                    <a:pt x="47027" y="23855"/>
                    <a:pt x="47412" y="23969"/>
                    <a:pt x="47797" y="24084"/>
                  </a:cubicBezTo>
                  <a:cubicBezTo>
                    <a:pt x="48613" y="24322"/>
                    <a:pt x="48618" y="24318"/>
                    <a:pt x="48536" y="25175"/>
                  </a:cubicBezTo>
                  <a:cubicBezTo>
                    <a:pt x="48424" y="26359"/>
                    <a:pt x="49166" y="27181"/>
                    <a:pt x="50213" y="27181"/>
                  </a:cubicBezTo>
                  <a:cubicBezTo>
                    <a:pt x="50415" y="27181"/>
                    <a:pt x="50629" y="27151"/>
                    <a:pt x="50850" y="27086"/>
                  </a:cubicBezTo>
                  <a:cubicBezTo>
                    <a:pt x="51176" y="26991"/>
                    <a:pt x="51491" y="26871"/>
                    <a:pt x="51799" y="26766"/>
                  </a:cubicBezTo>
                  <a:lnTo>
                    <a:pt x="51799" y="26766"/>
                  </a:lnTo>
                  <a:cubicBezTo>
                    <a:pt x="51350" y="27944"/>
                    <a:pt x="50900" y="29085"/>
                    <a:pt x="50483" y="30235"/>
                  </a:cubicBezTo>
                  <a:cubicBezTo>
                    <a:pt x="50387" y="30509"/>
                    <a:pt x="50401" y="30826"/>
                    <a:pt x="50355" y="31152"/>
                  </a:cubicBezTo>
                  <a:cubicBezTo>
                    <a:pt x="49993" y="31409"/>
                    <a:pt x="49552" y="31702"/>
                    <a:pt x="49131" y="32027"/>
                  </a:cubicBezTo>
                  <a:cubicBezTo>
                    <a:pt x="48984" y="32142"/>
                    <a:pt x="48866" y="32312"/>
                    <a:pt x="48765" y="32482"/>
                  </a:cubicBezTo>
                  <a:cubicBezTo>
                    <a:pt x="47600" y="34470"/>
                    <a:pt x="46565" y="36546"/>
                    <a:pt x="45248" y="38431"/>
                  </a:cubicBezTo>
                  <a:cubicBezTo>
                    <a:pt x="43388" y="41102"/>
                    <a:pt x="41316" y="43628"/>
                    <a:pt x="38956" y="45902"/>
                  </a:cubicBezTo>
                  <a:cubicBezTo>
                    <a:pt x="36619" y="48152"/>
                    <a:pt x="34294" y="50407"/>
                    <a:pt x="31453" y="52053"/>
                  </a:cubicBezTo>
                  <a:cubicBezTo>
                    <a:pt x="29995" y="52897"/>
                    <a:pt x="28606" y="53845"/>
                    <a:pt x="26983" y="54382"/>
                  </a:cubicBezTo>
                  <a:cubicBezTo>
                    <a:pt x="25142" y="54989"/>
                    <a:pt x="23270" y="55232"/>
                    <a:pt x="21376" y="55232"/>
                  </a:cubicBezTo>
                  <a:cubicBezTo>
                    <a:pt x="20587" y="55232"/>
                    <a:pt x="19794" y="55190"/>
                    <a:pt x="18998" y="55114"/>
                  </a:cubicBezTo>
                  <a:cubicBezTo>
                    <a:pt x="17027" y="54927"/>
                    <a:pt x="15117" y="54483"/>
                    <a:pt x="13493" y="53263"/>
                  </a:cubicBezTo>
                  <a:cubicBezTo>
                    <a:pt x="12834" y="52763"/>
                    <a:pt x="12284" y="52108"/>
                    <a:pt x="11624" y="51603"/>
                  </a:cubicBezTo>
                  <a:cubicBezTo>
                    <a:pt x="10739" y="50930"/>
                    <a:pt x="9804" y="50320"/>
                    <a:pt x="8874" y="49706"/>
                  </a:cubicBezTo>
                  <a:cubicBezTo>
                    <a:pt x="8463" y="49436"/>
                    <a:pt x="8135" y="49297"/>
                    <a:pt x="7837" y="49297"/>
                  </a:cubicBezTo>
                  <a:cubicBezTo>
                    <a:pt x="7445" y="49297"/>
                    <a:pt x="7105" y="49537"/>
                    <a:pt x="6696" y="50036"/>
                  </a:cubicBezTo>
                  <a:cubicBezTo>
                    <a:pt x="6032" y="50843"/>
                    <a:pt x="5409" y="51677"/>
                    <a:pt x="4757" y="52493"/>
                  </a:cubicBezTo>
                  <a:cubicBezTo>
                    <a:pt x="3474" y="54098"/>
                    <a:pt x="2191" y="55697"/>
                    <a:pt x="907" y="57291"/>
                  </a:cubicBezTo>
                  <a:cubicBezTo>
                    <a:pt x="747" y="57493"/>
                    <a:pt x="600" y="57708"/>
                    <a:pt x="491" y="57938"/>
                  </a:cubicBezTo>
                  <a:cubicBezTo>
                    <a:pt x="284" y="58364"/>
                    <a:pt x="0" y="58841"/>
                    <a:pt x="421" y="59258"/>
                  </a:cubicBezTo>
                  <a:cubicBezTo>
                    <a:pt x="576" y="59409"/>
                    <a:pt x="741" y="59467"/>
                    <a:pt x="905" y="59467"/>
                  </a:cubicBezTo>
                  <a:cubicBezTo>
                    <a:pt x="1180" y="59467"/>
                    <a:pt x="1455" y="59307"/>
                    <a:pt x="1687" y="59153"/>
                  </a:cubicBezTo>
                  <a:cubicBezTo>
                    <a:pt x="2750" y="58446"/>
                    <a:pt x="3787" y="57695"/>
                    <a:pt x="4826" y="56948"/>
                  </a:cubicBezTo>
                  <a:cubicBezTo>
                    <a:pt x="5500" y="56462"/>
                    <a:pt x="6156" y="55958"/>
                    <a:pt x="6802" y="55476"/>
                  </a:cubicBezTo>
                  <a:cubicBezTo>
                    <a:pt x="6829" y="55821"/>
                    <a:pt x="6806" y="56109"/>
                    <a:pt x="6884" y="56361"/>
                  </a:cubicBezTo>
                  <a:cubicBezTo>
                    <a:pt x="7342" y="57777"/>
                    <a:pt x="8346" y="58808"/>
                    <a:pt x="9551" y="59538"/>
                  </a:cubicBezTo>
                  <a:cubicBezTo>
                    <a:pt x="11486" y="60711"/>
                    <a:pt x="13521" y="61724"/>
                    <a:pt x="15533" y="62765"/>
                  </a:cubicBezTo>
                  <a:cubicBezTo>
                    <a:pt x="16028" y="63021"/>
                    <a:pt x="16592" y="63196"/>
                    <a:pt x="17147" y="63295"/>
                  </a:cubicBezTo>
                  <a:cubicBezTo>
                    <a:pt x="18746" y="63589"/>
                    <a:pt x="20351" y="63882"/>
                    <a:pt x="21964" y="64071"/>
                  </a:cubicBezTo>
                  <a:cubicBezTo>
                    <a:pt x="23345" y="64232"/>
                    <a:pt x="24727" y="64296"/>
                    <a:pt x="26109" y="64296"/>
                  </a:cubicBezTo>
                  <a:cubicBezTo>
                    <a:pt x="28040" y="64296"/>
                    <a:pt x="29971" y="64170"/>
                    <a:pt x="31897" y="64002"/>
                  </a:cubicBezTo>
                  <a:cubicBezTo>
                    <a:pt x="35471" y="63695"/>
                    <a:pt x="38698" y="62302"/>
                    <a:pt x="41852" y="60726"/>
                  </a:cubicBezTo>
                  <a:cubicBezTo>
                    <a:pt x="42223" y="60537"/>
                    <a:pt x="42571" y="60303"/>
                    <a:pt x="43016" y="60038"/>
                  </a:cubicBezTo>
                  <a:lnTo>
                    <a:pt x="43016" y="60038"/>
                  </a:lnTo>
                  <a:cubicBezTo>
                    <a:pt x="42989" y="60358"/>
                    <a:pt x="42975" y="60570"/>
                    <a:pt x="42957" y="60780"/>
                  </a:cubicBezTo>
                  <a:cubicBezTo>
                    <a:pt x="42856" y="61820"/>
                    <a:pt x="42699" y="62857"/>
                    <a:pt x="42668" y="63898"/>
                  </a:cubicBezTo>
                  <a:cubicBezTo>
                    <a:pt x="42461" y="70291"/>
                    <a:pt x="42274" y="76685"/>
                    <a:pt x="42104" y="83079"/>
                  </a:cubicBezTo>
                  <a:cubicBezTo>
                    <a:pt x="42072" y="84216"/>
                    <a:pt x="42071" y="85352"/>
                    <a:pt x="42099" y="86489"/>
                  </a:cubicBezTo>
                  <a:cubicBezTo>
                    <a:pt x="42104" y="86700"/>
                    <a:pt x="42287" y="87062"/>
                    <a:pt x="42430" y="87085"/>
                  </a:cubicBezTo>
                  <a:cubicBezTo>
                    <a:pt x="42993" y="87176"/>
                    <a:pt x="43039" y="87502"/>
                    <a:pt x="42979" y="87952"/>
                  </a:cubicBezTo>
                  <a:cubicBezTo>
                    <a:pt x="42943" y="88203"/>
                    <a:pt x="42943" y="88460"/>
                    <a:pt x="42907" y="88712"/>
                  </a:cubicBezTo>
                  <a:cubicBezTo>
                    <a:pt x="42695" y="90110"/>
                    <a:pt x="42957" y="90418"/>
                    <a:pt x="44382" y="90449"/>
                  </a:cubicBezTo>
                  <a:cubicBezTo>
                    <a:pt x="44501" y="90452"/>
                    <a:pt x="44620" y="90452"/>
                    <a:pt x="44739" y="90452"/>
                  </a:cubicBezTo>
                  <a:cubicBezTo>
                    <a:pt x="44859" y="90452"/>
                    <a:pt x="44978" y="90452"/>
                    <a:pt x="45097" y="90454"/>
                  </a:cubicBezTo>
                  <a:cubicBezTo>
                    <a:pt x="46376" y="90500"/>
                    <a:pt x="47659" y="90536"/>
                    <a:pt x="48942" y="90601"/>
                  </a:cubicBezTo>
                  <a:cubicBezTo>
                    <a:pt x="51285" y="90715"/>
                    <a:pt x="53623" y="90853"/>
                    <a:pt x="55964" y="90971"/>
                  </a:cubicBezTo>
                  <a:cubicBezTo>
                    <a:pt x="56026" y="90975"/>
                    <a:pt x="56089" y="90978"/>
                    <a:pt x="56152" y="90978"/>
                  </a:cubicBezTo>
                  <a:cubicBezTo>
                    <a:pt x="56333" y="90978"/>
                    <a:pt x="56514" y="90957"/>
                    <a:pt x="56671" y="90889"/>
                  </a:cubicBezTo>
                  <a:cubicBezTo>
                    <a:pt x="56886" y="90803"/>
                    <a:pt x="57188" y="90615"/>
                    <a:pt x="57207" y="90441"/>
                  </a:cubicBezTo>
                  <a:cubicBezTo>
                    <a:pt x="57234" y="90226"/>
                    <a:pt x="57060" y="89918"/>
                    <a:pt x="56877" y="89772"/>
                  </a:cubicBezTo>
                  <a:cubicBezTo>
                    <a:pt x="56630" y="89570"/>
                    <a:pt x="56286" y="89496"/>
                    <a:pt x="55987" y="89355"/>
                  </a:cubicBezTo>
                  <a:cubicBezTo>
                    <a:pt x="54416" y="88621"/>
                    <a:pt x="52843" y="87878"/>
                    <a:pt x="51303" y="87155"/>
                  </a:cubicBezTo>
                  <a:cubicBezTo>
                    <a:pt x="51816" y="84391"/>
                    <a:pt x="52293" y="81690"/>
                    <a:pt x="52830" y="79000"/>
                  </a:cubicBezTo>
                  <a:cubicBezTo>
                    <a:pt x="53329" y="76470"/>
                    <a:pt x="53930" y="73959"/>
                    <a:pt x="54416" y="71424"/>
                  </a:cubicBezTo>
                  <a:cubicBezTo>
                    <a:pt x="54975" y="68494"/>
                    <a:pt x="55424" y="65543"/>
                    <a:pt x="55978" y="62610"/>
                  </a:cubicBezTo>
                  <a:cubicBezTo>
                    <a:pt x="56313" y="60850"/>
                    <a:pt x="56818" y="59121"/>
                    <a:pt x="57138" y="57362"/>
                  </a:cubicBezTo>
                  <a:cubicBezTo>
                    <a:pt x="57555" y="55097"/>
                    <a:pt x="57857" y="52814"/>
                    <a:pt x="58219" y="50546"/>
                  </a:cubicBezTo>
                  <a:cubicBezTo>
                    <a:pt x="58665" y="47740"/>
                    <a:pt x="59201" y="44949"/>
                    <a:pt x="59027" y="42084"/>
                  </a:cubicBezTo>
                  <a:cubicBezTo>
                    <a:pt x="59022" y="42021"/>
                    <a:pt x="59063" y="41951"/>
                    <a:pt x="59100" y="41832"/>
                  </a:cubicBezTo>
                  <a:cubicBezTo>
                    <a:pt x="60182" y="41832"/>
                    <a:pt x="61264" y="41867"/>
                    <a:pt x="62342" y="41867"/>
                  </a:cubicBezTo>
                  <a:cubicBezTo>
                    <a:pt x="63058" y="41867"/>
                    <a:pt x="63773" y="41851"/>
                    <a:pt x="64485" y="41800"/>
                  </a:cubicBezTo>
                  <a:cubicBezTo>
                    <a:pt x="66158" y="41681"/>
                    <a:pt x="67859" y="41489"/>
                    <a:pt x="69463" y="41026"/>
                  </a:cubicBezTo>
                  <a:cubicBezTo>
                    <a:pt x="71278" y="40504"/>
                    <a:pt x="73066" y="39898"/>
                    <a:pt x="74784" y="39073"/>
                  </a:cubicBezTo>
                  <a:cubicBezTo>
                    <a:pt x="74602" y="38867"/>
                    <a:pt x="74438" y="38647"/>
                    <a:pt x="74294" y="38413"/>
                  </a:cubicBezTo>
                  <a:cubicBezTo>
                    <a:pt x="74187" y="38466"/>
                    <a:pt x="74087" y="38516"/>
                    <a:pt x="73981" y="38571"/>
                  </a:cubicBezTo>
                  <a:cubicBezTo>
                    <a:pt x="73105" y="39011"/>
                    <a:pt x="72129" y="39249"/>
                    <a:pt x="71218" y="39621"/>
                  </a:cubicBezTo>
                  <a:cubicBezTo>
                    <a:pt x="68181" y="40849"/>
                    <a:pt x="65026" y="41127"/>
                    <a:pt x="61838" y="41127"/>
                  </a:cubicBezTo>
                  <a:cubicBezTo>
                    <a:pt x="61017" y="41127"/>
                    <a:pt x="60193" y="41108"/>
                    <a:pt x="59369" y="41083"/>
                  </a:cubicBezTo>
                  <a:cubicBezTo>
                    <a:pt x="59209" y="41078"/>
                    <a:pt x="58993" y="41024"/>
                    <a:pt x="58906" y="40908"/>
                  </a:cubicBezTo>
                  <a:cubicBezTo>
                    <a:pt x="58721" y="40680"/>
                    <a:pt x="58618" y="40558"/>
                    <a:pt x="58530" y="40558"/>
                  </a:cubicBezTo>
                  <a:cubicBezTo>
                    <a:pt x="58431" y="40558"/>
                    <a:pt x="58351" y="40713"/>
                    <a:pt x="58195" y="41045"/>
                  </a:cubicBezTo>
                  <a:cubicBezTo>
                    <a:pt x="57425" y="40972"/>
                    <a:pt x="56691" y="40950"/>
                    <a:pt x="55972" y="40835"/>
                  </a:cubicBezTo>
                  <a:cubicBezTo>
                    <a:pt x="53584" y="40450"/>
                    <a:pt x="51502" y="39446"/>
                    <a:pt x="49909" y="37594"/>
                  </a:cubicBezTo>
                  <a:cubicBezTo>
                    <a:pt x="48804" y="36311"/>
                    <a:pt x="48653" y="34248"/>
                    <a:pt x="49509" y="32795"/>
                  </a:cubicBezTo>
                  <a:cubicBezTo>
                    <a:pt x="49904" y="32136"/>
                    <a:pt x="50532" y="31741"/>
                    <a:pt x="51310" y="31701"/>
                  </a:cubicBezTo>
                  <a:cubicBezTo>
                    <a:pt x="51497" y="31691"/>
                    <a:pt x="51683" y="31687"/>
                    <a:pt x="51868" y="31687"/>
                  </a:cubicBezTo>
                  <a:cubicBezTo>
                    <a:pt x="53556" y="31687"/>
                    <a:pt x="55199" y="32061"/>
                    <a:pt x="56843" y="32429"/>
                  </a:cubicBezTo>
                  <a:cubicBezTo>
                    <a:pt x="58399" y="32774"/>
                    <a:pt x="59962" y="33095"/>
                    <a:pt x="61546" y="33213"/>
                  </a:cubicBezTo>
                  <a:cubicBezTo>
                    <a:pt x="61466" y="32942"/>
                    <a:pt x="61453" y="32657"/>
                    <a:pt x="61517" y="32400"/>
                  </a:cubicBezTo>
                  <a:cubicBezTo>
                    <a:pt x="61399" y="32388"/>
                    <a:pt x="61281" y="32380"/>
                    <a:pt x="61161" y="32364"/>
                  </a:cubicBezTo>
                  <a:lnTo>
                    <a:pt x="61161" y="31489"/>
                  </a:lnTo>
                  <a:cubicBezTo>
                    <a:pt x="61310" y="31447"/>
                    <a:pt x="61459" y="31407"/>
                    <a:pt x="61610" y="31366"/>
                  </a:cubicBezTo>
                  <a:cubicBezTo>
                    <a:pt x="61514" y="31181"/>
                    <a:pt x="61457" y="30978"/>
                    <a:pt x="61443" y="30769"/>
                  </a:cubicBezTo>
                  <a:cubicBezTo>
                    <a:pt x="61401" y="30783"/>
                    <a:pt x="61358" y="30795"/>
                    <a:pt x="61317" y="30807"/>
                  </a:cubicBezTo>
                  <a:lnTo>
                    <a:pt x="61317" y="27581"/>
                  </a:lnTo>
                  <a:cubicBezTo>
                    <a:pt x="62389" y="27306"/>
                    <a:pt x="63366" y="27076"/>
                    <a:pt x="64324" y="26801"/>
                  </a:cubicBezTo>
                  <a:cubicBezTo>
                    <a:pt x="65290" y="26521"/>
                    <a:pt x="66290" y="26288"/>
                    <a:pt x="67198" y="25871"/>
                  </a:cubicBezTo>
                  <a:cubicBezTo>
                    <a:pt x="69613" y="24767"/>
                    <a:pt x="70507" y="23244"/>
                    <a:pt x="70195" y="20848"/>
                  </a:cubicBezTo>
                  <a:cubicBezTo>
                    <a:pt x="70113" y="20196"/>
                    <a:pt x="70048" y="19545"/>
                    <a:pt x="69976" y="18908"/>
                  </a:cubicBezTo>
                  <a:cubicBezTo>
                    <a:pt x="71777" y="17987"/>
                    <a:pt x="72511" y="16896"/>
                    <a:pt x="71997" y="15622"/>
                  </a:cubicBezTo>
                  <a:cubicBezTo>
                    <a:pt x="71464" y="14302"/>
                    <a:pt x="70563" y="13231"/>
                    <a:pt x="69026" y="13231"/>
                  </a:cubicBezTo>
                  <a:cubicBezTo>
                    <a:pt x="68780" y="13231"/>
                    <a:pt x="68518" y="13259"/>
                    <a:pt x="68239" y="13317"/>
                  </a:cubicBezTo>
                  <a:cubicBezTo>
                    <a:pt x="68009" y="12748"/>
                    <a:pt x="67794" y="12166"/>
                    <a:pt x="67538" y="11607"/>
                  </a:cubicBezTo>
                  <a:cubicBezTo>
                    <a:pt x="67460" y="11442"/>
                    <a:pt x="67248" y="11346"/>
                    <a:pt x="67097" y="11218"/>
                  </a:cubicBezTo>
                  <a:cubicBezTo>
                    <a:pt x="67046" y="11409"/>
                    <a:pt x="66924" y="11616"/>
                    <a:pt x="66955" y="11790"/>
                  </a:cubicBezTo>
                  <a:cubicBezTo>
                    <a:pt x="67033" y="12221"/>
                    <a:pt x="67143" y="12652"/>
                    <a:pt x="67303" y="13060"/>
                  </a:cubicBezTo>
                  <a:cubicBezTo>
                    <a:pt x="67482" y="13504"/>
                    <a:pt x="67464" y="13807"/>
                    <a:pt x="67006" y="14096"/>
                  </a:cubicBezTo>
                  <a:cubicBezTo>
                    <a:pt x="66194" y="14609"/>
                    <a:pt x="65713" y="15370"/>
                    <a:pt x="65612" y="16241"/>
                  </a:cubicBezTo>
                  <a:cubicBezTo>
                    <a:pt x="64774" y="16529"/>
                    <a:pt x="63985" y="16800"/>
                    <a:pt x="63178" y="17079"/>
                  </a:cubicBezTo>
                  <a:cubicBezTo>
                    <a:pt x="62990" y="16813"/>
                    <a:pt x="62803" y="16521"/>
                    <a:pt x="62587" y="16250"/>
                  </a:cubicBezTo>
                  <a:cubicBezTo>
                    <a:pt x="62061" y="15590"/>
                    <a:pt x="61007" y="15163"/>
                    <a:pt x="60093" y="15163"/>
                  </a:cubicBezTo>
                  <a:cubicBezTo>
                    <a:pt x="59654" y="15163"/>
                    <a:pt x="59248" y="15261"/>
                    <a:pt x="58948" y="15480"/>
                  </a:cubicBezTo>
                  <a:cubicBezTo>
                    <a:pt x="58293" y="15957"/>
                    <a:pt x="57719" y="16580"/>
                    <a:pt x="57234" y="17230"/>
                  </a:cubicBezTo>
                  <a:cubicBezTo>
                    <a:pt x="56982" y="17560"/>
                    <a:pt x="56904" y="18092"/>
                    <a:pt x="56917" y="18528"/>
                  </a:cubicBezTo>
                  <a:cubicBezTo>
                    <a:pt x="56923" y="18610"/>
                    <a:pt x="56927" y="18692"/>
                    <a:pt x="56936" y="18775"/>
                  </a:cubicBezTo>
                  <a:cubicBezTo>
                    <a:pt x="57101" y="19994"/>
                    <a:pt x="58215" y="20979"/>
                    <a:pt x="59673" y="21223"/>
                  </a:cubicBezTo>
                  <a:cubicBezTo>
                    <a:pt x="59947" y="21269"/>
                    <a:pt x="60212" y="21291"/>
                    <a:pt x="60465" y="21291"/>
                  </a:cubicBezTo>
                  <a:cubicBezTo>
                    <a:pt x="62077" y="21291"/>
                    <a:pt x="63226" y="20378"/>
                    <a:pt x="63495" y="18802"/>
                  </a:cubicBezTo>
                  <a:cubicBezTo>
                    <a:pt x="63550" y="18486"/>
                    <a:pt x="63505" y="18156"/>
                    <a:pt x="63505" y="17803"/>
                  </a:cubicBezTo>
                  <a:cubicBezTo>
                    <a:pt x="64252" y="17560"/>
                    <a:pt x="64971" y="17321"/>
                    <a:pt x="65700" y="17083"/>
                  </a:cubicBezTo>
                  <a:cubicBezTo>
                    <a:pt x="66225" y="18503"/>
                    <a:pt x="67109" y="19288"/>
                    <a:pt x="68514" y="19288"/>
                  </a:cubicBezTo>
                  <a:cubicBezTo>
                    <a:pt x="68728" y="19288"/>
                    <a:pt x="68954" y="19270"/>
                    <a:pt x="69193" y="19233"/>
                  </a:cubicBezTo>
                  <a:cubicBezTo>
                    <a:pt x="69261" y="20077"/>
                    <a:pt x="69326" y="20874"/>
                    <a:pt x="69380" y="21671"/>
                  </a:cubicBezTo>
                  <a:cubicBezTo>
                    <a:pt x="69454" y="22725"/>
                    <a:pt x="69050" y="23596"/>
                    <a:pt x="68203" y="24193"/>
                  </a:cubicBezTo>
                  <a:cubicBezTo>
                    <a:pt x="67584" y="24633"/>
                    <a:pt x="66915" y="25068"/>
                    <a:pt x="66204" y="25288"/>
                  </a:cubicBezTo>
                  <a:cubicBezTo>
                    <a:pt x="64545" y="25806"/>
                    <a:pt x="62849" y="26196"/>
                    <a:pt x="61171" y="26644"/>
                  </a:cubicBezTo>
                  <a:cubicBezTo>
                    <a:pt x="60970" y="26699"/>
                    <a:pt x="60690" y="26778"/>
                    <a:pt x="60621" y="26928"/>
                  </a:cubicBezTo>
                  <a:cubicBezTo>
                    <a:pt x="60463" y="27265"/>
                    <a:pt x="60371" y="27629"/>
                    <a:pt x="60350" y="28001"/>
                  </a:cubicBezTo>
                  <a:cubicBezTo>
                    <a:pt x="60291" y="29115"/>
                    <a:pt x="60278" y="30234"/>
                    <a:pt x="60241" y="31352"/>
                  </a:cubicBezTo>
                  <a:cubicBezTo>
                    <a:pt x="60232" y="31636"/>
                    <a:pt x="60213" y="31920"/>
                    <a:pt x="60191" y="32305"/>
                  </a:cubicBezTo>
                  <a:cubicBezTo>
                    <a:pt x="58633" y="31989"/>
                    <a:pt x="57152" y="31650"/>
                    <a:pt x="55663" y="31393"/>
                  </a:cubicBezTo>
                  <a:cubicBezTo>
                    <a:pt x="54163" y="31132"/>
                    <a:pt x="52651" y="30948"/>
                    <a:pt x="51120" y="30733"/>
                  </a:cubicBezTo>
                  <a:cubicBezTo>
                    <a:pt x="51166" y="30614"/>
                    <a:pt x="51207" y="30477"/>
                    <a:pt x="51267" y="30344"/>
                  </a:cubicBezTo>
                  <a:cubicBezTo>
                    <a:pt x="52009" y="28699"/>
                    <a:pt x="52762" y="27048"/>
                    <a:pt x="53508" y="25398"/>
                  </a:cubicBezTo>
                  <a:cubicBezTo>
                    <a:pt x="53793" y="24765"/>
                    <a:pt x="53774" y="24610"/>
                    <a:pt x="53178" y="24294"/>
                  </a:cubicBezTo>
                  <a:cubicBezTo>
                    <a:pt x="51578" y="23446"/>
                    <a:pt x="51153" y="21947"/>
                    <a:pt x="51024" y="20338"/>
                  </a:cubicBezTo>
                  <a:cubicBezTo>
                    <a:pt x="50964" y="19555"/>
                    <a:pt x="51159" y="19177"/>
                    <a:pt x="51597" y="19177"/>
                  </a:cubicBezTo>
                  <a:cubicBezTo>
                    <a:pt x="51829" y="19177"/>
                    <a:pt x="52129" y="19282"/>
                    <a:pt x="52495" y="19490"/>
                  </a:cubicBezTo>
                  <a:cubicBezTo>
                    <a:pt x="52953" y="19746"/>
                    <a:pt x="53389" y="20049"/>
                    <a:pt x="53847" y="20319"/>
                  </a:cubicBezTo>
                  <a:cubicBezTo>
                    <a:pt x="54173" y="20511"/>
                    <a:pt x="54480" y="20604"/>
                    <a:pt x="54755" y="20604"/>
                  </a:cubicBezTo>
                  <a:cubicBezTo>
                    <a:pt x="55359" y="20604"/>
                    <a:pt x="55802" y="20155"/>
                    <a:pt x="55919" y="19330"/>
                  </a:cubicBezTo>
                  <a:cubicBezTo>
                    <a:pt x="55947" y="19151"/>
                    <a:pt x="55951" y="18969"/>
                    <a:pt x="55932" y="18789"/>
                  </a:cubicBezTo>
                  <a:cubicBezTo>
                    <a:pt x="55924" y="18714"/>
                    <a:pt x="55909" y="18641"/>
                    <a:pt x="55892" y="18570"/>
                  </a:cubicBezTo>
                  <a:cubicBezTo>
                    <a:pt x="55686" y="17753"/>
                    <a:pt x="55470" y="16937"/>
                    <a:pt x="55209" y="16140"/>
                  </a:cubicBezTo>
                  <a:cubicBezTo>
                    <a:pt x="54920" y="15265"/>
                    <a:pt x="55031" y="14847"/>
                    <a:pt x="55787" y="14266"/>
                  </a:cubicBezTo>
                  <a:cubicBezTo>
                    <a:pt x="56488" y="13727"/>
                    <a:pt x="57258" y="13554"/>
                    <a:pt x="58075" y="13554"/>
                  </a:cubicBezTo>
                  <a:cubicBezTo>
                    <a:pt x="58336" y="13554"/>
                    <a:pt x="58601" y="13572"/>
                    <a:pt x="58871" y="13601"/>
                  </a:cubicBezTo>
                  <a:cubicBezTo>
                    <a:pt x="59852" y="13706"/>
                    <a:pt x="60842" y="13775"/>
                    <a:pt x="61828" y="13775"/>
                  </a:cubicBezTo>
                  <a:cubicBezTo>
                    <a:pt x="63299" y="13770"/>
                    <a:pt x="64592" y="13403"/>
                    <a:pt x="65394" y="11966"/>
                  </a:cubicBezTo>
                  <a:cubicBezTo>
                    <a:pt x="65756" y="11323"/>
                    <a:pt x="66334" y="10938"/>
                    <a:pt x="67079" y="10906"/>
                  </a:cubicBezTo>
                  <a:cubicBezTo>
                    <a:pt x="67139" y="10901"/>
                    <a:pt x="67199" y="10898"/>
                    <a:pt x="67259" y="10898"/>
                  </a:cubicBezTo>
                  <a:cubicBezTo>
                    <a:pt x="67332" y="10898"/>
                    <a:pt x="67406" y="10902"/>
                    <a:pt x="67479" y="10910"/>
                  </a:cubicBezTo>
                  <a:cubicBezTo>
                    <a:pt x="67616" y="10926"/>
                    <a:pt x="67756" y="10932"/>
                    <a:pt x="67895" y="10932"/>
                  </a:cubicBezTo>
                  <a:cubicBezTo>
                    <a:pt x="68086" y="10932"/>
                    <a:pt x="68278" y="10921"/>
                    <a:pt x="68469" y="10910"/>
                  </a:cubicBezTo>
                  <a:cubicBezTo>
                    <a:pt x="69867" y="10837"/>
                    <a:pt x="71549" y="9101"/>
                    <a:pt x="71403" y="7717"/>
                  </a:cubicBezTo>
                  <a:cubicBezTo>
                    <a:pt x="71275" y="6469"/>
                    <a:pt x="70682" y="5346"/>
                    <a:pt x="69445" y="4870"/>
                  </a:cubicBezTo>
                  <a:cubicBezTo>
                    <a:pt x="68450" y="4485"/>
                    <a:pt x="67369" y="4311"/>
                    <a:pt x="66310" y="4113"/>
                  </a:cubicBezTo>
                  <a:cubicBezTo>
                    <a:pt x="65187" y="3898"/>
                    <a:pt x="64207" y="3499"/>
                    <a:pt x="63542" y="2510"/>
                  </a:cubicBezTo>
                  <a:cubicBezTo>
                    <a:pt x="63326" y="2193"/>
                    <a:pt x="63046" y="1923"/>
                    <a:pt x="62823" y="1612"/>
                  </a:cubicBezTo>
                  <a:cubicBezTo>
                    <a:pt x="61990" y="460"/>
                    <a:pt x="60493" y="0"/>
                    <a:pt x="5917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64" name="Google Shape;764;p28"/>
            <p:cNvSpPr/>
            <p:nvPr/>
          </p:nvSpPr>
          <p:spPr>
            <a:xfrm>
              <a:off x="7508650" y="2698450"/>
              <a:ext cx="641050" cy="236025"/>
            </a:xfrm>
            <a:custGeom>
              <a:avLst/>
              <a:gdLst/>
              <a:ahLst/>
              <a:cxnLst/>
              <a:rect l="l" t="t" r="r" b="b"/>
              <a:pathLst>
                <a:path w="25642" h="9441" extrusionOk="0">
                  <a:moveTo>
                    <a:pt x="23500" y="1369"/>
                  </a:moveTo>
                  <a:cubicBezTo>
                    <a:pt x="23579" y="1369"/>
                    <a:pt x="23769" y="1539"/>
                    <a:pt x="23807" y="1655"/>
                  </a:cubicBezTo>
                  <a:cubicBezTo>
                    <a:pt x="23913" y="1981"/>
                    <a:pt x="23959" y="2324"/>
                    <a:pt x="24055" y="2783"/>
                  </a:cubicBezTo>
                  <a:cubicBezTo>
                    <a:pt x="23936" y="2907"/>
                    <a:pt x="23784" y="3076"/>
                    <a:pt x="23628" y="3246"/>
                  </a:cubicBezTo>
                  <a:cubicBezTo>
                    <a:pt x="23468" y="3080"/>
                    <a:pt x="23216" y="2933"/>
                    <a:pt x="23170" y="2741"/>
                  </a:cubicBezTo>
                  <a:cubicBezTo>
                    <a:pt x="23092" y="2417"/>
                    <a:pt x="23111" y="2059"/>
                    <a:pt x="23157" y="1719"/>
                  </a:cubicBezTo>
                  <a:cubicBezTo>
                    <a:pt x="23174" y="1586"/>
                    <a:pt x="23350" y="1426"/>
                    <a:pt x="23487" y="1371"/>
                  </a:cubicBezTo>
                  <a:cubicBezTo>
                    <a:pt x="23491" y="1370"/>
                    <a:pt x="23495" y="1369"/>
                    <a:pt x="23500" y="1369"/>
                  </a:cubicBezTo>
                  <a:close/>
                  <a:moveTo>
                    <a:pt x="8269" y="1952"/>
                  </a:moveTo>
                  <a:cubicBezTo>
                    <a:pt x="8281" y="1952"/>
                    <a:pt x="8289" y="1954"/>
                    <a:pt x="8292" y="1958"/>
                  </a:cubicBezTo>
                  <a:cubicBezTo>
                    <a:pt x="8411" y="2146"/>
                    <a:pt x="8498" y="2357"/>
                    <a:pt x="8603" y="2562"/>
                  </a:cubicBezTo>
                  <a:lnTo>
                    <a:pt x="8604" y="2562"/>
                  </a:lnTo>
                  <a:cubicBezTo>
                    <a:pt x="8494" y="2893"/>
                    <a:pt x="8416" y="3195"/>
                    <a:pt x="8287" y="3471"/>
                  </a:cubicBezTo>
                  <a:cubicBezTo>
                    <a:pt x="8215" y="3626"/>
                    <a:pt x="8130" y="3697"/>
                    <a:pt x="8042" y="3697"/>
                  </a:cubicBezTo>
                  <a:cubicBezTo>
                    <a:pt x="7950" y="3697"/>
                    <a:pt x="7856" y="3620"/>
                    <a:pt x="7770" y="3479"/>
                  </a:cubicBezTo>
                  <a:cubicBezTo>
                    <a:pt x="7582" y="3177"/>
                    <a:pt x="7732" y="2270"/>
                    <a:pt x="8012" y="2040"/>
                  </a:cubicBezTo>
                  <a:cubicBezTo>
                    <a:pt x="8073" y="1992"/>
                    <a:pt x="8213" y="1952"/>
                    <a:pt x="8269" y="1952"/>
                  </a:cubicBezTo>
                  <a:close/>
                  <a:moveTo>
                    <a:pt x="19754" y="2391"/>
                  </a:moveTo>
                  <a:cubicBezTo>
                    <a:pt x="19783" y="2391"/>
                    <a:pt x="19805" y="2396"/>
                    <a:pt x="19815" y="2407"/>
                  </a:cubicBezTo>
                  <a:cubicBezTo>
                    <a:pt x="19971" y="2572"/>
                    <a:pt x="20067" y="2802"/>
                    <a:pt x="20154" y="2952"/>
                  </a:cubicBezTo>
                  <a:cubicBezTo>
                    <a:pt x="20066" y="3337"/>
                    <a:pt x="20025" y="3626"/>
                    <a:pt x="19929" y="3896"/>
                  </a:cubicBezTo>
                  <a:lnTo>
                    <a:pt x="19930" y="3896"/>
                  </a:lnTo>
                  <a:cubicBezTo>
                    <a:pt x="19888" y="4011"/>
                    <a:pt x="19728" y="4140"/>
                    <a:pt x="19619" y="4148"/>
                  </a:cubicBezTo>
                  <a:cubicBezTo>
                    <a:pt x="19617" y="4149"/>
                    <a:pt x="19615" y="4149"/>
                    <a:pt x="19613" y="4149"/>
                  </a:cubicBezTo>
                  <a:cubicBezTo>
                    <a:pt x="19500" y="4149"/>
                    <a:pt x="19297" y="4001"/>
                    <a:pt x="19302" y="3925"/>
                  </a:cubicBezTo>
                  <a:cubicBezTo>
                    <a:pt x="19306" y="3452"/>
                    <a:pt x="19343" y="2980"/>
                    <a:pt x="19411" y="2512"/>
                  </a:cubicBezTo>
                  <a:cubicBezTo>
                    <a:pt x="19419" y="2465"/>
                    <a:pt x="19639" y="2391"/>
                    <a:pt x="19754" y="2391"/>
                  </a:cubicBezTo>
                  <a:close/>
                  <a:moveTo>
                    <a:pt x="16080" y="2329"/>
                  </a:moveTo>
                  <a:cubicBezTo>
                    <a:pt x="16189" y="2329"/>
                    <a:pt x="16305" y="2401"/>
                    <a:pt x="16383" y="2545"/>
                  </a:cubicBezTo>
                  <a:cubicBezTo>
                    <a:pt x="16487" y="2741"/>
                    <a:pt x="16510" y="2989"/>
                    <a:pt x="16575" y="3237"/>
                  </a:cubicBezTo>
                  <a:cubicBezTo>
                    <a:pt x="16483" y="3534"/>
                    <a:pt x="16428" y="3847"/>
                    <a:pt x="16286" y="4112"/>
                  </a:cubicBezTo>
                  <a:cubicBezTo>
                    <a:pt x="16222" y="4241"/>
                    <a:pt x="15992" y="4336"/>
                    <a:pt x="15841" y="4336"/>
                  </a:cubicBezTo>
                  <a:cubicBezTo>
                    <a:pt x="15754" y="4332"/>
                    <a:pt x="15594" y="4094"/>
                    <a:pt x="15603" y="3974"/>
                  </a:cubicBezTo>
                  <a:cubicBezTo>
                    <a:pt x="15640" y="3502"/>
                    <a:pt x="15691" y="3025"/>
                    <a:pt x="15814" y="2572"/>
                  </a:cubicBezTo>
                  <a:cubicBezTo>
                    <a:pt x="15857" y="2411"/>
                    <a:pt x="15964" y="2329"/>
                    <a:pt x="16080" y="2329"/>
                  </a:cubicBezTo>
                  <a:close/>
                  <a:moveTo>
                    <a:pt x="12076" y="2454"/>
                  </a:moveTo>
                  <a:cubicBezTo>
                    <a:pt x="12231" y="2454"/>
                    <a:pt x="12322" y="2605"/>
                    <a:pt x="12366" y="2815"/>
                  </a:cubicBezTo>
                  <a:cubicBezTo>
                    <a:pt x="12458" y="3255"/>
                    <a:pt x="12114" y="4075"/>
                    <a:pt x="11684" y="4437"/>
                  </a:cubicBezTo>
                  <a:cubicBezTo>
                    <a:pt x="11257" y="3974"/>
                    <a:pt x="11350" y="2888"/>
                    <a:pt x="11830" y="2549"/>
                  </a:cubicBezTo>
                  <a:cubicBezTo>
                    <a:pt x="11926" y="2483"/>
                    <a:pt x="12007" y="2454"/>
                    <a:pt x="12076" y="2454"/>
                  </a:cubicBezTo>
                  <a:close/>
                  <a:moveTo>
                    <a:pt x="5202" y="2934"/>
                  </a:moveTo>
                  <a:cubicBezTo>
                    <a:pt x="5358" y="3141"/>
                    <a:pt x="5513" y="3347"/>
                    <a:pt x="5669" y="3549"/>
                  </a:cubicBezTo>
                  <a:lnTo>
                    <a:pt x="5670" y="3549"/>
                  </a:lnTo>
                  <a:cubicBezTo>
                    <a:pt x="5464" y="4258"/>
                    <a:pt x="5308" y="4882"/>
                    <a:pt x="5092" y="5478"/>
                  </a:cubicBezTo>
                  <a:cubicBezTo>
                    <a:pt x="5037" y="5638"/>
                    <a:pt x="4794" y="5730"/>
                    <a:pt x="4634" y="5854"/>
                  </a:cubicBezTo>
                  <a:cubicBezTo>
                    <a:pt x="4505" y="5671"/>
                    <a:pt x="4291" y="5491"/>
                    <a:pt x="4276" y="5299"/>
                  </a:cubicBezTo>
                  <a:cubicBezTo>
                    <a:pt x="4249" y="5024"/>
                    <a:pt x="4359" y="4731"/>
                    <a:pt x="4432" y="4447"/>
                  </a:cubicBezTo>
                  <a:cubicBezTo>
                    <a:pt x="4514" y="4130"/>
                    <a:pt x="4589" y="3801"/>
                    <a:pt x="4726" y="3507"/>
                  </a:cubicBezTo>
                  <a:cubicBezTo>
                    <a:pt x="4831" y="3292"/>
                    <a:pt x="5037" y="3122"/>
                    <a:pt x="5202" y="2934"/>
                  </a:cubicBezTo>
                  <a:close/>
                  <a:moveTo>
                    <a:pt x="21826" y="4719"/>
                  </a:moveTo>
                  <a:cubicBezTo>
                    <a:pt x="21934" y="4719"/>
                    <a:pt x="22065" y="4755"/>
                    <a:pt x="22112" y="4818"/>
                  </a:cubicBezTo>
                  <a:cubicBezTo>
                    <a:pt x="22400" y="5221"/>
                    <a:pt x="22657" y="5652"/>
                    <a:pt x="22927" y="6088"/>
                  </a:cubicBezTo>
                  <a:cubicBezTo>
                    <a:pt x="22785" y="6317"/>
                    <a:pt x="22720" y="6546"/>
                    <a:pt x="22602" y="6582"/>
                  </a:cubicBezTo>
                  <a:cubicBezTo>
                    <a:pt x="22563" y="6594"/>
                    <a:pt x="22515" y="6599"/>
                    <a:pt x="22464" y="6599"/>
                  </a:cubicBezTo>
                  <a:cubicBezTo>
                    <a:pt x="22305" y="6599"/>
                    <a:pt x="22117" y="6548"/>
                    <a:pt x="22074" y="6468"/>
                  </a:cubicBezTo>
                  <a:cubicBezTo>
                    <a:pt x="21845" y="6024"/>
                    <a:pt x="21676" y="5547"/>
                    <a:pt x="21519" y="5070"/>
                  </a:cubicBezTo>
                  <a:cubicBezTo>
                    <a:pt x="21492" y="4982"/>
                    <a:pt x="21616" y="4777"/>
                    <a:pt x="21717" y="4735"/>
                  </a:cubicBezTo>
                  <a:cubicBezTo>
                    <a:pt x="21746" y="4724"/>
                    <a:pt x="21784" y="4719"/>
                    <a:pt x="21826" y="4719"/>
                  </a:cubicBezTo>
                  <a:close/>
                  <a:moveTo>
                    <a:pt x="9270" y="5234"/>
                  </a:moveTo>
                  <a:cubicBezTo>
                    <a:pt x="9298" y="5234"/>
                    <a:pt x="9321" y="5238"/>
                    <a:pt x="9333" y="5249"/>
                  </a:cubicBezTo>
                  <a:cubicBezTo>
                    <a:pt x="9497" y="5400"/>
                    <a:pt x="9585" y="5635"/>
                    <a:pt x="9671" y="5785"/>
                  </a:cubicBezTo>
                  <a:cubicBezTo>
                    <a:pt x="9571" y="6216"/>
                    <a:pt x="9525" y="6542"/>
                    <a:pt x="9406" y="6843"/>
                  </a:cubicBezTo>
                  <a:cubicBezTo>
                    <a:pt x="9354" y="6975"/>
                    <a:pt x="9155" y="7152"/>
                    <a:pt x="9045" y="7152"/>
                  </a:cubicBezTo>
                  <a:cubicBezTo>
                    <a:pt x="9040" y="7152"/>
                    <a:pt x="9035" y="7151"/>
                    <a:pt x="9030" y="7150"/>
                  </a:cubicBezTo>
                  <a:cubicBezTo>
                    <a:pt x="8870" y="7119"/>
                    <a:pt x="8617" y="6917"/>
                    <a:pt x="8622" y="6803"/>
                  </a:cubicBezTo>
                  <a:cubicBezTo>
                    <a:pt x="8660" y="6326"/>
                    <a:pt x="8748" y="5854"/>
                    <a:pt x="8883" y="5396"/>
                  </a:cubicBezTo>
                  <a:cubicBezTo>
                    <a:pt x="8902" y="5321"/>
                    <a:pt x="9145" y="5234"/>
                    <a:pt x="9270" y="5234"/>
                  </a:cubicBezTo>
                  <a:close/>
                  <a:moveTo>
                    <a:pt x="17629" y="5088"/>
                  </a:moveTo>
                  <a:cubicBezTo>
                    <a:pt x="17816" y="5253"/>
                    <a:pt x="18092" y="5387"/>
                    <a:pt x="18174" y="5592"/>
                  </a:cubicBezTo>
                  <a:cubicBezTo>
                    <a:pt x="18311" y="5936"/>
                    <a:pt x="18371" y="6330"/>
                    <a:pt x="18376" y="6706"/>
                  </a:cubicBezTo>
                  <a:cubicBezTo>
                    <a:pt x="18376" y="6898"/>
                    <a:pt x="18178" y="7096"/>
                    <a:pt x="18073" y="7289"/>
                  </a:cubicBezTo>
                  <a:cubicBezTo>
                    <a:pt x="17899" y="7165"/>
                    <a:pt x="17638" y="7077"/>
                    <a:pt x="17569" y="6908"/>
                  </a:cubicBezTo>
                  <a:cubicBezTo>
                    <a:pt x="17417" y="6546"/>
                    <a:pt x="17362" y="6147"/>
                    <a:pt x="17244" y="5648"/>
                  </a:cubicBezTo>
                  <a:cubicBezTo>
                    <a:pt x="17354" y="5482"/>
                    <a:pt x="17492" y="5286"/>
                    <a:pt x="17629" y="5088"/>
                  </a:cubicBezTo>
                  <a:close/>
                  <a:moveTo>
                    <a:pt x="13872" y="5193"/>
                  </a:moveTo>
                  <a:cubicBezTo>
                    <a:pt x="14007" y="5193"/>
                    <a:pt x="14251" y="5352"/>
                    <a:pt x="14264" y="5464"/>
                  </a:cubicBezTo>
                  <a:cubicBezTo>
                    <a:pt x="14341" y="6069"/>
                    <a:pt x="14380" y="6679"/>
                    <a:pt x="14383" y="7289"/>
                  </a:cubicBezTo>
                  <a:cubicBezTo>
                    <a:pt x="14383" y="7403"/>
                    <a:pt x="14159" y="7605"/>
                    <a:pt x="14026" y="7613"/>
                  </a:cubicBezTo>
                  <a:cubicBezTo>
                    <a:pt x="14021" y="7614"/>
                    <a:pt x="14017" y="7614"/>
                    <a:pt x="14012" y="7614"/>
                  </a:cubicBezTo>
                  <a:cubicBezTo>
                    <a:pt x="13872" y="7614"/>
                    <a:pt x="13653" y="7477"/>
                    <a:pt x="13609" y="7357"/>
                  </a:cubicBezTo>
                  <a:cubicBezTo>
                    <a:pt x="13499" y="7018"/>
                    <a:pt x="13462" y="6656"/>
                    <a:pt x="13417" y="6408"/>
                  </a:cubicBezTo>
                  <a:cubicBezTo>
                    <a:pt x="13453" y="6037"/>
                    <a:pt x="13439" y="5776"/>
                    <a:pt x="13513" y="5537"/>
                  </a:cubicBezTo>
                  <a:cubicBezTo>
                    <a:pt x="13559" y="5396"/>
                    <a:pt x="13733" y="5207"/>
                    <a:pt x="13861" y="5194"/>
                  </a:cubicBezTo>
                  <a:cubicBezTo>
                    <a:pt x="13865" y="5194"/>
                    <a:pt x="13868" y="5193"/>
                    <a:pt x="13872" y="5193"/>
                  </a:cubicBezTo>
                  <a:close/>
                  <a:moveTo>
                    <a:pt x="3216" y="1"/>
                  </a:moveTo>
                  <a:cubicBezTo>
                    <a:pt x="3031" y="1"/>
                    <a:pt x="2845" y="5"/>
                    <a:pt x="2658" y="15"/>
                  </a:cubicBezTo>
                  <a:cubicBezTo>
                    <a:pt x="1880" y="55"/>
                    <a:pt x="1252" y="450"/>
                    <a:pt x="857" y="1109"/>
                  </a:cubicBezTo>
                  <a:cubicBezTo>
                    <a:pt x="1" y="2562"/>
                    <a:pt x="152" y="4625"/>
                    <a:pt x="1257" y="5908"/>
                  </a:cubicBezTo>
                  <a:cubicBezTo>
                    <a:pt x="2850" y="7760"/>
                    <a:pt x="4932" y="8764"/>
                    <a:pt x="7320" y="9149"/>
                  </a:cubicBezTo>
                  <a:cubicBezTo>
                    <a:pt x="8041" y="9264"/>
                    <a:pt x="8773" y="9286"/>
                    <a:pt x="9543" y="9359"/>
                  </a:cubicBezTo>
                  <a:cubicBezTo>
                    <a:pt x="9699" y="9027"/>
                    <a:pt x="9779" y="8872"/>
                    <a:pt x="9878" y="8872"/>
                  </a:cubicBezTo>
                  <a:cubicBezTo>
                    <a:pt x="9966" y="8872"/>
                    <a:pt x="10069" y="8994"/>
                    <a:pt x="10254" y="9222"/>
                  </a:cubicBezTo>
                  <a:cubicBezTo>
                    <a:pt x="10341" y="9338"/>
                    <a:pt x="10557" y="9392"/>
                    <a:pt x="10717" y="9397"/>
                  </a:cubicBezTo>
                  <a:cubicBezTo>
                    <a:pt x="11541" y="9422"/>
                    <a:pt x="12365" y="9441"/>
                    <a:pt x="13186" y="9441"/>
                  </a:cubicBezTo>
                  <a:cubicBezTo>
                    <a:pt x="16374" y="9441"/>
                    <a:pt x="19529" y="9163"/>
                    <a:pt x="22566" y="7935"/>
                  </a:cubicBezTo>
                  <a:cubicBezTo>
                    <a:pt x="23477" y="7563"/>
                    <a:pt x="24453" y="7325"/>
                    <a:pt x="25329" y="6885"/>
                  </a:cubicBezTo>
                  <a:cubicBezTo>
                    <a:pt x="25435" y="6830"/>
                    <a:pt x="25535" y="6780"/>
                    <a:pt x="25641" y="6725"/>
                  </a:cubicBezTo>
                  <a:cubicBezTo>
                    <a:pt x="25571" y="6622"/>
                    <a:pt x="25507" y="6517"/>
                    <a:pt x="25448" y="6407"/>
                  </a:cubicBezTo>
                  <a:cubicBezTo>
                    <a:pt x="25017" y="5656"/>
                    <a:pt x="24687" y="4762"/>
                    <a:pt x="24430" y="3790"/>
                  </a:cubicBezTo>
                  <a:cubicBezTo>
                    <a:pt x="24398" y="3671"/>
                    <a:pt x="24367" y="3546"/>
                    <a:pt x="24339" y="3423"/>
                  </a:cubicBezTo>
                  <a:cubicBezTo>
                    <a:pt x="24228" y="2961"/>
                    <a:pt x="24133" y="2479"/>
                    <a:pt x="24051" y="1989"/>
                  </a:cubicBezTo>
                  <a:cubicBezTo>
                    <a:pt x="24009" y="1764"/>
                    <a:pt x="23977" y="1535"/>
                    <a:pt x="23944" y="1306"/>
                  </a:cubicBezTo>
                  <a:cubicBezTo>
                    <a:pt x="23936" y="1255"/>
                    <a:pt x="23927" y="1200"/>
                    <a:pt x="23922" y="1150"/>
                  </a:cubicBezTo>
                  <a:cubicBezTo>
                    <a:pt x="23885" y="889"/>
                    <a:pt x="23853" y="623"/>
                    <a:pt x="23822" y="357"/>
                  </a:cubicBezTo>
                  <a:lnTo>
                    <a:pt x="23822" y="338"/>
                  </a:lnTo>
                  <a:cubicBezTo>
                    <a:pt x="23816" y="302"/>
                    <a:pt x="23812" y="266"/>
                    <a:pt x="23807" y="228"/>
                  </a:cubicBezTo>
                  <a:cubicBezTo>
                    <a:pt x="20961" y="958"/>
                    <a:pt x="18041" y="1334"/>
                    <a:pt x="15099" y="1545"/>
                  </a:cubicBezTo>
                  <a:cubicBezTo>
                    <a:pt x="14767" y="1568"/>
                    <a:pt x="14438" y="1579"/>
                    <a:pt x="14109" y="1579"/>
                  </a:cubicBezTo>
                  <a:cubicBezTo>
                    <a:pt x="12106" y="1579"/>
                    <a:pt x="10144" y="1176"/>
                    <a:pt x="8191" y="743"/>
                  </a:cubicBezTo>
                  <a:cubicBezTo>
                    <a:pt x="6547" y="375"/>
                    <a:pt x="4904" y="1"/>
                    <a:pt x="3216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65" name="Google Shape;765;p28"/>
            <p:cNvSpPr/>
            <p:nvPr/>
          </p:nvSpPr>
          <p:spPr>
            <a:xfrm>
              <a:off x="8117125" y="2784050"/>
              <a:ext cx="2300" cy="9175"/>
            </a:xfrm>
            <a:custGeom>
              <a:avLst/>
              <a:gdLst/>
              <a:ahLst/>
              <a:cxnLst/>
              <a:rect l="l" t="t" r="r" b="b"/>
              <a:pathLst>
                <a:path w="92" h="367" extrusionOk="0">
                  <a:moveTo>
                    <a:pt x="0" y="1"/>
                  </a:moveTo>
                  <a:lnTo>
                    <a:pt x="0" y="1"/>
                  </a:lnTo>
                  <a:cubicBezTo>
                    <a:pt x="28" y="125"/>
                    <a:pt x="59" y="248"/>
                    <a:pt x="91" y="367"/>
                  </a:cubicBezTo>
                  <a:cubicBezTo>
                    <a:pt x="59" y="248"/>
                    <a:pt x="28" y="123"/>
                    <a:pt x="0" y="1"/>
                  </a:cubicBezTo>
                  <a:close/>
                </a:path>
              </a:pathLst>
            </a:custGeom>
            <a:solidFill>
              <a:srgbClr val="F46C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66" name="Google Shape;766;p28"/>
            <p:cNvSpPr/>
            <p:nvPr/>
          </p:nvSpPr>
          <p:spPr>
            <a:xfrm>
              <a:off x="8107250" y="2731125"/>
              <a:ext cx="2675" cy="17075"/>
            </a:xfrm>
            <a:custGeom>
              <a:avLst/>
              <a:gdLst/>
              <a:ahLst/>
              <a:cxnLst/>
              <a:rect l="l" t="t" r="r" b="b"/>
              <a:pathLst>
                <a:path w="107" h="683" extrusionOk="0">
                  <a:moveTo>
                    <a:pt x="0" y="1"/>
                  </a:moveTo>
                  <a:lnTo>
                    <a:pt x="0" y="1"/>
                  </a:lnTo>
                  <a:cubicBezTo>
                    <a:pt x="33" y="229"/>
                    <a:pt x="65" y="458"/>
                    <a:pt x="107" y="683"/>
                  </a:cubicBezTo>
                  <a:cubicBezTo>
                    <a:pt x="69" y="458"/>
                    <a:pt x="33" y="229"/>
                    <a:pt x="0" y="1"/>
                  </a:cubicBezTo>
                  <a:close/>
                </a:path>
              </a:pathLst>
            </a:custGeom>
            <a:solidFill>
              <a:srgbClr val="F46C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67" name="Google Shape;767;p28"/>
            <p:cNvSpPr/>
            <p:nvPr/>
          </p:nvSpPr>
          <p:spPr>
            <a:xfrm>
              <a:off x="8104175" y="2707375"/>
              <a:ext cx="2550" cy="19850"/>
            </a:xfrm>
            <a:custGeom>
              <a:avLst/>
              <a:gdLst/>
              <a:ahLst/>
              <a:cxnLst/>
              <a:rect l="l" t="t" r="r" b="b"/>
              <a:pathLst>
                <a:path w="102" h="794" extrusionOk="0">
                  <a:moveTo>
                    <a:pt x="1" y="1"/>
                  </a:moveTo>
                  <a:cubicBezTo>
                    <a:pt x="32" y="267"/>
                    <a:pt x="64" y="533"/>
                    <a:pt x="101" y="794"/>
                  </a:cubicBezTo>
                  <a:cubicBezTo>
                    <a:pt x="64" y="533"/>
                    <a:pt x="32" y="267"/>
                    <a:pt x="1" y="1"/>
                  </a:cubicBezTo>
                  <a:close/>
                </a:path>
              </a:pathLst>
            </a:custGeom>
            <a:solidFill>
              <a:srgbClr val="F46C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68" name="Google Shape;768;p28"/>
            <p:cNvSpPr/>
            <p:nvPr/>
          </p:nvSpPr>
          <p:spPr>
            <a:xfrm>
              <a:off x="8085950" y="2732675"/>
              <a:ext cx="24100" cy="46925"/>
            </a:xfrm>
            <a:custGeom>
              <a:avLst/>
              <a:gdLst/>
              <a:ahLst/>
              <a:cxnLst/>
              <a:rect l="l" t="t" r="r" b="b"/>
              <a:pathLst>
                <a:path w="964" h="1877" extrusionOk="0">
                  <a:moveTo>
                    <a:pt x="407" y="0"/>
                  </a:moveTo>
                  <a:cubicBezTo>
                    <a:pt x="402" y="0"/>
                    <a:pt x="398" y="1"/>
                    <a:pt x="394" y="2"/>
                  </a:cubicBezTo>
                  <a:cubicBezTo>
                    <a:pt x="257" y="57"/>
                    <a:pt x="82" y="217"/>
                    <a:pt x="65" y="350"/>
                  </a:cubicBezTo>
                  <a:cubicBezTo>
                    <a:pt x="19" y="690"/>
                    <a:pt x="0" y="1048"/>
                    <a:pt x="78" y="1372"/>
                  </a:cubicBezTo>
                  <a:cubicBezTo>
                    <a:pt x="124" y="1565"/>
                    <a:pt x="376" y="1712"/>
                    <a:pt x="536" y="1877"/>
                  </a:cubicBezTo>
                  <a:cubicBezTo>
                    <a:pt x="692" y="1707"/>
                    <a:pt x="844" y="1537"/>
                    <a:pt x="963" y="1414"/>
                  </a:cubicBezTo>
                  <a:cubicBezTo>
                    <a:pt x="867" y="955"/>
                    <a:pt x="821" y="612"/>
                    <a:pt x="715" y="286"/>
                  </a:cubicBezTo>
                  <a:cubicBezTo>
                    <a:pt x="676" y="170"/>
                    <a:pt x="487" y="0"/>
                    <a:pt x="407" y="0"/>
                  </a:cubicBezTo>
                  <a:close/>
                </a:path>
              </a:pathLst>
            </a:custGeom>
            <a:solidFill>
              <a:srgbClr val="2F3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69" name="Google Shape;769;p28"/>
            <p:cNvSpPr/>
            <p:nvPr/>
          </p:nvSpPr>
          <p:spPr>
            <a:xfrm>
              <a:off x="8103825" y="2704175"/>
              <a:ext cx="375" cy="2775"/>
            </a:xfrm>
            <a:custGeom>
              <a:avLst/>
              <a:gdLst/>
              <a:ahLst/>
              <a:cxnLst/>
              <a:rect l="l" t="t" r="r" b="b"/>
              <a:pathLst>
                <a:path w="15" h="111" extrusionOk="0">
                  <a:moveTo>
                    <a:pt x="0" y="1"/>
                  </a:moveTo>
                  <a:cubicBezTo>
                    <a:pt x="5" y="37"/>
                    <a:pt x="9" y="74"/>
                    <a:pt x="15" y="110"/>
                  </a:cubicBezTo>
                  <a:cubicBezTo>
                    <a:pt x="9" y="74"/>
                    <a:pt x="6" y="38"/>
                    <a:pt x="5" y="1"/>
                  </a:cubicBezTo>
                  <a:close/>
                </a:path>
              </a:pathLst>
            </a:custGeom>
            <a:solidFill>
              <a:srgbClr val="F46C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70" name="Google Shape;770;p28"/>
            <p:cNvSpPr/>
            <p:nvPr/>
          </p:nvSpPr>
          <p:spPr>
            <a:xfrm>
              <a:off x="8098675" y="2644025"/>
              <a:ext cx="3100" cy="38975"/>
            </a:xfrm>
            <a:custGeom>
              <a:avLst/>
              <a:gdLst/>
              <a:ahLst/>
              <a:cxnLst/>
              <a:rect l="l" t="t" r="r" b="b"/>
              <a:pathLst>
                <a:path w="124" h="1559" extrusionOk="0">
                  <a:moveTo>
                    <a:pt x="0" y="0"/>
                  </a:moveTo>
                  <a:lnTo>
                    <a:pt x="0" y="0"/>
                  </a:lnTo>
                  <a:cubicBezTo>
                    <a:pt x="32" y="518"/>
                    <a:pt x="74" y="1037"/>
                    <a:pt x="120" y="1559"/>
                  </a:cubicBezTo>
                  <a:lnTo>
                    <a:pt x="124" y="1559"/>
                  </a:lnTo>
                  <a:cubicBezTo>
                    <a:pt x="74" y="1037"/>
                    <a:pt x="32" y="513"/>
                    <a:pt x="0" y="0"/>
                  </a:cubicBezTo>
                  <a:close/>
                </a:path>
              </a:pathLst>
            </a:custGeom>
            <a:solidFill>
              <a:srgbClr val="F46C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71" name="Google Shape;771;p28"/>
            <p:cNvSpPr/>
            <p:nvPr/>
          </p:nvSpPr>
          <p:spPr>
            <a:xfrm>
              <a:off x="8045950" y="2816400"/>
              <a:ext cx="35900" cy="47025"/>
            </a:xfrm>
            <a:custGeom>
              <a:avLst/>
              <a:gdLst/>
              <a:ahLst/>
              <a:cxnLst/>
              <a:rect l="l" t="t" r="r" b="b"/>
              <a:pathLst>
                <a:path w="1436" h="1881" extrusionOk="0">
                  <a:moveTo>
                    <a:pt x="335" y="0"/>
                  </a:moveTo>
                  <a:cubicBezTo>
                    <a:pt x="293" y="0"/>
                    <a:pt x="254" y="6"/>
                    <a:pt x="225" y="17"/>
                  </a:cubicBezTo>
                  <a:cubicBezTo>
                    <a:pt x="124" y="58"/>
                    <a:pt x="1" y="264"/>
                    <a:pt x="28" y="352"/>
                  </a:cubicBezTo>
                  <a:cubicBezTo>
                    <a:pt x="184" y="829"/>
                    <a:pt x="353" y="1305"/>
                    <a:pt x="582" y="1750"/>
                  </a:cubicBezTo>
                  <a:cubicBezTo>
                    <a:pt x="625" y="1830"/>
                    <a:pt x="813" y="1881"/>
                    <a:pt x="972" y="1881"/>
                  </a:cubicBezTo>
                  <a:cubicBezTo>
                    <a:pt x="1023" y="1881"/>
                    <a:pt x="1071" y="1876"/>
                    <a:pt x="1110" y="1864"/>
                  </a:cubicBezTo>
                  <a:cubicBezTo>
                    <a:pt x="1229" y="1828"/>
                    <a:pt x="1293" y="1599"/>
                    <a:pt x="1436" y="1370"/>
                  </a:cubicBezTo>
                  <a:cubicBezTo>
                    <a:pt x="1165" y="934"/>
                    <a:pt x="908" y="503"/>
                    <a:pt x="620" y="100"/>
                  </a:cubicBezTo>
                  <a:cubicBezTo>
                    <a:pt x="573" y="37"/>
                    <a:pt x="443" y="0"/>
                    <a:pt x="335" y="0"/>
                  </a:cubicBezTo>
                  <a:close/>
                </a:path>
              </a:pathLst>
            </a:custGeom>
            <a:solidFill>
              <a:srgbClr val="2F3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72" name="Google Shape;772;p28"/>
            <p:cNvSpPr/>
            <p:nvPr/>
          </p:nvSpPr>
          <p:spPr>
            <a:xfrm>
              <a:off x="7411250" y="1926575"/>
              <a:ext cx="644475" cy="638375"/>
            </a:xfrm>
            <a:custGeom>
              <a:avLst/>
              <a:gdLst/>
              <a:ahLst/>
              <a:cxnLst/>
              <a:rect l="l" t="t" r="r" b="b"/>
              <a:pathLst>
                <a:path w="25779" h="25535" extrusionOk="0">
                  <a:moveTo>
                    <a:pt x="14640" y="1"/>
                  </a:moveTo>
                  <a:cubicBezTo>
                    <a:pt x="14397" y="1"/>
                    <a:pt x="14149" y="22"/>
                    <a:pt x="13898" y="61"/>
                  </a:cubicBezTo>
                  <a:cubicBezTo>
                    <a:pt x="12252" y="318"/>
                    <a:pt x="10923" y="1170"/>
                    <a:pt x="10134" y="2706"/>
                  </a:cubicBezTo>
                  <a:cubicBezTo>
                    <a:pt x="9327" y="4273"/>
                    <a:pt x="8113" y="5360"/>
                    <a:pt x="6468" y="6006"/>
                  </a:cubicBezTo>
                  <a:cubicBezTo>
                    <a:pt x="5707" y="6309"/>
                    <a:pt x="4960" y="6666"/>
                    <a:pt x="4230" y="7043"/>
                  </a:cubicBezTo>
                  <a:cubicBezTo>
                    <a:pt x="2297" y="8051"/>
                    <a:pt x="1573" y="10388"/>
                    <a:pt x="2535" y="12208"/>
                  </a:cubicBezTo>
                  <a:cubicBezTo>
                    <a:pt x="2728" y="12561"/>
                    <a:pt x="2888" y="12937"/>
                    <a:pt x="3029" y="13312"/>
                  </a:cubicBezTo>
                  <a:cubicBezTo>
                    <a:pt x="3237" y="13853"/>
                    <a:pt x="3218" y="14385"/>
                    <a:pt x="2865" y="14880"/>
                  </a:cubicBezTo>
                  <a:cubicBezTo>
                    <a:pt x="2393" y="15554"/>
                    <a:pt x="1884" y="16209"/>
                    <a:pt x="1463" y="16915"/>
                  </a:cubicBezTo>
                  <a:cubicBezTo>
                    <a:pt x="1059" y="17603"/>
                    <a:pt x="656" y="18313"/>
                    <a:pt x="413" y="19069"/>
                  </a:cubicBezTo>
                  <a:cubicBezTo>
                    <a:pt x="1" y="20352"/>
                    <a:pt x="725" y="21640"/>
                    <a:pt x="1999" y="22104"/>
                  </a:cubicBezTo>
                  <a:cubicBezTo>
                    <a:pt x="2361" y="22231"/>
                    <a:pt x="2728" y="22342"/>
                    <a:pt x="3099" y="22447"/>
                  </a:cubicBezTo>
                  <a:cubicBezTo>
                    <a:pt x="4562" y="22864"/>
                    <a:pt x="4625" y="22946"/>
                    <a:pt x="4593" y="24450"/>
                  </a:cubicBezTo>
                  <a:cubicBezTo>
                    <a:pt x="4575" y="25147"/>
                    <a:pt x="4872" y="25535"/>
                    <a:pt x="5406" y="25535"/>
                  </a:cubicBezTo>
                  <a:cubicBezTo>
                    <a:pt x="5560" y="25535"/>
                    <a:pt x="5735" y="25502"/>
                    <a:pt x="5927" y="25435"/>
                  </a:cubicBezTo>
                  <a:cubicBezTo>
                    <a:pt x="6446" y="25257"/>
                    <a:pt x="6945" y="25023"/>
                    <a:pt x="7435" y="24785"/>
                  </a:cubicBezTo>
                  <a:cubicBezTo>
                    <a:pt x="7664" y="24675"/>
                    <a:pt x="7862" y="24486"/>
                    <a:pt x="8142" y="24286"/>
                  </a:cubicBezTo>
                  <a:cubicBezTo>
                    <a:pt x="6129" y="23016"/>
                    <a:pt x="5093" y="20788"/>
                    <a:pt x="5474" y="18798"/>
                  </a:cubicBezTo>
                  <a:cubicBezTo>
                    <a:pt x="5504" y="18638"/>
                    <a:pt x="5549" y="18480"/>
                    <a:pt x="5607" y="18327"/>
                  </a:cubicBezTo>
                  <a:cubicBezTo>
                    <a:pt x="5826" y="17816"/>
                    <a:pt x="6218" y="17528"/>
                    <a:pt x="6733" y="17528"/>
                  </a:cubicBezTo>
                  <a:cubicBezTo>
                    <a:pt x="6810" y="17528"/>
                    <a:pt x="6890" y="17535"/>
                    <a:pt x="6972" y="17548"/>
                  </a:cubicBezTo>
                  <a:cubicBezTo>
                    <a:pt x="7788" y="17681"/>
                    <a:pt x="8687" y="17671"/>
                    <a:pt x="9126" y="18592"/>
                  </a:cubicBezTo>
                  <a:cubicBezTo>
                    <a:pt x="9145" y="18625"/>
                    <a:pt x="9173" y="18657"/>
                    <a:pt x="9204" y="18670"/>
                  </a:cubicBezTo>
                  <a:cubicBezTo>
                    <a:pt x="9465" y="18771"/>
                    <a:pt x="9732" y="18872"/>
                    <a:pt x="9993" y="18968"/>
                  </a:cubicBezTo>
                  <a:cubicBezTo>
                    <a:pt x="10098" y="18693"/>
                    <a:pt x="10213" y="18419"/>
                    <a:pt x="10296" y="18139"/>
                  </a:cubicBezTo>
                  <a:cubicBezTo>
                    <a:pt x="10323" y="18043"/>
                    <a:pt x="10277" y="17919"/>
                    <a:pt x="10245" y="17813"/>
                  </a:cubicBezTo>
                  <a:cubicBezTo>
                    <a:pt x="10012" y="17006"/>
                    <a:pt x="9791" y="16196"/>
                    <a:pt x="9530" y="15398"/>
                  </a:cubicBezTo>
                  <a:cubicBezTo>
                    <a:pt x="9347" y="14848"/>
                    <a:pt x="9196" y="14458"/>
                    <a:pt x="9663" y="13835"/>
                  </a:cubicBezTo>
                  <a:cubicBezTo>
                    <a:pt x="10662" y="12494"/>
                    <a:pt x="11882" y="11910"/>
                    <a:pt x="13410" y="11910"/>
                  </a:cubicBezTo>
                  <a:cubicBezTo>
                    <a:pt x="13600" y="11910"/>
                    <a:pt x="13795" y="11919"/>
                    <a:pt x="13994" y="11937"/>
                  </a:cubicBezTo>
                  <a:cubicBezTo>
                    <a:pt x="15085" y="12038"/>
                    <a:pt x="16186" y="12069"/>
                    <a:pt x="17281" y="12088"/>
                  </a:cubicBezTo>
                  <a:cubicBezTo>
                    <a:pt x="17299" y="12088"/>
                    <a:pt x="17317" y="12088"/>
                    <a:pt x="17335" y="12088"/>
                  </a:cubicBezTo>
                  <a:cubicBezTo>
                    <a:pt x="18403" y="12088"/>
                    <a:pt x="19234" y="11695"/>
                    <a:pt x="19834" y="10699"/>
                  </a:cubicBezTo>
                  <a:cubicBezTo>
                    <a:pt x="20389" y="9778"/>
                    <a:pt x="21224" y="9204"/>
                    <a:pt x="22335" y="9204"/>
                  </a:cubicBezTo>
                  <a:cubicBezTo>
                    <a:pt x="22436" y="9204"/>
                    <a:pt x="22539" y="9209"/>
                    <a:pt x="22644" y="9219"/>
                  </a:cubicBezTo>
                  <a:cubicBezTo>
                    <a:pt x="22767" y="9230"/>
                    <a:pt x="22891" y="9234"/>
                    <a:pt x="23016" y="9234"/>
                  </a:cubicBezTo>
                  <a:cubicBezTo>
                    <a:pt x="23203" y="9234"/>
                    <a:pt x="23390" y="9224"/>
                    <a:pt x="23574" y="9213"/>
                  </a:cubicBezTo>
                  <a:cubicBezTo>
                    <a:pt x="24546" y="9150"/>
                    <a:pt x="25673" y="8013"/>
                    <a:pt x="25732" y="7042"/>
                  </a:cubicBezTo>
                  <a:cubicBezTo>
                    <a:pt x="25778" y="6349"/>
                    <a:pt x="25036" y="5075"/>
                    <a:pt x="24334" y="4823"/>
                  </a:cubicBezTo>
                  <a:cubicBezTo>
                    <a:pt x="23564" y="4543"/>
                    <a:pt x="22762" y="4291"/>
                    <a:pt x="21955" y="4183"/>
                  </a:cubicBezTo>
                  <a:cubicBezTo>
                    <a:pt x="20217" y="3948"/>
                    <a:pt x="18747" y="3321"/>
                    <a:pt x="17784" y="1771"/>
                  </a:cubicBezTo>
                  <a:cubicBezTo>
                    <a:pt x="17701" y="1634"/>
                    <a:pt x="17573" y="1520"/>
                    <a:pt x="17472" y="1392"/>
                  </a:cubicBezTo>
                  <a:cubicBezTo>
                    <a:pt x="16722" y="420"/>
                    <a:pt x="15733" y="1"/>
                    <a:pt x="14640" y="1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73" name="Google Shape;773;p28"/>
            <p:cNvSpPr/>
            <p:nvPr/>
          </p:nvSpPr>
          <p:spPr>
            <a:xfrm>
              <a:off x="8012375" y="2646950"/>
              <a:ext cx="25150" cy="43725"/>
            </a:xfrm>
            <a:custGeom>
              <a:avLst/>
              <a:gdLst/>
              <a:ahLst/>
              <a:cxnLst/>
              <a:rect l="l" t="t" r="r" b="b"/>
              <a:pathLst>
                <a:path w="1006" h="1749" extrusionOk="0">
                  <a:moveTo>
                    <a:pt x="260" y="0"/>
                  </a:moveTo>
                  <a:cubicBezTo>
                    <a:pt x="244" y="0"/>
                    <a:pt x="230" y="1"/>
                    <a:pt x="216" y="3"/>
                  </a:cubicBezTo>
                  <a:cubicBezTo>
                    <a:pt x="124" y="16"/>
                    <a:pt x="0" y="245"/>
                    <a:pt x="0" y="379"/>
                  </a:cubicBezTo>
                  <a:cubicBezTo>
                    <a:pt x="0" y="663"/>
                    <a:pt x="15" y="974"/>
                    <a:pt x="129" y="1227"/>
                  </a:cubicBezTo>
                  <a:cubicBezTo>
                    <a:pt x="225" y="1437"/>
                    <a:pt x="469" y="1574"/>
                    <a:pt x="647" y="1749"/>
                  </a:cubicBezTo>
                  <a:cubicBezTo>
                    <a:pt x="771" y="1551"/>
                    <a:pt x="890" y="1359"/>
                    <a:pt x="1005" y="1185"/>
                  </a:cubicBezTo>
                  <a:cubicBezTo>
                    <a:pt x="876" y="786"/>
                    <a:pt x="813" y="461"/>
                    <a:pt x="665" y="180"/>
                  </a:cubicBezTo>
                  <a:cubicBezTo>
                    <a:pt x="611" y="77"/>
                    <a:pt x="404" y="0"/>
                    <a:pt x="260" y="0"/>
                  </a:cubicBezTo>
                  <a:close/>
                </a:path>
              </a:pathLst>
            </a:custGeom>
            <a:solidFill>
              <a:srgbClr val="2F3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74" name="Google Shape;774;p28"/>
            <p:cNvSpPr/>
            <p:nvPr/>
          </p:nvSpPr>
          <p:spPr>
            <a:xfrm>
              <a:off x="7991075" y="2758200"/>
              <a:ext cx="21425" cy="43975"/>
            </a:xfrm>
            <a:custGeom>
              <a:avLst/>
              <a:gdLst/>
              <a:ahLst/>
              <a:cxnLst/>
              <a:rect l="l" t="t" r="r" b="b"/>
              <a:pathLst>
                <a:path w="857" h="1759" extrusionOk="0">
                  <a:moveTo>
                    <a:pt x="457" y="1"/>
                  </a:moveTo>
                  <a:cubicBezTo>
                    <a:pt x="342" y="1"/>
                    <a:pt x="121" y="75"/>
                    <a:pt x="114" y="122"/>
                  </a:cubicBezTo>
                  <a:cubicBezTo>
                    <a:pt x="45" y="589"/>
                    <a:pt x="9" y="1061"/>
                    <a:pt x="5" y="1534"/>
                  </a:cubicBezTo>
                  <a:cubicBezTo>
                    <a:pt x="0" y="1610"/>
                    <a:pt x="205" y="1759"/>
                    <a:pt x="316" y="1759"/>
                  </a:cubicBezTo>
                  <a:cubicBezTo>
                    <a:pt x="317" y="1759"/>
                    <a:pt x="319" y="1759"/>
                    <a:pt x="320" y="1758"/>
                  </a:cubicBezTo>
                  <a:cubicBezTo>
                    <a:pt x="431" y="1750"/>
                    <a:pt x="591" y="1621"/>
                    <a:pt x="633" y="1506"/>
                  </a:cubicBezTo>
                  <a:cubicBezTo>
                    <a:pt x="728" y="1236"/>
                    <a:pt x="770" y="947"/>
                    <a:pt x="857" y="562"/>
                  </a:cubicBezTo>
                  <a:cubicBezTo>
                    <a:pt x="770" y="412"/>
                    <a:pt x="674" y="181"/>
                    <a:pt x="518" y="17"/>
                  </a:cubicBezTo>
                  <a:cubicBezTo>
                    <a:pt x="508" y="6"/>
                    <a:pt x="485" y="1"/>
                    <a:pt x="457" y="1"/>
                  </a:cubicBezTo>
                  <a:close/>
                </a:path>
              </a:pathLst>
            </a:custGeom>
            <a:solidFill>
              <a:srgbClr val="2F3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75" name="Google Shape;775;p28"/>
            <p:cNvSpPr/>
            <p:nvPr/>
          </p:nvSpPr>
          <p:spPr>
            <a:xfrm>
              <a:off x="7968275" y="2296925"/>
              <a:ext cx="32075" cy="45000"/>
            </a:xfrm>
            <a:custGeom>
              <a:avLst/>
              <a:gdLst/>
              <a:ahLst/>
              <a:cxnLst/>
              <a:rect l="l" t="t" r="r" b="b"/>
              <a:pathLst>
                <a:path w="1283" h="1800" extrusionOk="0">
                  <a:moveTo>
                    <a:pt x="599" y="1"/>
                  </a:moveTo>
                  <a:cubicBezTo>
                    <a:pt x="577" y="1"/>
                    <a:pt x="554" y="2"/>
                    <a:pt x="532" y="5"/>
                  </a:cubicBezTo>
                  <a:cubicBezTo>
                    <a:pt x="147" y="55"/>
                    <a:pt x="1" y="446"/>
                    <a:pt x="110" y="1092"/>
                  </a:cubicBezTo>
                  <a:cubicBezTo>
                    <a:pt x="169" y="1436"/>
                    <a:pt x="233" y="1800"/>
                    <a:pt x="644" y="1800"/>
                  </a:cubicBezTo>
                  <a:cubicBezTo>
                    <a:pt x="676" y="1800"/>
                    <a:pt x="711" y="1798"/>
                    <a:pt x="748" y="1793"/>
                  </a:cubicBezTo>
                  <a:cubicBezTo>
                    <a:pt x="1219" y="1734"/>
                    <a:pt x="1283" y="1367"/>
                    <a:pt x="1265" y="1033"/>
                  </a:cubicBezTo>
                  <a:cubicBezTo>
                    <a:pt x="1244" y="396"/>
                    <a:pt x="969" y="1"/>
                    <a:pt x="59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76" name="Google Shape;776;p28"/>
            <p:cNvSpPr/>
            <p:nvPr/>
          </p:nvSpPr>
          <p:spPr>
            <a:xfrm>
              <a:off x="7913250" y="2366225"/>
              <a:ext cx="65575" cy="66925"/>
            </a:xfrm>
            <a:custGeom>
              <a:avLst/>
              <a:gdLst/>
              <a:ahLst/>
              <a:cxnLst/>
              <a:rect l="l" t="t" r="r" b="b"/>
              <a:pathLst>
                <a:path w="2623" h="2677" extrusionOk="0">
                  <a:moveTo>
                    <a:pt x="495" y="0"/>
                  </a:moveTo>
                  <a:cubicBezTo>
                    <a:pt x="344" y="0"/>
                    <a:pt x="160" y="68"/>
                    <a:pt x="0" y="89"/>
                  </a:cubicBezTo>
                  <a:cubicBezTo>
                    <a:pt x="124" y="245"/>
                    <a:pt x="221" y="447"/>
                    <a:pt x="381" y="556"/>
                  </a:cubicBezTo>
                  <a:cubicBezTo>
                    <a:pt x="808" y="850"/>
                    <a:pt x="1262" y="1102"/>
                    <a:pt x="1779" y="1423"/>
                  </a:cubicBezTo>
                  <a:cubicBezTo>
                    <a:pt x="1481" y="1703"/>
                    <a:pt x="1256" y="1881"/>
                    <a:pt x="1073" y="2096"/>
                  </a:cubicBezTo>
                  <a:cubicBezTo>
                    <a:pt x="991" y="2188"/>
                    <a:pt x="936" y="2386"/>
                    <a:pt x="982" y="2481"/>
                  </a:cubicBezTo>
                  <a:cubicBezTo>
                    <a:pt x="1018" y="2570"/>
                    <a:pt x="1207" y="2676"/>
                    <a:pt x="1292" y="2676"/>
                  </a:cubicBezTo>
                  <a:cubicBezTo>
                    <a:pt x="1304" y="2676"/>
                    <a:pt x="1314" y="2674"/>
                    <a:pt x="1321" y="2670"/>
                  </a:cubicBezTo>
                  <a:cubicBezTo>
                    <a:pt x="1687" y="2435"/>
                    <a:pt x="2105" y="2220"/>
                    <a:pt x="2356" y="1886"/>
                  </a:cubicBezTo>
                  <a:cubicBezTo>
                    <a:pt x="2623" y="1533"/>
                    <a:pt x="2485" y="1078"/>
                    <a:pt x="2110" y="827"/>
                  </a:cubicBezTo>
                  <a:cubicBezTo>
                    <a:pt x="1647" y="520"/>
                    <a:pt x="1142" y="254"/>
                    <a:pt x="628" y="24"/>
                  </a:cubicBezTo>
                  <a:cubicBezTo>
                    <a:pt x="588" y="7"/>
                    <a:pt x="543" y="0"/>
                    <a:pt x="49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77" name="Google Shape;777;p28"/>
            <p:cNvSpPr/>
            <p:nvPr/>
          </p:nvSpPr>
          <p:spPr>
            <a:xfrm>
              <a:off x="7939725" y="2825650"/>
              <a:ext cx="28325" cy="55025"/>
            </a:xfrm>
            <a:custGeom>
              <a:avLst/>
              <a:gdLst/>
              <a:ahLst/>
              <a:cxnLst/>
              <a:rect l="l" t="t" r="r" b="b"/>
              <a:pathLst>
                <a:path w="1133" h="2201" extrusionOk="0">
                  <a:moveTo>
                    <a:pt x="386" y="0"/>
                  </a:moveTo>
                  <a:cubicBezTo>
                    <a:pt x="248" y="198"/>
                    <a:pt x="111" y="395"/>
                    <a:pt x="1" y="560"/>
                  </a:cubicBezTo>
                  <a:cubicBezTo>
                    <a:pt x="120" y="1059"/>
                    <a:pt x="175" y="1458"/>
                    <a:pt x="327" y="1820"/>
                  </a:cubicBezTo>
                  <a:cubicBezTo>
                    <a:pt x="395" y="1989"/>
                    <a:pt x="656" y="2077"/>
                    <a:pt x="830" y="2201"/>
                  </a:cubicBezTo>
                  <a:cubicBezTo>
                    <a:pt x="935" y="2008"/>
                    <a:pt x="1133" y="1810"/>
                    <a:pt x="1133" y="1618"/>
                  </a:cubicBezTo>
                  <a:cubicBezTo>
                    <a:pt x="1128" y="1242"/>
                    <a:pt x="1068" y="848"/>
                    <a:pt x="931" y="504"/>
                  </a:cubicBezTo>
                  <a:cubicBezTo>
                    <a:pt x="849" y="298"/>
                    <a:pt x="573" y="165"/>
                    <a:pt x="386" y="0"/>
                  </a:cubicBezTo>
                  <a:close/>
                </a:path>
              </a:pathLst>
            </a:custGeom>
            <a:solidFill>
              <a:srgbClr val="2F3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78" name="Google Shape;778;p28"/>
            <p:cNvSpPr/>
            <p:nvPr/>
          </p:nvSpPr>
          <p:spPr>
            <a:xfrm>
              <a:off x="7898600" y="2448250"/>
              <a:ext cx="65350" cy="75850"/>
            </a:xfrm>
            <a:custGeom>
              <a:avLst/>
              <a:gdLst/>
              <a:ahLst/>
              <a:cxnLst/>
              <a:rect l="l" t="t" r="r" b="b"/>
              <a:pathLst>
                <a:path w="2614" h="3034" extrusionOk="0">
                  <a:moveTo>
                    <a:pt x="1087" y="723"/>
                  </a:moveTo>
                  <a:cubicBezTo>
                    <a:pt x="1238" y="883"/>
                    <a:pt x="1463" y="1020"/>
                    <a:pt x="1522" y="1209"/>
                  </a:cubicBezTo>
                  <a:cubicBezTo>
                    <a:pt x="1595" y="1461"/>
                    <a:pt x="1558" y="1758"/>
                    <a:pt x="1522" y="2029"/>
                  </a:cubicBezTo>
                  <a:cubicBezTo>
                    <a:pt x="1514" y="2089"/>
                    <a:pt x="1327" y="2189"/>
                    <a:pt x="1248" y="2189"/>
                  </a:cubicBezTo>
                  <a:cubicBezTo>
                    <a:pt x="1238" y="2189"/>
                    <a:pt x="1230" y="2187"/>
                    <a:pt x="1224" y="2184"/>
                  </a:cubicBezTo>
                  <a:cubicBezTo>
                    <a:pt x="1082" y="2093"/>
                    <a:pt x="908" y="1950"/>
                    <a:pt x="885" y="1804"/>
                  </a:cubicBezTo>
                  <a:cubicBezTo>
                    <a:pt x="830" y="1492"/>
                    <a:pt x="866" y="1167"/>
                    <a:pt x="866" y="846"/>
                  </a:cubicBezTo>
                  <a:lnTo>
                    <a:pt x="1087" y="723"/>
                  </a:lnTo>
                  <a:close/>
                  <a:moveTo>
                    <a:pt x="1283" y="0"/>
                  </a:moveTo>
                  <a:cubicBezTo>
                    <a:pt x="1051" y="0"/>
                    <a:pt x="824" y="83"/>
                    <a:pt x="679" y="250"/>
                  </a:cubicBezTo>
                  <a:cubicBezTo>
                    <a:pt x="302" y="672"/>
                    <a:pt x="1" y="1135"/>
                    <a:pt x="64" y="1762"/>
                  </a:cubicBezTo>
                  <a:cubicBezTo>
                    <a:pt x="141" y="2484"/>
                    <a:pt x="643" y="3033"/>
                    <a:pt x="1288" y="3033"/>
                  </a:cubicBezTo>
                  <a:cubicBezTo>
                    <a:pt x="1299" y="3033"/>
                    <a:pt x="1309" y="3033"/>
                    <a:pt x="1320" y="3033"/>
                  </a:cubicBezTo>
                  <a:cubicBezTo>
                    <a:pt x="1972" y="3015"/>
                    <a:pt x="2494" y="2423"/>
                    <a:pt x="2613" y="1644"/>
                  </a:cubicBezTo>
                  <a:cubicBezTo>
                    <a:pt x="2411" y="1203"/>
                    <a:pt x="2260" y="731"/>
                    <a:pt x="1989" y="342"/>
                  </a:cubicBezTo>
                  <a:cubicBezTo>
                    <a:pt x="1831" y="114"/>
                    <a:pt x="1554" y="0"/>
                    <a:pt x="128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79" name="Google Shape;779;p28"/>
            <p:cNvSpPr/>
            <p:nvPr/>
          </p:nvSpPr>
          <p:spPr>
            <a:xfrm>
              <a:off x="7898475" y="2756675"/>
              <a:ext cx="24550" cy="50200"/>
            </a:xfrm>
            <a:custGeom>
              <a:avLst/>
              <a:gdLst/>
              <a:ahLst/>
              <a:cxnLst/>
              <a:rect l="l" t="t" r="r" b="b"/>
              <a:pathLst>
                <a:path w="982" h="2008" extrusionOk="0">
                  <a:moveTo>
                    <a:pt x="487" y="0"/>
                  </a:moveTo>
                  <a:cubicBezTo>
                    <a:pt x="371" y="0"/>
                    <a:pt x="263" y="81"/>
                    <a:pt x="221" y="242"/>
                  </a:cubicBezTo>
                  <a:cubicBezTo>
                    <a:pt x="97" y="696"/>
                    <a:pt x="46" y="1172"/>
                    <a:pt x="10" y="1645"/>
                  </a:cubicBezTo>
                  <a:cubicBezTo>
                    <a:pt x="0" y="1765"/>
                    <a:pt x="161" y="2003"/>
                    <a:pt x="248" y="2007"/>
                  </a:cubicBezTo>
                  <a:cubicBezTo>
                    <a:pt x="399" y="2007"/>
                    <a:pt x="629" y="1911"/>
                    <a:pt x="692" y="1782"/>
                  </a:cubicBezTo>
                  <a:cubicBezTo>
                    <a:pt x="835" y="1517"/>
                    <a:pt x="890" y="1205"/>
                    <a:pt x="982" y="907"/>
                  </a:cubicBezTo>
                  <a:cubicBezTo>
                    <a:pt x="918" y="659"/>
                    <a:pt x="895" y="412"/>
                    <a:pt x="790" y="215"/>
                  </a:cubicBezTo>
                  <a:cubicBezTo>
                    <a:pt x="712" y="71"/>
                    <a:pt x="596" y="0"/>
                    <a:pt x="487" y="0"/>
                  </a:cubicBezTo>
                  <a:close/>
                </a:path>
              </a:pathLst>
            </a:custGeom>
            <a:solidFill>
              <a:srgbClr val="2F3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80" name="Google Shape;780;p28"/>
            <p:cNvSpPr/>
            <p:nvPr/>
          </p:nvSpPr>
          <p:spPr>
            <a:xfrm>
              <a:off x="7844075" y="2828275"/>
              <a:ext cx="24175" cy="60550"/>
            </a:xfrm>
            <a:custGeom>
              <a:avLst/>
              <a:gdLst/>
              <a:ahLst/>
              <a:cxnLst/>
              <a:rect l="l" t="t" r="r" b="b"/>
              <a:pathLst>
                <a:path w="967" h="2422" extrusionOk="0">
                  <a:moveTo>
                    <a:pt x="455" y="0"/>
                  </a:moveTo>
                  <a:cubicBezTo>
                    <a:pt x="451" y="0"/>
                    <a:pt x="448" y="1"/>
                    <a:pt x="444" y="1"/>
                  </a:cubicBezTo>
                  <a:cubicBezTo>
                    <a:pt x="315" y="15"/>
                    <a:pt x="142" y="203"/>
                    <a:pt x="96" y="344"/>
                  </a:cubicBezTo>
                  <a:cubicBezTo>
                    <a:pt x="23" y="583"/>
                    <a:pt x="36" y="844"/>
                    <a:pt x="0" y="1215"/>
                  </a:cubicBezTo>
                  <a:cubicBezTo>
                    <a:pt x="45" y="1463"/>
                    <a:pt x="82" y="1825"/>
                    <a:pt x="192" y="2165"/>
                  </a:cubicBezTo>
                  <a:cubicBezTo>
                    <a:pt x="237" y="2284"/>
                    <a:pt x="458" y="2422"/>
                    <a:pt x="596" y="2422"/>
                  </a:cubicBezTo>
                  <a:cubicBezTo>
                    <a:pt x="601" y="2422"/>
                    <a:pt x="605" y="2422"/>
                    <a:pt x="609" y="2421"/>
                  </a:cubicBezTo>
                  <a:cubicBezTo>
                    <a:pt x="742" y="2412"/>
                    <a:pt x="966" y="2210"/>
                    <a:pt x="966" y="2096"/>
                  </a:cubicBezTo>
                  <a:cubicBezTo>
                    <a:pt x="963" y="1486"/>
                    <a:pt x="924" y="876"/>
                    <a:pt x="848" y="272"/>
                  </a:cubicBezTo>
                  <a:cubicBezTo>
                    <a:pt x="834" y="159"/>
                    <a:pt x="590" y="0"/>
                    <a:pt x="45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81" name="Google Shape;781;p28"/>
            <p:cNvSpPr/>
            <p:nvPr/>
          </p:nvSpPr>
          <p:spPr>
            <a:xfrm>
              <a:off x="7790075" y="2759800"/>
              <a:ext cx="30050" cy="49575"/>
            </a:xfrm>
            <a:custGeom>
              <a:avLst/>
              <a:gdLst/>
              <a:ahLst/>
              <a:cxnLst/>
              <a:rect l="l" t="t" r="r" b="b"/>
              <a:pathLst>
                <a:path w="1202" h="1983" extrusionOk="0">
                  <a:moveTo>
                    <a:pt x="819" y="0"/>
                  </a:moveTo>
                  <a:cubicBezTo>
                    <a:pt x="750" y="0"/>
                    <a:pt x="669" y="29"/>
                    <a:pt x="573" y="95"/>
                  </a:cubicBezTo>
                  <a:cubicBezTo>
                    <a:pt x="93" y="434"/>
                    <a:pt x="0" y="1520"/>
                    <a:pt x="427" y="1983"/>
                  </a:cubicBezTo>
                  <a:cubicBezTo>
                    <a:pt x="858" y="1621"/>
                    <a:pt x="1201" y="801"/>
                    <a:pt x="1109" y="361"/>
                  </a:cubicBezTo>
                  <a:cubicBezTo>
                    <a:pt x="1065" y="151"/>
                    <a:pt x="974" y="0"/>
                    <a:pt x="81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82" name="Google Shape;782;p28"/>
            <p:cNvSpPr/>
            <p:nvPr/>
          </p:nvSpPr>
          <p:spPr>
            <a:xfrm>
              <a:off x="7773350" y="2343575"/>
              <a:ext cx="40825" cy="44850"/>
            </a:xfrm>
            <a:custGeom>
              <a:avLst/>
              <a:gdLst/>
              <a:ahLst/>
              <a:cxnLst/>
              <a:rect l="l" t="t" r="r" b="b"/>
              <a:pathLst>
                <a:path w="1633" h="1794" extrusionOk="0">
                  <a:moveTo>
                    <a:pt x="623" y="0"/>
                  </a:moveTo>
                  <a:cubicBezTo>
                    <a:pt x="250" y="0"/>
                    <a:pt x="1" y="328"/>
                    <a:pt x="15" y="802"/>
                  </a:cubicBezTo>
                  <a:cubicBezTo>
                    <a:pt x="23" y="1376"/>
                    <a:pt x="348" y="1793"/>
                    <a:pt x="784" y="1793"/>
                  </a:cubicBezTo>
                  <a:cubicBezTo>
                    <a:pt x="793" y="1793"/>
                    <a:pt x="802" y="1793"/>
                    <a:pt x="812" y="1793"/>
                  </a:cubicBezTo>
                  <a:cubicBezTo>
                    <a:pt x="1233" y="1779"/>
                    <a:pt x="1623" y="1357"/>
                    <a:pt x="1628" y="913"/>
                  </a:cubicBezTo>
                  <a:cubicBezTo>
                    <a:pt x="1632" y="445"/>
                    <a:pt x="1160" y="9"/>
                    <a:pt x="638" y="0"/>
                  </a:cubicBezTo>
                  <a:cubicBezTo>
                    <a:pt x="633" y="0"/>
                    <a:pt x="628" y="0"/>
                    <a:pt x="62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83" name="Google Shape;783;p28"/>
            <p:cNvSpPr/>
            <p:nvPr/>
          </p:nvSpPr>
          <p:spPr>
            <a:xfrm>
              <a:off x="7704250" y="2462725"/>
              <a:ext cx="77700" cy="71550"/>
            </a:xfrm>
            <a:custGeom>
              <a:avLst/>
              <a:gdLst/>
              <a:ahLst/>
              <a:cxnLst/>
              <a:rect l="l" t="t" r="r" b="b"/>
              <a:pathLst>
                <a:path w="3108" h="2862" extrusionOk="0">
                  <a:moveTo>
                    <a:pt x="1324" y="1"/>
                  </a:moveTo>
                  <a:cubicBezTo>
                    <a:pt x="505" y="1"/>
                    <a:pt x="0" y="531"/>
                    <a:pt x="0" y="1381"/>
                  </a:cubicBezTo>
                  <a:cubicBezTo>
                    <a:pt x="0" y="2340"/>
                    <a:pt x="491" y="2862"/>
                    <a:pt x="1398" y="2862"/>
                  </a:cubicBezTo>
                  <a:cubicBezTo>
                    <a:pt x="1406" y="2862"/>
                    <a:pt x="1413" y="2862"/>
                    <a:pt x="1421" y="2862"/>
                  </a:cubicBezTo>
                  <a:cubicBezTo>
                    <a:pt x="2297" y="2857"/>
                    <a:pt x="3108" y="2138"/>
                    <a:pt x="3090" y="1381"/>
                  </a:cubicBezTo>
                  <a:cubicBezTo>
                    <a:pt x="3072" y="602"/>
                    <a:pt x="2320" y="5"/>
                    <a:pt x="1344" y="1"/>
                  </a:cubicBezTo>
                  <a:cubicBezTo>
                    <a:pt x="1337" y="1"/>
                    <a:pt x="1331" y="1"/>
                    <a:pt x="1324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84" name="Google Shape;784;p28"/>
            <p:cNvSpPr/>
            <p:nvPr/>
          </p:nvSpPr>
          <p:spPr>
            <a:xfrm>
              <a:off x="7298150" y="2781650"/>
              <a:ext cx="452775" cy="398875"/>
            </a:xfrm>
            <a:custGeom>
              <a:avLst/>
              <a:gdLst/>
              <a:ahLst/>
              <a:cxnLst/>
              <a:rect l="l" t="t" r="r" b="b"/>
              <a:pathLst>
                <a:path w="18111" h="15955" extrusionOk="0">
                  <a:moveTo>
                    <a:pt x="7932" y="4413"/>
                  </a:moveTo>
                  <a:cubicBezTo>
                    <a:pt x="8111" y="4413"/>
                    <a:pt x="8261" y="4615"/>
                    <a:pt x="8237" y="4878"/>
                  </a:cubicBezTo>
                  <a:lnTo>
                    <a:pt x="8238" y="4878"/>
                  </a:lnTo>
                  <a:cubicBezTo>
                    <a:pt x="8200" y="5335"/>
                    <a:pt x="7344" y="6155"/>
                    <a:pt x="6884" y="6175"/>
                  </a:cubicBezTo>
                  <a:cubicBezTo>
                    <a:pt x="6877" y="6175"/>
                    <a:pt x="6869" y="6176"/>
                    <a:pt x="6862" y="6176"/>
                  </a:cubicBezTo>
                  <a:cubicBezTo>
                    <a:pt x="6536" y="6176"/>
                    <a:pt x="6331" y="5898"/>
                    <a:pt x="6537" y="5648"/>
                  </a:cubicBezTo>
                  <a:cubicBezTo>
                    <a:pt x="6902" y="5221"/>
                    <a:pt x="7309" y="4830"/>
                    <a:pt x="7751" y="4484"/>
                  </a:cubicBezTo>
                  <a:cubicBezTo>
                    <a:pt x="7811" y="4435"/>
                    <a:pt x="7873" y="4413"/>
                    <a:pt x="7932" y="4413"/>
                  </a:cubicBezTo>
                  <a:close/>
                  <a:moveTo>
                    <a:pt x="10183" y="5560"/>
                  </a:moveTo>
                  <a:cubicBezTo>
                    <a:pt x="10242" y="5560"/>
                    <a:pt x="10295" y="5570"/>
                    <a:pt x="10323" y="5593"/>
                  </a:cubicBezTo>
                  <a:cubicBezTo>
                    <a:pt x="10423" y="5675"/>
                    <a:pt x="10523" y="5900"/>
                    <a:pt x="10483" y="5996"/>
                  </a:cubicBezTo>
                  <a:lnTo>
                    <a:pt x="10483" y="5995"/>
                  </a:lnTo>
                  <a:cubicBezTo>
                    <a:pt x="10223" y="6579"/>
                    <a:pt x="9932" y="7148"/>
                    <a:pt x="9612" y="7701"/>
                  </a:cubicBezTo>
                  <a:cubicBezTo>
                    <a:pt x="9560" y="7790"/>
                    <a:pt x="9373" y="7855"/>
                    <a:pt x="9233" y="7855"/>
                  </a:cubicBezTo>
                  <a:cubicBezTo>
                    <a:pt x="9200" y="7855"/>
                    <a:pt x="9170" y="7851"/>
                    <a:pt x="9145" y="7843"/>
                  </a:cubicBezTo>
                  <a:cubicBezTo>
                    <a:pt x="9015" y="7806"/>
                    <a:pt x="8943" y="7590"/>
                    <a:pt x="8782" y="7371"/>
                  </a:cubicBezTo>
                  <a:cubicBezTo>
                    <a:pt x="9172" y="6775"/>
                    <a:pt x="9539" y="6193"/>
                    <a:pt x="9938" y="5633"/>
                  </a:cubicBezTo>
                  <a:cubicBezTo>
                    <a:pt x="9972" y="5588"/>
                    <a:pt x="10085" y="5560"/>
                    <a:pt x="10183" y="5560"/>
                  </a:cubicBezTo>
                  <a:close/>
                  <a:moveTo>
                    <a:pt x="13618" y="6775"/>
                  </a:moveTo>
                  <a:cubicBezTo>
                    <a:pt x="13746" y="6949"/>
                    <a:pt x="13880" y="7118"/>
                    <a:pt x="13989" y="7303"/>
                  </a:cubicBezTo>
                  <a:cubicBezTo>
                    <a:pt x="14034" y="7376"/>
                    <a:pt x="14021" y="7481"/>
                    <a:pt x="14044" y="7668"/>
                  </a:cubicBezTo>
                  <a:lnTo>
                    <a:pt x="14044" y="7668"/>
                  </a:lnTo>
                  <a:cubicBezTo>
                    <a:pt x="13989" y="7876"/>
                    <a:pt x="13958" y="8197"/>
                    <a:pt x="13811" y="8458"/>
                  </a:cubicBezTo>
                  <a:cubicBezTo>
                    <a:pt x="13741" y="8583"/>
                    <a:pt x="13502" y="8706"/>
                    <a:pt x="13343" y="8706"/>
                  </a:cubicBezTo>
                  <a:cubicBezTo>
                    <a:pt x="13323" y="8706"/>
                    <a:pt x="13304" y="8704"/>
                    <a:pt x="13287" y="8700"/>
                  </a:cubicBezTo>
                  <a:cubicBezTo>
                    <a:pt x="13150" y="8664"/>
                    <a:pt x="12999" y="8380"/>
                    <a:pt x="13003" y="8210"/>
                  </a:cubicBezTo>
                  <a:cubicBezTo>
                    <a:pt x="13008" y="7888"/>
                    <a:pt x="13086" y="7559"/>
                    <a:pt x="13205" y="7257"/>
                  </a:cubicBezTo>
                  <a:cubicBezTo>
                    <a:pt x="13279" y="7073"/>
                    <a:pt x="13476" y="6935"/>
                    <a:pt x="13618" y="6775"/>
                  </a:cubicBezTo>
                  <a:close/>
                  <a:moveTo>
                    <a:pt x="5558" y="7404"/>
                  </a:moveTo>
                  <a:cubicBezTo>
                    <a:pt x="5608" y="7404"/>
                    <a:pt x="5654" y="7412"/>
                    <a:pt x="5689" y="7427"/>
                  </a:cubicBezTo>
                  <a:cubicBezTo>
                    <a:pt x="5798" y="7473"/>
                    <a:pt x="5853" y="7637"/>
                    <a:pt x="5990" y="7839"/>
                  </a:cubicBezTo>
                  <a:lnTo>
                    <a:pt x="5991" y="7838"/>
                  </a:lnTo>
                  <a:lnTo>
                    <a:pt x="5991" y="7838"/>
                  </a:lnTo>
                  <a:cubicBezTo>
                    <a:pt x="5629" y="8351"/>
                    <a:pt x="5285" y="8860"/>
                    <a:pt x="4904" y="9338"/>
                  </a:cubicBezTo>
                  <a:cubicBezTo>
                    <a:pt x="4871" y="9382"/>
                    <a:pt x="4772" y="9404"/>
                    <a:pt x="4676" y="9404"/>
                  </a:cubicBezTo>
                  <a:cubicBezTo>
                    <a:pt x="4590" y="9404"/>
                    <a:pt x="4506" y="9387"/>
                    <a:pt x="4469" y="9353"/>
                  </a:cubicBezTo>
                  <a:cubicBezTo>
                    <a:pt x="4364" y="9256"/>
                    <a:pt x="4281" y="8990"/>
                    <a:pt x="4341" y="8889"/>
                  </a:cubicBezTo>
                  <a:cubicBezTo>
                    <a:pt x="4629" y="8403"/>
                    <a:pt x="4959" y="7940"/>
                    <a:pt x="5298" y="7490"/>
                  </a:cubicBezTo>
                  <a:cubicBezTo>
                    <a:pt x="5342" y="7435"/>
                    <a:pt x="5456" y="7404"/>
                    <a:pt x="5558" y="7404"/>
                  </a:cubicBezTo>
                  <a:close/>
                  <a:moveTo>
                    <a:pt x="8274" y="8440"/>
                  </a:moveTo>
                  <a:cubicBezTo>
                    <a:pt x="8290" y="8440"/>
                    <a:pt x="8305" y="8441"/>
                    <a:pt x="8319" y="8443"/>
                  </a:cubicBezTo>
                  <a:cubicBezTo>
                    <a:pt x="8434" y="8462"/>
                    <a:pt x="8516" y="8696"/>
                    <a:pt x="8631" y="8856"/>
                  </a:cubicBezTo>
                  <a:cubicBezTo>
                    <a:pt x="8430" y="9424"/>
                    <a:pt x="8274" y="9969"/>
                    <a:pt x="8029" y="10474"/>
                  </a:cubicBezTo>
                  <a:cubicBezTo>
                    <a:pt x="7957" y="10626"/>
                    <a:pt x="7654" y="10671"/>
                    <a:pt x="7457" y="10763"/>
                  </a:cubicBezTo>
                  <a:cubicBezTo>
                    <a:pt x="7370" y="10566"/>
                    <a:pt x="7174" y="10332"/>
                    <a:pt x="7224" y="10172"/>
                  </a:cubicBezTo>
                  <a:cubicBezTo>
                    <a:pt x="7376" y="9649"/>
                    <a:pt x="7595" y="9140"/>
                    <a:pt x="7838" y="8654"/>
                  </a:cubicBezTo>
                  <a:cubicBezTo>
                    <a:pt x="7896" y="8538"/>
                    <a:pt x="8121" y="8440"/>
                    <a:pt x="8274" y="8440"/>
                  </a:cubicBezTo>
                  <a:close/>
                  <a:moveTo>
                    <a:pt x="2631" y="9349"/>
                  </a:moveTo>
                  <a:cubicBezTo>
                    <a:pt x="2656" y="9349"/>
                    <a:pt x="2679" y="9352"/>
                    <a:pt x="2697" y="9359"/>
                  </a:cubicBezTo>
                  <a:cubicBezTo>
                    <a:pt x="2788" y="9401"/>
                    <a:pt x="2825" y="9585"/>
                    <a:pt x="2935" y="9805"/>
                  </a:cubicBezTo>
                  <a:cubicBezTo>
                    <a:pt x="2613" y="10230"/>
                    <a:pt x="2311" y="10666"/>
                    <a:pt x="1967" y="11069"/>
                  </a:cubicBezTo>
                  <a:cubicBezTo>
                    <a:pt x="1923" y="11120"/>
                    <a:pt x="1823" y="11124"/>
                    <a:pt x="1718" y="11124"/>
                  </a:cubicBezTo>
                  <a:cubicBezTo>
                    <a:pt x="1699" y="11124"/>
                    <a:pt x="1678" y="11124"/>
                    <a:pt x="1658" y="11124"/>
                  </a:cubicBezTo>
                  <a:cubicBezTo>
                    <a:pt x="1613" y="11124"/>
                    <a:pt x="1568" y="11124"/>
                    <a:pt x="1527" y="11129"/>
                  </a:cubicBezTo>
                  <a:cubicBezTo>
                    <a:pt x="1519" y="10978"/>
                    <a:pt x="1445" y="10789"/>
                    <a:pt x="1504" y="10684"/>
                  </a:cubicBezTo>
                  <a:cubicBezTo>
                    <a:pt x="1759" y="10266"/>
                    <a:pt x="2036" y="9863"/>
                    <a:pt x="2335" y="9474"/>
                  </a:cubicBezTo>
                  <a:cubicBezTo>
                    <a:pt x="2386" y="9404"/>
                    <a:pt x="2529" y="9349"/>
                    <a:pt x="2631" y="9349"/>
                  </a:cubicBezTo>
                  <a:close/>
                  <a:moveTo>
                    <a:pt x="11556" y="9232"/>
                  </a:moveTo>
                  <a:cubicBezTo>
                    <a:pt x="11665" y="9402"/>
                    <a:pt x="11780" y="9572"/>
                    <a:pt x="11871" y="9746"/>
                  </a:cubicBezTo>
                  <a:cubicBezTo>
                    <a:pt x="11903" y="9805"/>
                    <a:pt x="11876" y="9892"/>
                    <a:pt x="11876" y="9966"/>
                  </a:cubicBezTo>
                  <a:cubicBezTo>
                    <a:pt x="11894" y="9966"/>
                    <a:pt x="11913" y="9969"/>
                    <a:pt x="11931" y="9975"/>
                  </a:cubicBezTo>
                  <a:lnTo>
                    <a:pt x="11932" y="9973"/>
                  </a:lnTo>
                  <a:lnTo>
                    <a:pt x="11932" y="9973"/>
                  </a:lnTo>
                  <a:cubicBezTo>
                    <a:pt x="11821" y="10396"/>
                    <a:pt x="11766" y="10840"/>
                    <a:pt x="11583" y="11226"/>
                  </a:cubicBezTo>
                  <a:cubicBezTo>
                    <a:pt x="11495" y="11419"/>
                    <a:pt x="11188" y="11511"/>
                    <a:pt x="10978" y="11648"/>
                  </a:cubicBezTo>
                  <a:cubicBezTo>
                    <a:pt x="10877" y="11423"/>
                    <a:pt x="10670" y="11180"/>
                    <a:pt x="10703" y="10969"/>
                  </a:cubicBezTo>
                  <a:cubicBezTo>
                    <a:pt x="10771" y="10511"/>
                    <a:pt x="10927" y="10052"/>
                    <a:pt x="11110" y="9617"/>
                  </a:cubicBezTo>
                  <a:cubicBezTo>
                    <a:pt x="11175" y="9457"/>
                    <a:pt x="11404" y="9360"/>
                    <a:pt x="11556" y="9232"/>
                  </a:cubicBezTo>
                  <a:close/>
                  <a:moveTo>
                    <a:pt x="14979" y="9676"/>
                  </a:moveTo>
                  <a:cubicBezTo>
                    <a:pt x="15103" y="9855"/>
                    <a:pt x="15241" y="10034"/>
                    <a:pt x="15351" y="10222"/>
                  </a:cubicBezTo>
                  <a:cubicBezTo>
                    <a:pt x="15391" y="10295"/>
                    <a:pt x="15369" y="10401"/>
                    <a:pt x="15378" y="10556"/>
                  </a:cubicBezTo>
                  <a:lnTo>
                    <a:pt x="15378" y="10556"/>
                  </a:lnTo>
                  <a:cubicBezTo>
                    <a:pt x="15332" y="10817"/>
                    <a:pt x="15332" y="11170"/>
                    <a:pt x="15199" y="11455"/>
                  </a:cubicBezTo>
                  <a:cubicBezTo>
                    <a:pt x="15098" y="11680"/>
                    <a:pt x="14833" y="11964"/>
                    <a:pt x="14631" y="11969"/>
                  </a:cubicBezTo>
                  <a:cubicBezTo>
                    <a:pt x="14625" y="11969"/>
                    <a:pt x="14618" y="11969"/>
                    <a:pt x="14612" y="11969"/>
                  </a:cubicBezTo>
                  <a:cubicBezTo>
                    <a:pt x="14263" y="11969"/>
                    <a:pt x="14215" y="11614"/>
                    <a:pt x="14265" y="11313"/>
                  </a:cubicBezTo>
                  <a:cubicBezTo>
                    <a:pt x="14328" y="10919"/>
                    <a:pt x="14402" y="10515"/>
                    <a:pt x="14539" y="10145"/>
                  </a:cubicBezTo>
                  <a:cubicBezTo>
                    <a:pt x="14604" y="9960"/>
                    <a:pt x="14828" y="9828"/>
                    <a:pt x="14979" y="9676"/>
                  </a:cubicBezTo>
                  <a:close/>
                  <a:moveTo>
                    <a:pt x="4191" y="10944"/>
                  </a:moveTo>
                  <a:cubicBezTo>
                    <a:pt x="4291" y="10944"/>
                    <a:pt x="4590" y="11067"/>
                    <a:pt x="4629" y="11172"/>
                  </a:cubicBezTo>
                  <a:cubicBezTo>
                    <a:pt x="4744" y="11478"/>
                    <a:pt x="3979" y="12355"/>
                    <a:pt x="3506" y="12363"/>
                  </a:cubicBezTo>
                  <a:lnTo>
                    <a:pt x="3507" y="12362"/>
                  </a:lnTo>
                  <a:cubicBezTo>
                    <a:pt x="3465" y="12257"/>
                    <a:pt x="3310" y="12045"/>
                    <a:pt x="3360" y="11964"/>
                  </a:cubicBezTo>
                  <a:cubicBezTo>
                    <a:pt x="3592" y="11600"/>
                    <a:pt x="3860" y="11261"/>
                    <a:pt x="4162" y="10952"/>
                  </a:cubicBezTo>
                  <a:cubicBezTo>
                    <a:pt x="4167" y="10947"/>
                    <a:pt x="4177" y="10944"/>
                    <a:pt x="4191" y="10944"/>
                  </a:cubicBezTo>
                  <a:close/>
                  <a:moveTo>
                    <a:pt x="8673" y="12370"/>
                  </a:moveTo>
                  <a:cubicBezTo>
                    <a:pt x="8691" y="12370"/>
                    <a:pt x="8709" y="12372"/>
                    <a:pt x="8724" y="12377"/>
                  </a:cubicBezTo>
                  <a:cubicBezTo>
                    <a:pt x="8838" y="12404"/>
                    <a:pt x="9011" y="12629"/>
                    <a:pt x="8984" y="12715"/>
                  </a:cubicBezTo>
                  <a:lnTo>
                    <a:pt x="8985" y="12714"/>
                  </a:lnTo>
                  <a:lnTo>
                    <a:pt x="8985" y="12714"/>
                  </a:lnTo>
                  <a:cubicBezTo>
                    <a:pt x="8874" y="13105"/>
                    <a:pt x="8718" y="13480"/>
                    <a:pt x="8535" y="13843"/>
                  </a:cubicBezTo>
                  <a:cubicBezTo>
                    <a:pt x="8504" y="13906"/>
                    <a:pt x="8360" y="13953"/>
                    <a:pt x="8249" y="13953"/>
                  </a:cubicBezTo>
                  <a:cubicBezTo>
                    <a:pt x="8215" y="13953"/>
                    <a:pt x="8184" y="13948"/>
                    <a:pt x="8160" y="13938"/>
                  </a:cubicBezTo>
                  <a:cubicBezTo>
                    <a:pt x="8063" y="13902"/>
                    <a:pt x="8022" y="13719"/>
                    <a:pt x="7944" y="13576"/>
                  </a:cubicBezTo>
                  <a:cubicBezTo>
                    <a:pt x="8072" y="13223"/>
                    <a:pt x="8169" y="12871"/>
                    <a:pt x="8329" y="12554"/>
                  </a:cubicBezTo>
                  <a:cubicBezTo>
                    <a:pt x="8373" y="12459"/>
                    <a:pt x="8551" y="12370"/>
                    <a:pt x="8673" y="12370"/>
                  </a:cubicBezTo>
                  <a:close/>
                  <a:moveTo>
                    <a:pt x="12986" y="12939"/>
                  </a:moveTo>
                  <a:cubicBezTo>
                    <a:pt x="12990" y="12939"/>
                    <a:pt x="12995" y="12940"/>
                    <a:pt x="12999" y="12940"/>
                  </a:cubicBezTo>
                  <a:cubicBezTo>
                    <a:pt x="13119" y="12958"/>
                    <a:pt x="13325" y="13109"/>
                    <a:pt x="13310" y="13174"/>
                  </a:cubicBezTo>
                  <a:lnTo>
                    <a:pt x="13312" y="13173"/>
                  </a:lnTo>
                  <a:lnTo>
                    <a:pt x="13312" y="13173"/>
                  </a:lnTo>
                  <a:cubicBezTo>
                    <a:pt x="13229" y="13696"/>
                    <a:pt x="13117" y="14213"/>
                    <a:pt x="12976" y="14723"/>
                  </a:cubicBezTo>
                  <a:cubicBezTo>
                    <a:pt x="12961" y="14777"/>
                    <a:pt x="12789" y="14839"/>
                    <a:pt x="12675" y="14839"/>
                  </a:cubicBezTo>
                  <a:cubicBezTo>
                    <a:pt x="12644" y="14839"/>
                    <a:pt x="12617" y="14834"/>
                    <a:pt x="12600" y="14824"/>
                  </a:cubicBezTo>
                  <a:cubicBezTo>
                    <a:pt x="12467" y="14746"/>
                    <a:pt x="12389" y="14567"/>
                    <a:pt x="12293" y="14439"/>
                  </a:cubicBezTo>
                  <a:cubicBezTo>
                    <a:pt x="12444" y="13971"/>
                    <a:pt x="12568" y="13550"/>
                    <a:pt x="12724" y="13142"/>
                  </a:cubicBezTo>
                  <a:cubicBezTo>
                    <a:pt x="12759" y="13055"/>
                    <a:pt x="12904" y="12939"/>
                    <a:pt x="12986" y="12939"/>
                  </a:cubicBezTo>
                  <a:close/>
                  <a:moveTo>
                    <a:pt x="16369" y="13187"/>
                  </a:moveTo>
                  <a:cubicBezTo>
                    <a:pt x="16462" y="13187"/>
                    <a:pt x="16562" y="13204"/>
                    <a:pt x="16593" y="13242"/>
                  </a:cubicBezTo>
                  <a:cubicBezTo>
                    <a:pt x="16703" y="13389"/>
                    <a:pt x="16726" y="13604"/>
                    <a:pt x="16804" y="13833"/>
                  </a:cubicBezTo>
                  <a:cubicBezTo>
                    <a:pt x="16675" y="14108"/>
                    <a:pt x="16570" y="14401"/>
                    <a:pt x="16400" y="14649"/>
                  </a:cubicBezTo>
                  <a:cubicBezTo>
                    <a:pt x="16331" y="14749"/>
                    <a:pt x="16140" y="14849"/>
                    <a:pt x="16023" y="14849"/>
                  </a:cubicBezTo>
                  <a:cubicBezTo>
                    <a:pt x="16000" y="14849"/>
                    <a:pt x="15980" y="14845"/>
                    <a:pt x="15965" y="14837"/>
                  </a:cubicBezTo>
                  <a:cubicBezTo>
                    <a:pt x="15841" y="14782"/>
                    <a:pt x="15718" y="14525"/>
                    <a:pt x="15750" y="14397"/>
                  </a:cubicBezTo>
                  <a:cubicBezTo>
                    <a:pt x="15851" y="13993"/>
                    <a:pt x="16011" y="13604"/>
                    <a:pt x="16185" y="13229"/>
                  </a:cubicBezTo>
                  <a:cubicBezTo>
                    <a:pt x="16199" y="13202"/>
                    <a:pt x="16281" y="13187"/>
                    <a:pt x="16369" y="13187"/>
                  </a:cubicBezTo>
                  <a:close/>
                  <a:moveTo>
                    <a:pt x="7944" y="0"/>
                  </a:moveTo>
                  <a:cubicBezTo>
                    <a:pt x="5827" y="3969"/>
                    <a:pt x="3067" y="7435"/>
                    <a:pt x="1" y="10740"/>
                  </a:cubicBezTo>
                  <a:cubicBezTo>
                    <a:pt x="1082" y="11303"/>
                    <a:pt x="2104" y="11936"/>
                    <a:pt x="3196" y="12385"/>
                  </a:cubicBezTo>
                  <a:cubicBezTo>
                    <a:pt x="5015" y="13141"/>
                    <a:pt x="6890" y="13774"/>
                    <a:pt x="8737" y="14475"/>
                  </a:cubicBezTo>
                  <a:cubicBezTo>
                    <a:pt x="11280" y="15451"/>
                    <a:pt x="13948" y="15768"/>
                    <a:pt x="16638" y="15947"/>
                  </a:cubicBezTo>
                  <a:cubicBezTo>
                    <a:pt x="16695" y="15951"/>
                    <a:pt x="16750" y="15955"/>
                    <a:pt x="16801" y="15955"/>
                  </a:cubicBezTo>
                  <a:cubicBezTo>
                    <a:pt x="16973" y="15955"/>
                    <a:pt x="17105" y="15906"/>
                    <a:pt x="17147" y="15634"/>
                  </a:cubicBezTo>
                  <a:cubicBezTo>
                    <a:pt x="17542" y="13013"/>
                    <a:pt x="18074" y="10404"/>
                    <a:pt x="18106" y="7741"/>
                  </a:cubicBezTo>
                  <a:cubicBezTo>
                    <a:pt x="18110" y="7440"/>
                    <a:pt x="18078" y="7137"/>
                    <a:pt x="18060" y="6839"/>
                  </a:cubicBezTo>
                  <a:cubicBezTo>
                    <a:pt x="17203" y="6752"/>
                    <a:pt x="16419" y="6688"/>
                    <a:pt x="15635" y="6596"/>
                  </a:cubicBezTo>
                  <a:cubicBezTo>
                    <a:pt x="13371" y="6340"/>
                    <a:pt x="11469" y="5244"/>
                    <a:pt x="9759" y="3837"/>
                  </a:cubicBezTo>
                  <a:cubicBezTo>
                    <a:pt x="8604" y="2888"/>
                    <a:pt x="8045" y="1550"/>
                    <a:pt x="7944" y="0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85" name="Google Shape;785;p28"/>
            <p:cNvSpPr/>
            <p:nvPr/>
          </p:nvSpPr>
          <p:spPr>
            <a:xfrm>
              <a:off x="7724075" y="2829275"/>
              <a:ext cx="26375" cy="47975"/>
            </a:xfrm>
            <a:custGeom>
              <a:avLst/>
              <a:gdLst/>
              <a:ahLst/>
              <a:cxnLst/>
              <a:rect l="l" t="t" r="r" b="b"/>
              <a:pathLst>
                <a:path w="1055" h="1919" extrusionOk="0">
                  <a:moveTo>
                    <a:pt x="653" y="1"/>
                  </a:moveTo>
                  <a:cubicBezTo>
                    <a:pt x="528" y="1"/>
                    <a:pt x="285" y="88"/>
                    <a:pt x="266" y="163"/>
                  </a:cubicBezTo>
                  <a:cubicBezTo>
                    <a:pt x="131" y="621"/>
                    <a:pt x="43" y="1093"/>
                    <a:pt x="5" y="1570"/>
                  </a:cubicBezTo>
                  <a:cubicBezTo>
                    <a:pt x="0" y="1684"/>
                    <a:pt x="253" y="1886"/>
                    <a:pt x="413" y="1917"/>
                  </a:cubicBezTo>
                  <a:cubicBezTo>
                    <a:pt x="418" y="1918"/>
                    <a:pt x="423" y="1919"/>
                    <a:pt x="428" y="1919"/>
                  </a:cubicBezTo>
                  <a:cubicBezTo>
                    <a:pt x="538" y="1919"/>
                    <a:pt x="737" y="1741"/>
                    <a:pt x="789" y="1610"/>
                  </a:cubicBezTo>
                  <a:cubicBezTo>
                    <a:pt x="908" y="1309"/>
                    <a:pt x="954" y="983"/>
                    <a:pt x="1054" y="552"/>
                  </a:cubicBezTo>
                  <a:cubicBezTo>
                    <a:pt x="968" y="401"/>
                    <a:pt x="880" y="167"/>
                    <a:pt x="716" y="16"/>
                  </a:cubicBezTo>
                  <a:cubicBezTo>
                    <a:pt x="704" y="5"/>
                    <a:pt x="681" y="1"/>
                    <a:pt x="65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86" name="Google Shape;786;p28"/>
            <p:cNvSpPr/>
            <p:nvPr/>
          </p:nvSpPr>
          <p:spPr>
            <a:xfrm>
              <a:off x="7698200" y="2747250"/>
              <a:ext cx="25575" cy="43625"/>
            </a:xfrm>
            <a:custGeom>
              <a:avLst/>
              <a:gdLst/>
              <a:ahLst/>
              <a:cxnLst/>
              <a:rect l="l" t="t" r="r" b="b"/>
              <a:pathLst>
                <a:path w="1023" h="1745" extrusionOk="0">
                  <a:moveTo>
                    <a:pt x="687" y="0"/>
                  </a:moveTo>
                  <a:cubicBezTo>
                    <a:pt x="631" y="0"/>
                    <a:pt x="490" y="40"/>
                    <a:pt x="430" y="87"/>
                  </a:cubicBezTo>
                  <a:cubicBezTo>
                    <a:pt x="151" y="318"/>
                    <a:pt x="0" y="1225"/>
                    <a:pt x="188" y="1527"/>
                  </a:cubicBezTo>
                  <a:cubicBezTo>
                    <a:pt x="274" y="1668"/>
                    <a:pt x="369" y="1745"/>
                    <a:pt x="460" y="1745"/>
                  </a:cubicBezTo>
                  <a:cubicBezTo>
                    <a:pt x="548" y="1745"/>
                    <a:pt x="633" y="1674"/>
                    <a:pt x="705" y="1519"/>
                  </a:cubicBezTo>
                  <a:cubicBezTo>
                    <a:pt x="834" y="1243"/>
                    <a:pt x="913" y="941"/>
                    <a:pt x="1022" y="610"/>
                  </a:cubicBezTo>
                  <a:cubicBezTo>
                    <a:pt x="916" y="404"/>
                    <a:pt x="829" y="194"/>
                    <a:pt x="710" y="6"/>
                  </a:cubicBezTo>
                  <a:cubicBezTo>
                    <a:pt x="707" y="2"/>
                    <a:pt x="699" y="0"/>
                    <a:pt x="68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87" name="Google Shape;787;p28"/>
            <p:cNvSpPr/>
            <p:nvPr/>
          </p:nvSpPr>
          <p:spPr>
            <a:xfrm>
              <a:off x="7691075" y="3111300"/>
              <a:ext cx="27175" cy="41575"/>
            </a:xfrm>
            <a:custGeom>
              <a:avLst/>
              <a:gdLst/>
              <a:ahLst/>
              <a:cxnLst/>
              <a:rect l="l" t="t" r="r" b="b"/>
              <a:pathLst>
                <a:path w="1087" h="1663" extrusionOk="0">
                  <a:moveTo>
                    <a:pt x="649" y="1"/>
                  </a:moveTo>
                  <a:cubicBezTo>
                    <a:pt x="562" y="1"/>
                    <a:pt x="481" y="15"/>
                    <a:pt x="468" y="42"/>
                  </a:cubicBezTo>
                  <a:cubicBezTo>
                    <a:pt x="293" y="418"/>
                    <a:pt x="134" y="807"/>
                    <a:pt x="33" y="1211"/>
                  </a:cubicBezTo>
                  <a:cubicBezTo>
                    <a:pt x="1" y="1339"/>
                    <a:pt x="125" y="1596"/>
                    <a:pt x="248" y="1651"/>
                  </a:cubicBezTo>
                  <a:cubicBezTo>
                    <a:pt x="263" y="1659"/>
                    <a:pt x="283" y="1663"/>
                    <a:pt x="306" y="1663"/>
                  </a:cubicBezTo>
                  <a:cubicBezTo>
                    <a:pt x="423" y="1663"/>
                    <a:pt x="614" y="1562"/>
                    <a:pt x="683" y="1462"/>
                  </a:cubicBezTo>
                  <a:cubicBezTo>
                    <a:pt x="853" y="1215"/>
                    <a:pt x="958" y="921"/>
                    <a:pt x="1087" y="647"/>
                  </a:cubicBezTo>
                  <a:cubicBezTo>
                    <a:pt x="1009" y="418"/>
                    <a:pt x="986" y="202"/>
                    <a:pt x="876" y="56"/>
                  </a:cubicBezTo>
                  <a:cubicBezTo>
                    <a:pt x="845" y="18"/>
                    <a:pt x="743" y="1"/>
                    <a:pt x="64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88" name="Google Shape;788;p28"/>
            <p:cNvSpPr/>
            <p:nvPr/>
          </p:nvSpPr>
          <p:spPr>
            <a:xfrm>
              <a:off x="6475425" y="3062950"/>
              <a:ext cx="1247075" cy="428875"/>
            </a:xfrm>
            <a:custGeom>
              <a:avLst/>
              <a:gdLst/>
              <a:ahLst/>
              <a:cxnLst/>
              <a:rect l="l" t="t" r="r" b="b"/>
              <a:pathLst>
                <a:path w="49883" h="17155" extrusionOk="0">
                  <a:moveTo>
                    <a:pt x="32255" y="0"/>
                  </a:moveTo>
                  <a:cubicBezTo>
                    <a:pt x="32057" y="230"/>
                    <a:pt x="31874" y="486"/>
                    <a:pt x="31655" y="702"/>
                  </a:cubicBezTo>
                  <a:cubicBezTo>
                    <a:pt x="29463" y="2838"/>
                    <a:pt x="27231" y="4924"/>
                    <a:pt x="24555" y="6473"/>
                  </a:cubicBezTo>
                  <a:cubicBezTo>
                    <a:pt x="23065" y="7335"/>
                    <a:pt x="21649" y="8315"/>
                    <a:pt x="19989" y="8865"/>
                  </a:cubicBezTo>
                  <a:cubicBezTo>
                    <a:pt x="18045" y="9509"/>
                    <a:pt x="16066" y="9774"/>
                    <a:pt x="14067" y="9774"/>
                  </a:cubicBezTo>
                  <a:cubicBezTo>
                    <a:pt x="13148" y="9774"/>
                    <a:pt x="12225" y="9718"/>
                    <a:pt x="11299" y="9617"/>
                  </a:cubicBezTo>
                  <a:cubicBezTo>
                    <a:pt x="9369" y="9407"/>
                    <a:pt x="7508" y="8943"/>
                    <a:pt x="5899" y="7783"/>
                  </a:cubicBezTo>
                  <a:cubicBezTo>
                    <a:pt x="5235" y="7307"/>
                    <a:pt x="4612" y="6780"/>
                    <a:pt x="4002" y="6298"/>
                  </a:cubicBezTo>
                  <a:cubicBezTo>
                    <a:pt x="2681" y="7531"/>
                    <a:pt x="1348" y="8774"/>
                    <a:pt x="1" y="10025"/>
                  </a:cubicBezTo>
                  <a:cubicBezTo>
                    <a:pt x="973" y="11176"/>
                    <a:pt x="2058" y="12367"/>
                    <a:pt x="3493" y="13160"/>
                  </a:cubicBezTo>
                  <a:cubicBezTo>
                    <a:pt x="4763" y="13852"/>
                    <a:pt x="6028" y="14558"/>
                    <a:pt x="7338" y="15163"/>
                  </a:cubicBezTo>
                  <a:cubicBezTo>
                    <a:pt x="8365" y="15631"/>
                    <a:pt x="9433" y="16088"/>
                    <a:pt x="10529" y="16300"/>
                  </a:cubicBezTo>
                  <a:cubicBezTo>
                    <a:pt x="12450" y="16675"/>
                    <a:pt x="14398" y="16914"/>
                    <a:pt x="16346" y="17097"/>
                  </a:cubicBezTo>
                  <a:cubicBezTo>
                    <a:pt x="16804" y="17141"/>
                    <a:pt x="17267" y="17155"/>
                    <a:pt x="17727" y="17155"/>
                  </a:cubicBezTo>
                  <a:cubicBezTo>
                    <a:pt x="18462" y="17155"/>
                    <a:pt x="19193" y="17121"/>
                    <a:pt x="19897" y="17121"/>
                  </a:cubicBezTo>
                  <a:cubicBezTo>
                    <a:pt x="19957" y="16759"/>
                    <a:pt x="19957" y="16437"/>
                    <a:pt x="20058" y="16153"/>
                  </a:cubicBezTo>
                  <a:cubicBezTo>
                    <a:pt x="20578" y="14687"/>
                    <a:pt x="22645" y="13408"/>
                    <a:pt x="24270" y="13408"/>
                  </a:cubicBezTo>
                  <a:cubicBezTo>
                    <a:pt x="24393" y="13408"/>
                    <a:pt x="24514" y="13416"/>
                    <a:pt x="24632" y="13431"/>
                  </a:cubicBezTo>
                  <a:cubicBezTo>
                    <a:pt x="26186" y="13633"/>
                    <a:pt x="27309" y="14457"/>
                    <a:pt x="28143" y="15726"/>
                  </a:cubicBezTo>
                  <a:cubicBezTo>
                    <a:pt x="28279" y="15934"/>
                    <a:pt x="28405" y="16035"/>
                    <a:pt x="28574" y="16035"/>
                  </a:cubicBezTo>
                  <a:cubicBezTo>
                    <a:pt x="28655" y="16035"/>
                    <a:pt x="28746" y="16011"/>
                    <a:pt x="28854" y="15966"/>
                  </a:cubicBezTo>
                  <a:cubicBezTo>
                    <a:pt x="30486" y="15264"/>
                    <a:pt x="32154" y="14641"/>
                    <a:pt x="33744" y="13861"/>
                  </a:cubicBezTo>
                  <a:cubicBezTo>
                    <a:pt x="34583" y="13454"/>
                    <a:pt x="35257" y="12716"/>
                    <a:pt x="36073" y="12247"/>
                  </a:cubicBezTo>
                  <a:cubicBezTo>
                    <a:pt x="37287" y="11561"/>
                    <a:pt x="38269" y="10625"/>
                    <a:pt x="39222" y="9635"/>
                  </a:cubicBezTo>
                  <a:cubicBezTo>
                    <a:pt x="39382" y="9466"/>
                    <a:pt x="39625" y="9369"/>
                    <a:pt x="39832" y="9241"/>
                  </a:cubicBezTo>
                  <a:cubicBezTo>
                    <a:pt x="39941" y="9429"/>
                    <a:pt x="40051" y="9617"/>
                    <a:pt x="40194" y="9864"/>
                  </a:cubicBezTo>
                  <a:cubicBezTo>
                    <a:pt x="43095" y="10126"/>
                    <a:pt x="46056" y="10396"/>
                    <a:pt x="49048" y="10671"/>
                  </a:cubicBezTo>
                  <a:cubicBezTo>
                    <a:pt x="49338" y="8928"/>
                    <a:pt x="49608" y="7293"/>
                    <a:pt x="49883" y="5611"/>
                  </a:cubicBezTo>
                  <a:cubicBezTo>
                    <a:pt x="43474" y="5377"/>
                    <a:pt x="37796" y="3159"/>
                    <a:pt x="32255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89" name="Google Shape;789;p28"/>
            <p:cNvSpPr/>
            <p:nvPr/>
          </p:nvSpPr>
          <p:spPr>
            <a:xfrm>
              <a:off x="7363475" y="3326650"/>
              <a:ext cx="331650" cy="755125"/>
            </a:xfrm>
            <a:custGeom>
              <a:avLst/>
              <a:gdLst/>
              <a:ahLst/>
              <a:cxnLst/>
              <a:rect l="l" t="t" r="r" b="b"/>
              <a:pathLst>
                <a:path w="13266" h="30205" extrusionOk="0">
                  <a:moveTo>
                    <a:pt x="4198" y="0"/>
                  </a:moveTo>
                  <a:cubicBezTo>
                    <a:pt x="4020" y="0"/>
                    <a:pt x="3817" y="51"/>
                    <a:pt x="3690" y="151"/>
                  </a:cubicBezTo>
                  <a:cubicBezTo>
                    <a:pt x="2939" y="759"/>
                    <a:pt x="2199" y="1383"/>
                    <a:pt x="1485" y="2038"/>
                  </a:cubicBezTo>
                  <a:cubicBezTo>
                    <a:pt x="1242" y="2259"/>
                    <a:pt x="939" y="2570"/>
                    <a:pt x="922" y="2854"/>
                  </a:cubicBezTo>
                  <a:cubicBezTo>
                    <a:pt x="743" y="5994"/>
                    <a:pt x="582" y="9138"/>
                    <a:pt x="472" y="12287"/>
                  </a:cubicBezTo>
                  <a:cubicBezTo>
                    <a:pt x="384" y="14832"/>
                    <a:pt x="384" y="17379"/>
                    <a:pt x="316" y="19924"/>
                  </a:cubicBezTo>
                  <a:cubicBezTo>
                    <a:pt x="234" y="23036"/>
                    <a:pt x="123" y="26148"/>
                    <a:pt x="13" y="29260"/>
                  </a:cubicBezTo>
                  <a:cubicBezTo>
                    <a:pt x="0" y="29646"/>
                    <a:pt x="142" y="29773"/>
                    <a:pt x="508" y="29796"/>
                  </a:cubicBezTo>
                  <a:cubicBezTo>
                    <a:pt x="1164" y="29838"/>
                    <a:pt x="1820" y="29920"/>
                    <a:pt x="2475" y="29980"/>
                  </a:cubicBezTo>
                  <a:cubicBezTo>
                    <a:pt x="3500" y="30066"/>
                    <a:pt x="4524" y="30205"/>
                    <a:pt x="5545" y="30205"/>
                  </a:cubicBezTo>
                  <a:cubicBezTo>
                    <a:pt x="5560" y="30205"/>
                    <a:pt x="5576" y="30205"/>
                    <a:pt x="5592" y="30205"/>
                  </a:cubicBezTo>
                  <a:cubicBezTo>
                    <a:pt x="6270" y="30205"/>
                    <a:pt x="6944" y="29980"/>
                    <a:pt x="7668" y="29847"/>
                  </a:cubicBezTo>
                  <a:cubicBezTo>
                    <a:pt x="8442" y="25954"/>
                    <a:pt x="9227" y="22032"/>
                    <a:pt x="10020" y="18081"/>
                  </a:cubicBezTo>
                  <a:lnTo>
                    <a:pt x="9772" y="18031"/>
                  </a:lnTo>
                  <a:cubicBezTo>
                    <a:pt x="9631" y="18037"/>
                    <a:pt x="9474" y="18077"/>
                    <a:pt x="9337" y="18077"/>
                  </a:cubicBezTo>
                  <a:cubicBezTo>
                    <a:pt x="9273" y="18077"/>
                    <a:pt x="9214" y="18069"/>
                    <a:pt x="9162" y="18044"/>
                  </a:cubicBezTo>
                  <a:cubicBezTo>
                    <a:pt x="8943" y="17943"/>
                    <a:pt x="8740" y="17741"/>
                    <a:pt x="8603" y="17535"/>
                  </a:cubicBezTo>
                  <a:cubicBezTo>
                    <a:pt x="7403" y="15679"/>
                    <a:pt x="7131" y="13910"/>
                    <a:pt x="8434" y="12017"/>
                  </a:cubicBezTo>
                  <a:cubicBezTo>
                    <a:pt x="9104" y="11050"/>
                    <a:pt x="9856" y="10372"/>
                    <a:pt x="10981" y="10372"/>
                  </a:cubicBezTo>
                  <a:cubicBezTo>
                    <a:pt x="11109" y="10372"/>
                    <a:pt x="11242" y="10381"/>
                    <a:pt x="11381" y="10399"/>
                  </a:cubicBezTo>
                  <a:cubicBezTo>
                    <a:pt x="12009" y="7255"/>
                    <a:pt x="12632" y="4143"/>
                    <a:pt x="13265" y="985"/>
                  </a:cubicBezTo>
                  <a:cubicBezTo>
                    <a:pt x="12962" y="948"/>
                    <a:pt x="12655" y="902"/>
                    <a:pt x="12348" y="870"/>
                  </a:cubicBezTo>
                  <a:cubicBezTo>
                    <a:pt x="9658" y="572"/>
                    <a:pt x="6967" y="283"/>
                    <a:pt x="4277" y="4"/>
                  </a:cubicBezTo>
                  <a:cubicBezTo>
                    <a:pt x="4251" y="1"/>
                    <a:pt x="4225" y="0"/>
                    <a:pt x="4198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90" name="Google Shape;790;p28"/>
            <p:cNvSpPr/>
            <p:nvPr/>
          </p:nvSpPr>
          <p:spPr>
            <a:xfrm>
              <a:off x="7653525" y="3023550"/>
              <a:ext cx="29450" cy="57300"/>
            </a:xfrm>
            <a:custGeom>
              <a:avLst/>
              <a:gdLst/>
              <a:ahLst/>
              <a:cxnLst/>
              <a:rect l="l" t="t" r="r" b="b"/>
              <a:pathLst>
                <a:path w="1178" h="2292" extrusionOk="0">
                  <a:moveTo>
                    <a:pt x="765" y="0"/>
                  </a:moveTo>
                  <a:cubicBezTo>
                    <a:pt x="613" y="152"/>
                    <a:pt x="389" y="284"/>
                    <a:pt x="325" y="467"/>
                  </a:cubicBezTo>
                  <a:cubicBezTo>
                    <a:pt x="187" y="839"/>
                    <a:pt x="114" y="1242"/>
                    <a:pt x="50" y="1637"/>
                  </a:cubicBezTo>
                  <a:cubicBezTo>
                    <a:pt x="0" y="1938"/>
                    <a:pt x="48" y="2292"/>
                    <a:pt x="395" y="2292"/>
                  </a:cubicBezTo>
                  <a:cubicBezTo>
                    <a:pt x="402" y="2292"/>
                    <a:pt x="409" y="2292"/>
                    <a:pt x="416" y="2291"/>
                  </a:cubicBezTo>
                  <a:cubicBezTo>
                    <a:pt x="618" y="2287"/>
                    <a:pt x="884" y="2003"/>
                    <a:pt x="985" y="1778"/>
                  </a:cubicBezTo>
                  <a:cubicBezTo>
                    <a:pt x="1117" y="1494"/>
                    <a:pt x="1117" y="1141"/>
                    <a:pt x="1163" y="880"/>
                  </a:cubicBezTo>
                  <a:cubicBezTo>
                    <a:pt x="1154" y="724"/>
                    <a:pt x="1177" y="619"/>
                    <a:pt x="1136" y="545"/>
                  </a:cubicBezTo>
                  <a:cubicBezTo>
                    <a:pt x="1026" y="358"/>
                    <a:pt x="889" y="179"/>
                    <a:pt x="76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91" name="Google Shape;791;p28"/>
            <p:cNvSpPr/>
            <p:nvPr/>
          </p:nvSpPr>
          <p:spPr>
            <a:xfrm>
              <a:off x="7614875" y="2771800"/>
              <a:ext cx="35550" cy="73025"/>
            </a:xfrm>
            <a:custGeom>
              <a:avLst/>
              <a:gdLst/>
              <a:ahLst/>
              <a:cxnLst/>
              <a:rect l="l" t="t" r="r" b="b"/>
              <a:pathLst>
                <a:path w="1422" h="2921" extrusionOk="0">
                  <a:moveTo>
                    <a:pt x="954" y="0"/>
                  </a:moveTo>
                  <a:cubicBezTo>
                    <a:pt x="788" y="188"/>
                    <a:pt x="582" y="358"/>
                    <a:pt x="477" y="573"/>
                  </a:cubicBezTo>
                  <a:cubicBezTo>
                    <a:pt x="340" y="867"/>
                    <a:pt x="266" y="1196"/>
                    <a:pt x="184" y="1513"/>
                  </a:cubicBezTo>
                  <a:cubicBezTo>
                    <a:pt x="111" y="1797"/>
                    <a:pt x="1" y="2090"/>
                    <a:pt x="28" y="2365"/>
                  </a:cubicBezTo>
                  <a:cubicBezTo>
                    <a:pt x="42" y="2558"/>
                    <a:pt x="256" y="2737"/>
                    <a:pt x="386" y="2920"/>
                  </a:cubicBezTo>
                  <a:cubicBezTo>
                    <a:pt x="546" y="2796"/>
                    <a:pt x="788" y="2704"/>
                    <a:pt x="843" y="2544"/>
                  </a:cubicBezTo>
                  <a:cubicBezTo>
                    <a:pt x="1059" y="1948"/>
                    <a:pt x="1215" y="1324"/>
                    <a:pt x="1421" y="615"/>
                  </a:cubicBezTo>
                  <a:cubicBezTo>
                    <a:pt x="1266" y="413"/>
                    <a:pt x="1110" y="205"/>
                    <a:pt x="95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92" name="Google Shape;792;p28"/>
            <p:cNvSpPr/>
            <p:nvPr/>
          </p:nvSpPr>
          <p:spPr>
            <a:xfrm>
              <a:off x="7623150" y="2951000"/>
              <a:ext cx="26125" cy="48300"/>
            </a:xfrm>
            <a:custGeom>
              <a:avLst/>
              <a:gdLst/>
              <a:ahLst/>
              <a:cxnLst/>
              <a:rect l="l" t="t" r="r" b="b"/>
              <a:pathLst>
                <a:path w="1045" h="1932" extrusionOk="0">
                  <a:moveTo>
                    <a:pt x="619" y="0"/>
                  </a:moveTo>
                  <a:cubicBezTo>
                    <a:pt x="476" y="161"/>
                    <a:pt x="280" y="298"/>
                    <a:pt x="206" y="482"/>
                  </a:cubicBezTo>
                  <a:cubicBezTo>
                    <a:pt x="87" y="784"/>
                    <a:pt x="9" y="1114"/>
                    <a:pt x="4" y="1436"/>
                  </a:cubicBezTo>
                  <a:cubicBezTo>
                    <a:pt x="0" y="1605"/>
                    <a:pt x="151" y="1889"/>
                    <a:pt x="289" y="1926"/>
                  </a:cubicBezTo>
                  <a:cubicBezTo>
                    <a:pt x="305" y="1930"/>
                    <a:pt x="324" y="1932"/>
                    <a:pt x="343" y="1932"/>
                  </a:cubicBezTo>
                  <a:cubicBezTo>
                    <a:pt x="502" y="1932"/>
                    <a:pt x="742" y="1809"/>
                    <a:pt x="812" y="1683"/>
                  </a:cubicBezTo>
                  <a:cubicBezTo>
                    <a:pt x="958" y="1421"/>
                    <a:pt x="989" y="1100"/>
                    <a:pt x="1044" y="894"/>
                  </a:cubicBezTo>
                  <a:cubicBezTo>
                    <a:pt x="1021" y="706"/>
                    <a:pt x="1035" y="601"/>
                    <a:pt x="989" y="528"/>
                  </a:cubicBezTo>
                  <a:cubicBezTo>
                    <a:pt x="880" y="344"/>
                    <a:pt x="747" y="174"/>
                    <a:pt x="61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93" name="Google Shape;793;p28"/>
            <p:cNvSpPr/>
            <p:nvPr/>
          </p:nvSpPr>
          <p:spPr>
            <a:xfrm>
              <a:off x="7605475" y="3105125"/>
              <a:ext cx="25800" cy="47525"/>
            </a:xfrm>
            <a:custGeom>
              <a:avLst/>
              <a:gdLst/>
              <a:ahLst/>
              <a:cxnLst/>
              <a:rect l="l" t="t" r="r" b="b"/>
              <a:pathLst>
                <a:path w="1032" h="1901" extrusionOk="0">
                  <a:moveTo>
                    <a:pt x="693" y="0"/>
                  </a:moveTo>
                  <a:cubicBezTo>
                    <a:pt x="611" y="0"/>
                    <a:pt x="466" y="116"/>
                    <a:pt x="432" y="202"/>
                  </a:cubicBezTo>
                  <a:cubicBezTo>
                    <a:pt x="276" y="610"/>
                    <a:pt x="151" y="1032"/>
                    <a:pt x="1" y="1500"/>
                  </a:cubicBezTo>
                  <a:cubicBezTo>
                    <a:pt x="97" y="1628"/>
                    <a:pt x="175" y="1807"/>
                    <a:pt x="308" y="1885"/>
                  </a:cubicBezTo>
                  <a:cubicBezTo>
                    <a:pt x="326" y="1895"/>
                    <a:pt x="352" y="1900"/>
                    <a:pt x="383" y="1900"/>
                  </a:cubicBezTo>
                  <a:cubicBezTo>
                    <a:pt x="497" y="1900"/>
                    <a:pt x="669" y="1838"/>
                    <a:pt x="684" y="1784"/>
                  </a:cubicBezTo>
                  <a:cubicBezTo>
                    <a:pt x="824" y="1275"/>
                    <a:pt x="936" y="757"/>
                    <a:pt x="1019" y="235"/>
                  </a:cubicBezTo>
                  <a:cubicBezTo>
                    <a:pt x="1032" y="170"/>
                    <a:pt x="826" y="19"/>
                    <a:pt x="706" y="1"/>
                  </a:cubicBezTo>
                  <a:cubicBezTo>
                    <a:pt x="702" y="1"/>
                    <a:pt x="697" y="0"/>
                    <a:pt x="69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94" name="Google Shape;794;p28"/>
            <p:cNvSpPr/>
            <p:nvPr/>
          </p:nvSpPr>
          <p:spPr>
            <a:xfrm>
              <a:off x="7564900" y="3012400"/>
              <a:ext cx="31550" cy="60450"/>
            </a:xfrm>
            <a:custGeom>
              <a:avLst/>
              <a:gdLst/>
              <a:ahLst/>
              <a:cxnLst/>
              <a:rect l="l" t="t" r="r" b="b"/>
              <a:pathLst>
                <a:path w="1262" h="2418" extrusionOk="0">
                  <a:moveTo>
                    <a:pt x="886" y="1"/>
                  </a:moveTo>
                  <a:cubicBezTo>
                    <a:pt x="734" y="129"/>
                    <a:pt x="505" y="226"/>
                    <a:pt x="441" y="387"/>
                  </a:cubicBezTo>
                  <a:cubicBezTo>
                    <a:pt x="257" y="822"/>
                    <a:pt x="101" y="1280"/>
                    <a:pt x="33" y="1738"/>
                  </a:cubicBezTo>
                  <a:cubicBezTo>
                    <a:pt x="0" y="1950"/>
                    <a:pt x="207" y="2192"/>
                    <a:pt x="308" y="2417"/>
                  </a:cubicBezTo>
                  <a:cubicBezTo>
                    <a:pt x="519" y="2279"/>
                    <a:pt x="826" y="2187"/>
                    <a:pt x="913" y="1995"/>
                  </a:cubicBezTo>
                  <a:cubicBezTo>
                    <a:pt x="1097" y="1610"/>
                    <a:pt x="1152" y="1166"/>
                    <a:pt x="1262" y="743"/>
                  </a:cubicBezTo>
                  <a:cubicBezTo>
                    <a:pt x="1243" y="739"/>
                    <a:pt x="1224" y="736"/>
                    <a:pt x="1207" y="735"/>
                  </a:cubicBezTo>
                  <a:cubicBezTo>
                    <a:pt x="1207" y="661"/>
                    <a:pt x="1234" y="575"/>
                    <a:pt x="1201" y="515"/>
                  </a:cubicBezTo>
                  <a:cubicBezTo>
                    <a:pt x="1110" y="341"/>
                    <a:pt x="995" y="171"/>
                    <a:pt x="88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95" name="Google Shape;795;p28"/>
            <p:cNvSpPr/>
            <p:nvPr/>
          </p:nvSpPr>
          <p:spPr>
            <a:xfrm>
              <a:off x="7517700" y="2920625"/>
              <a:ext cx="43575" cy="57400"/>
            </a:xfrm>
            <a:custGeom>
              <a:avLst/>
              <a:gdLst/>
              <a:ahLst/>
              <a:cxnLst/>
              <a:rect l="l" t="t" r="r" b="b"/>
              <a:pathLst>
                <a:path w="1743" h="2296" extrusionOk="0">
                  <a:moveTo>
                    <a:pt x="1401" y="0"/>
                  </a:moveTo>
                  <a:cubicBezTo>
                    <a:pt x="1303" y="0"/>
                    <a:pt x="1190" y="28"/>
                    <a:pt x="1156" y="74"/>
                  </a:cubicBezTo>
                  <a:cubicBezTo>
                    <a:pt x="757" y="634"/>
                    <a:pt x="390" y="1216"/>
                    <a:pt x="1" y="1812"/>
                  </a:cubicBezTo>
                  <a:cubicBezTo>
                    <a:pt x="161" y="2031"/>
                    <a:pt x="234" y="2247"/>
                    <a:pt x="363" y="2283"/>
                  </a:cubicBezTo>
                  <a:cubicBezTo>
                    <a:pt x="388" y="2291"/>
                    <a:pt x="419" y="2295"/>
                    <a:pt x="453" y="2295"/>
                  </a:cubicBezTo>
                  <a:cubicBezTo>
                    <a:pt x="593" y="2295"/>
                    <a:pt x="779" y="2230"/>
                    <a:pt x="830" y="2142"/>
                  </a:cubicBezTo>
                  <a:cubicBezTo>
                    <a:pt x="1150" y="1589"/>
                    <a:pt x="1441" y="1020"/>
                    <a:pt x="1701" y="436"/>
                  </a:cubicBezTo>
                  <a:cubicBezTo>
                    <a:pt x="1743" y="340"/>
                    <a:pt x="1642" y="115"/>
                    <a:pt x="1541" y="33"/>
                  </a:cubicBezTo>
                  <a:cubicBezTo>
                    <a:pt x="1513" y="10"/>
                    <a:pt x="1460" y="0"/>
                    <a:pt x="14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96" name="Google Shape;796;p28"/>
            <p:cNvSpPr/>
            <p:nvPr/>
          </p:nvSpPr>
          <p:spPr>
            <a:xfrm>
              <a:off x="7496700" y="3090875"/>
              <a:ext cx="26775" cy="39600"/>
            </a:xfrm>
            <a:custGeom>
              <a:avLst/>
              <a:gdLst/>
              <a:ahLst/>
              <a:cxnLst/>
              <a:rect l="l" t="t" r="r" b="b"/>
              <a:pathLst>
                <a:path w="1071" h="1584" extrusionOk="0">
                  <a:moveTo>
                    <a:pt x="733" y="0"/>
                  </a:moveTo>
                  <a:cubicBezTo>
                    <a:pt x="611" y="0"/>
                    <a:pt x="431" y="90"/>
                    <a:pt x="386" y="185"/>
                  </a:cubicBezTo>
                  <a:cubicBezTo>
                    <a:pt x="225" y="501"/>
                    <a:pt x="129" y="854"/>
                    <a:pt x="1" y="1207"/>
                  </a:cubicBezTo>
                  <a:cubicBezTo>
                    <a:pt x="80" y="1350"/>
                    <a:pt x="120" y="1533"/>
                    <a:pt x="217" y="1569"/>
                  </a:cubicBezTo>
                  <a:cubicBezTo>
                    <a:pt x="240" y="1579"/>
                    <a:pt x="271" y="1583"/>
                    <a:pt x="304" y="1583"/>
                  </a:cubicBezTo>
                  <a:cubicBezTo>
                    <a:pt x="416" y="1583"/>
                    <a:pt x="561" y="1536"/>
                    <a:pt x="593" y="1473"/>
                  </a:cubicBezTo>
                  <a:cubicBezTo>
                    <a:pt x="776" y="1111"/>
                    <a:pt x="932" y="736"/>
                    <a:pt x="1042" y="345"/>
                  </a:cubicBezTo>
                  <a:cubicBezTo>
                    <a:pt x="1070" y="259"/>
                    <a:pt x="896" y="34"/>
                    <a:pt x="782" y="6"/>
                  </a:cubicBezTo>
                  <a:cubicBezTo>
                    <a:pt x="767" y="2"/>
                    <a:pt x="750" y="0"/>
                    <a:pt x="73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97" name="Google Shape;797;p28"/>
            <p:cNvSpPr/>
            <p:nvPr/>
          </p:nvSpPr>
          <p:spPr>
            <a:xfrm>
              <a:off x="7477475" y="2992650"/>
              <a:ext cx="36475" cy="58075"/>
            </a:xfrm>
            <a:custGeom>
              <a:avLst/>
              <a:gdLst/>
              <a:ahLst/>
              <a:cxnLst/>
              <a:rect l="l" t="t" r="r" b="b"/>
              <a:pathLst>
                <a:path w="1459" h="2323" extrusionOk="0">
                  <a:moveTo>
                    <a:pt x="1102" y="0"/>
                  </a:moveTo>
                  <a:cubicBezTo>
                    <a:pt x="948" y="0"/>
                    <a:pt x="723" y="98"/>
                    <a:pt x="667" y="214"/>
                  </a:cubicBezTo>
                  <a:cubicBezTo>
                    <a:pt x="423" y="700"/>
                    <a:pt x="203" y="1208"/>
                    <a:pt x="52" y="1731"/>
                  </a:cubicBezTo>
                  <a:cubicBezTo>
                    <a:pt x="1" y="1891"/>
                    <a:pt x="198" y="2125"/>
                    <a:pt x="285" y="2322"/>
                  </a:cubicBezTo>
                  <a:cubicBezTo>
                    <a:pt x="482" y="2230"/>
                    <a:pt x="785" y="2184"/>
                    <a:pt x="857" y="2034"/>
                  </a:cubicBezTo>
                  <a:cubicBezTo>
                    <a:pt x="1101" y="1529"/>
                    <a:pt x="1257" y="984"/>
                    <a:pt x="1458" y="416"/>
                  </a:cubicBezTo>
                  <a:cubicBezTo>
                    <a:pt x="1343" y="255"/>
                    <a:pt x="1261" y="21"/>
                    <a:pt x="1147" y="3"/>
                  </a:cubicBezTo>
                  <a:cubicBezTo>
                    <a:pt x="1133" y="1"/>
                    <a:pt x="1118" y="0"/>
                    <a:pt x="110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98" name="Google Shape;798;p28"/>
            <p:cNvSpPr/>
            <p:nvPr/>
          </p:nvSpPr>
          <p:spPr>
            <a:xfrm>
              <a:off x="7456425" y="2891950"/>
              <a:ext cx="48275" cy="44075"/>
            </a:xfrm>
            <a:custGeom>
              <a:avLst/>
              <a:gdLst/>
              <a:ahLst/>
              <a:cxnLst/>
              <a:rect l="l" t="t" r="r" b="b"/>
              <a:pathLst>
                <a:path w="1931" h="1763" extrusionOk="0">
                  <a:moveTo>
                    <a:pt x="1601" y="0"/>
                  </a:moveTo>
                  <a:cubicBezTo>
                    <a:pt x="1543" y="0"/>
                    <a:pt x="1481" y="22"/>
                    <a:pt x="1421" y="71"/>
                  </a:cubicBezTo>
                  <a:cubicBezTo>
                    <a:pt x="979" y="418"/>
                    <a:pt x="572" y="808"/>
                    <a:pt x="206" y="1236"/>
                  </a:cubicBezTo>
                  <a:cubicBezTo>
                    <a:pt x="0" y="1486"/>
                    <a:pt x="204" y="1763"/>
                    <a:pt x="530" y="1763"/>
                  </a:cubicBezTo>
                  <a:cubicBezTo>
                    <a:pt x="538" y="1763"/>
                    <a:pt x="546" y="1762"/>
                    <a:pt x="554" y="1762"/>
                  </a:cubicBezTo>
                  <a:cubicBezTo>
                    <a:pt x="1013" y="1743"/>
                    <a:pt x="1869" y="923"/>
                    <a:pt x="1907" y="466"/>
                  </a:cubicBezTo>
                  <a:cubicBezTo>
                    <a:pt x="1931" y="203"/>
                    <a:pt x="1781" y="0"/>
                    <a:pt x="16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99" name="Google Shape;799;p28"/>
            <p:cNvSpPr/>
            <p:nvPr/>
          </p:nvSpPr>
          <p:spPr>
            <a:xfrm>
              <a:off x="7405175" y="2966725"/>
              <a:ext cx="42775" cy="50000"/>
            </a:xfrm>
            <a:custGeom>
              <a:avLst/>
              <a:gdLst/>
              <a:ahLst/>
              <a:cxnLst/>
              <a:rect l="l" t="t" r="r" b="b"/>
              <a:pathLst>
                <a:path w="1711" h="2000" extrusionOk="0">
                  <a:moveTo>
                    <a:pt x="1277" y="0"/>
                  </a:moveTo>
                  <a:cubicBezTo>
                    <a:pt x="1175" y="0"/>
                    <a:pt x="1061" y="31"/>
                    <a:pt x="1018" y="86"/>
                  </a:cubicBezTo>
                  <a:cubicBezTo>
                    <a:pt x="678" y="536"/>
                    <a:pt x="349" y="999"/>
                    <a:pt x="60" y="1485"/>
                  </a:cubicBezTo>
                  <a:cubicBezTo>
                    <a:pt x="0" y="1585"/>
                    <a:pt x="83" y="1852"/>
                    <a:pt x="188" y="1947"/>
                  </a:cubicBezTo>
                  <a:cubicBezTo>
                    <a:pt x="225" y="1982"/>
                    <a:pt x="310" y="1999"/>
                    <a:pt x="396" y="1999"/>
                  </a:cubicBezTo>
                  <a:cubicBezTo>
                    <a:pt x="492" y="1999"/>
                    <a:pt x="590" y="1978"/>
                    <a:pt x="623" y="1934"/>
                  </a:cubicBezTo>
                  <a:cubicBezTo>
                    <a:pt x="1004" y="1457"/>
                    <a:pt x="1348" y="948"/>
                    <a:pt x="1710" y="435"/>
                  </a:cubicBezTo>
                  <a:cubicBezTo>
                    <a:pt x="1572" y="233"/>
                    <a:pt x="1517" y="69"/>
                    <a:pt x="1408" y="23"/>
                  </a:cubicBezTo>
                  <a:cubicBezTo>
                    <a:pt x="1373" y="7"/>
                    <a:pt x="1327" y="0"/>
                    <a:pt x="127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00" name="Google Shape;800;p28"/>
            <p:cNvSpPr/>
            <p:nvPr/>
          </p:nvSpPr>
          <p:spPr>
            <a:xfrm>
              <a:off x="7380875" y="3055225"/>
              <a:ext cx="35900" cy="35500"/>
            </a:xfrm>
            <a:custGeom>
              <a:avLst/>
              <a:gdLst/>
              <a:ahLst/>
              <a:cxnLst/>
              <a:rect l="l" t="t" r="r" b="b"/>
              <a:pathLst>
                <a:path w="1436" h="1420" extrusionOk="0">
                  <a:moveTo>
                    <a:pt x="882" y="0"/>
                  </a:moveTo>
                  <a:cubicBezTo>
                    <a:pt x="868" y="0"/>
                    <a:pt x="858" y="3"/>
                    <a:pt x="853" y="8"/>
                  </a:cubicBezTo>
                  <a:cubicBezTo>
                    <a:pt x="552" y="317"/>
                    <a:pt x="284" y="656"/>
                    <a:pt x="51" y="1020"/>
                  </a:cubicBezTo>
                  <a:cubicBezTo>
                    <a:pt x="1" y="1102"/>
                    <a:pt x="156" y="1314"/>
                    <a:pt x="198" y="1419"/>
                  </a:cubicBezTo>
                  <a:cubicBezTo>
                    <a:pt x="670" y="1409"/>
                    <a:pt x="1435" y="534"/>
                    <a:pt x="1321" y="227"/>
                  </a:cubicBezTo>
                  <a:cubicBezTo>
                    <a:pt x="1281" y="122"/>
                    <a:pt x="983" y="0"/>
                    <a:pt x="88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01" name="Google Shape;801;p28"/>
            <p:cNvSpPr/>
            <p:nvPr/>
          </p:nvSpPr>
          <p:spPr>
            <a:xfrm>
              <a:off x="7334250" y="3015350"/>
              <a:ext cx="37250" cy="44550"/>
            </a:xfrm>
            <a:custGeom>
              <a:avLst/>
              <a:gdLst/>
              <a:ahLst/>
              <a:cxnLst/>
              <a:rect l="l" t="t" r="r" b="b"/>
              <a:pathLst>
                <a:path w="1490" h="1782" extrusionOk="0">
                  <a:moveTo>
                    <a:pt x="1187" y="1"/>
                  </a:moveTo>
                  <a:cubicBezTo>
                    <a:pt x="1085" y="1"/>
                    <a:pt x="942" y="57"/>
                    <a:pt x="890" y="126"/>
                  </a:cubicBezTo>
                  <a:cubicBezTo>
                    <a:pt x="591" y="515"/>
                    <a:pt x="315" y="918"/>
                    <a:pt x="60" y="1336"/>
                  </a:cubicBezTo>
                  <a:cubicBezTo>
                    <a:pt x="0" y="1441"/>
                    <a:pt x="74" y="1630"/>
                    <a:pt x="82" y="1781"/>
                  </a:cubicBezTo>
                  <a:cubicBezTo>
                    <a:pt x="123" y="1776"/>
                    <a:pt x="168" y="1776"/>
                    <a:pt x="213" y="1776"/>
                  </a:cubicBezTo>
                  <a:cubicBezTo>
                    <a:pt x="233" y="1776"/>
                    <a:pt x="253" y="1776"/>
                    <a:pt x="273" y="1776"/>
                  </a:cubicBezTo>
                  <a:cubicBezTo>
                    <a:pt x="378" y="1776"/>
                    <a:pt x="478" y="1772"/>
                    <a:pt x="523" y="1721"/>
                  </a:cubicBezTo>
                  <a:cubicBezTo>
                    <a:pt x="867" y="1318"/>
                    <a:pt x="1169" y="882"/>
                    <a:pt x="1489" y="457"/>
                  </a:cubicBezTo>
                  <a:cubicBezTo>
                    <a:pt x="1380" y="236"/>
                    <a:pt x="1344" y="53"/>
                    <a:pt x="1251" y="11"/>
                  </a:cubicBezTo>
                  <a:cubicBezTo>
                    <a:pt x="1234" y="4"/>
                    <a:pt x="1211" y="1"/>
                    <a:pt x="118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02" name="Google Shape;802;p28"/>
            <p:cNvSpPr/>
            <p:nvPr/>
          </p:nvSpPr>
          <p:spPr>
            <a:xfrm>
              <a:off x="7860725" y="2673975"/>
              <a:ext cx="489125" cy="257650"/>
            </a:xfrm>
            <a:custGeom>
              <a:avLst/>
              <a:gdLst/>
              <a:ahLst/>
              <a:cxnLst/>
              <a:rect l="l" t="t" r="r" b="b"/>
              <a:pathLst>
                <a:path w="19565" h="10306" extrusionOk="0">
                  <a:moveTo>
                    <a:pt x="12815" y="2689"/>
                  </a:moveTo>
                  <a:cubicBezTo>
                    <a:pt x="12932" y="2906"/>
                    <a:pt x="13030" y="3023"/>
                    <a:pt x="13063" y="3153"/>
                  </a:cubicBezTo>
                  <a:cubicBezTo>
                    <a:pt x="13202" y="3684"/>
                    <a:pt x="13351" y="4214"/>
                    <a:pt x="13445" y="4750"/>
                  </a:cubicBezTo>
                  <a:cubicBezTo>
                    <a:pt x="13469" y="4927"/>
                    <a:pt x="13322" y="5130"/>
                    <a:pt x="13258" y="5322"/>
                  </a:cubicBezTo>
                  <a:cubicBezTo>
                    <a:pt x="13078" y="5228"/>
                    <a:pt x="12826" y="5180"/>
                    <a:pt x="12736" y="5032"/>
                  </a:cubicBezTo>
                  <a:cubicBezTo>
                    <a:pt x="12362" y="4410"/>
                    <a:pt x="12318" y="3721"/>
                    <a:pt x="12481" y="3022"/>
                  </a:cubicBezTo>
                  <a:cubicBezTo>
                    <a:pt x="12504" y="2913"/>
                    <a:pt x="12666" y="2833"/>
                    <a:pt x="12815" y="2689"/>
                  </a:cubicBezTo>
                  <a:close/>
                  <a:moveTo>
                    <a:pt x="2922" y="4311"/>
                  </a:moveTo>
                  <a:cubicBezTo>
                    <a:pt x="2929" y="4311"/>
                    <a:pt x="2935" y="4312"/>
                    <a:pt x="2942" y="4314"/>
                  </a:cubicBezTo>
                  <a:cubicBezTo>
                    <a:pt x="3103" y="4352"/>
                    <a:pt x="3328" y="4547"/>
                    <a:pt x="3355" y="4705"/>
                  </a:cubicBezTo>
                  <a:cubicBezTo>
                    <a:pt x="3409" y="5035"/>
                    <a:pt x="3350" y="5381"/>
                    <a:pt x="3335" y="5774"/>
                  </a:cubicBezTo>
                  <a:cubicBezTo>
                    <a:pt x="3177" y="5890"/>
                    <a:pt x="3033" y="6074"/>
                    <a:pt x="2877" y="6083"/>
                  </a:cubicBezTo>
                  <a:lnTo>
                    <a:pt x="2876" y="6083"/>
                  </a:lnTo>
                  <a:cubicBezTo>
                    <a:pt x="2875" y="6083"/>
                    <a:pt x="2874" y="6083"/>
                    <a:pt x="2873" y="6083"/>
                  </a:cubicBezTo>
                  <a:cubicBezTo>
                    <a:pt x="2768" y="6083"/>
                    <a:pt x="2574" y="5861"/>
                    <a:pt x="2554" y="5722"/>
                  </a:cubicBezTo>
                  <a:cubicBezTo>
                    <a:pt x="2504" y="5369"/>
                    <a:pt x="2494" y="5001"/>
                    <a:pt x="2551" y="4649"/>
                  </a:cubicBezTo>
                  <a:cubicBezTo>
                    <a:pt x="2574" y="4519"/>
                    <a:pt x="2805" y="4311"/>
                    <a:pt x="2922" y="4311"/>
                  </a:cubicBezTo>
                  <a:close/>
                  <a:moveTo>
                    <a:pt x="15077" y="4038"/>
                  </a:moveTo>
                  <a:cubicBezTo>
                    <a:pt x="15158" y="4038"/>
                    <a:pt x="15235" y="4083"/>
                    <a:pt x="15288" y="4185"/>
                  </a:cubicBezTo>
                  <a:cubicBezTo>
                    <a:pt x="15581" y="4726"/>
                    <a:pt x="15768" y="5324"/>
                    <a:pt x="15987" y="5900"/>
                  </a:cubicBezTo>
                  <a:cubicBezTo>
                    <a:pt x="16006" y="5941"/>
                    <a:pt x="15975" y="6008"/>
                    <a:pt x="15943" y="6192"/>
                  </a:cubicBezTo>
                  <a:cubicBezTo>
                    <a:pt x="15919" y="6191"/>
                    <a:pt x="15893" y="6190"/>
                    <a:pt x="15868" y="6190"/>
                  </a:cubicBezTo>
                  <a:cubicBezTo>
                    <a:pt x="15801" y="6190"/>
                    <a:pt x="15731" y="6194"/>
                    <a:pt x="15662" y="6194"/>
                  </a:cubicBezTo>
                  <a:cubicBezTo>
                    <a:pt x="15571" y="6194"/>
                    <a:pt x="15482" y="6186"/>
                    <a:pt x="15409" y="6149"/>
                  </a:cubicBezTo>
                  <a:cubicBezTo>
                    <a:pt x="14991" y="5933"/>
                    <a:pt x="14582" y="4752"/>
                    <a:pt x="14750" y="4321"/>
                  </a:cubicBezTo>
                  <a:cubicBezTo>
                    <a:pt x="14820" y="4146"/>
                    <a:pt x="14953" y="4038"/>
                    <a:pt x="15077" y="4038"/>
                  </a:cubicBezTo>
                  <a:close/>
                  <a:moveTo>
                    <a:pt x="8599" y="4367"/>
                  </a:moveTo>
                  <a:cubicBezTo>
                    <a:pt x="8679" y="4605"/>
                    <a:pt x="8819" y="4841"/>
                    <a:pt x="8825" y="5079"/>
                  </a:cubicBezTo>
                  <a:cubicBezTo>
                    <a:pt x="8838" y="5463"/>
                    <a:pt x="8796" y="5848"/>
                    <a:pt x="8703" y="6221"/>
                  </a:cubicBezTo>
                  <a:cubicBezTo>
                    <a:pt x="8654" y="6413"/>
                    <a:pt x="8451" y="6571"/>
                    <a:pt x="8315" y="6744"/>
                  </a:cubicBezTo>
                  <a:lnTo>
                    <a:pt x="8316" y="6745"/>
                  </a:lnTo>
                  <a:cubicBezTo>
                    <a:pt x="8146" y="6585"/>
                    <a:pt x="7846" y="6445"/>
                    <a:pt x="7822" y="6264"/>
                  </a:cubicBezTo>
                  <a:cubicBezTo>
                    <a:pt x="7760" y="5802"/>
                    <a:pt x="7820" y="5329"/>
                    <a:pt x="7834" y="4746"/>
                  </a:cubicBezTo>
                  <a:cubicBezTo>
                    <a:pt x="8101" y="4613"/>
                    <a:pt x="8351" y="4488"/>
                    <a:pt x="8599" y="4367"/>
                  </a:cubicBezTo>
                  <a:close/>
                  <a:moveTo>
                    <a:pt x="10499" y="5750"/>
                  </a:moveTo>
                  <a:cubicBezTo>
                    <a:pt x="10950" y="5953"/>
                    <a:pt x="11303" y="7165"/>
                    <a:pt x="11084" y="7451"/>
                  </a:cubicBezTo>
                  <a:cubicBezTo>
                    <a:pt x="10985" y="7576"/>
                    <a:pt x="10861" y="7635"/>
                    <a:pt x="10748" y="7635"/>
                  </a:cubicBezTo>
                  <a:cubicBezTo>
                    <a:pt x="10621" y="7635"/>
                    <a:pt x="10507" y="7561"/>
                    <a:pt x="10456" y="7424"/>
                  </a:cubicBezTo>
                  <a:cubicBezTo>
                    <a:pt x="10281" y="6983"/>
                    <a:pt x="10221" y="6493"/>
                    <a:pt x="10170" y="6016"/>
                  </a:cubicBezTo>
                  <a:cubicBezTo>
                    <a:pt x="10163" y="5930"/>
                    <a:pt x="10416" y="5812"/>
                    <a:pt x="10499" y="5750"/>
                  </a:cubicBezTo>
                  <a:close/>
                  <a:moveTo>
                    <a:pt x="5820" y="6172"/>
                  </a:moveTo>
                  <a:cubicBezTo>
                    <a:pt x="5847" y="6172"/>
                    <a:pt x="5871" y="6176"/>
                    <a:pt x="5889" y="6185"/>
                  </a:cubicBezTo>
                  <a:cubicBezTo>
                    <a:pt x="6233" y="6362"/>
                    <a:pt x="6575" y="7625"/>
                    <a:pt x="6432" y="8011"/>
                  </a:cubicBezTo>
                  <a:cubicBezTo>
                    <a:pt x="6357" y="8202"/>
                    <a:pt x="6222" y="8284"/>
                    <a:pt x="6099" y="8284"/>
                  </a:cubicBezTo>
                  <a:cubicBezTo>
                    <a:pt x="5991" y="8284"/>
                    <a:pt x="5892" y="8222"/>
                    <a:pt x="5850" y="8116"/>
                  </a:cubicBezTo>
                  <a:cubicBezTo>
                    <a:pt x="5624" y="7543"/>
                    <a:pt x="5521" y="6917"/>
                    <a:pt x="5395" y="6304"/>
                  </a:cubicBezTo>
                  <a:cubicBezTo>
                    <a:pt x="5395" y="6295"/>
                    <a:pt x="5666" y="6172"/>
                    <a:pt x="5820" y="6172"/>
                  </a:cubicBezTo>
                  <a:close/>
                  <a:moveTo>
                    <a:pt x="1807" y="7003"/>
                  </a:moveTo>
                  <a:cubicBezTo>
                    <a:pt x="1809" y="7003"/>
                    <a:pt x="1811" y="7003"/>
                    <a:pt x="1813" y="7003"/>
                  </a:cubicBezTo>
                  <a:cubicBezTo>
                    <a:pt x="1950" y="7017"/>
                    <a:pt x="2167" y="7130"/>
                    <a:pt x="2197" y="7245"/>
                  </a:cubicBezTo>
                  <a:cubicBezTo>
                    <a:pt x="2331" y="7739"/>
                    <a:pt x="2411" y="8257"/>
                    <a:pt x="2509" y="8751"/>
                  </a:cubicBezTo>
                  <a:cubicBezTo>
                    <a:pt x="2306" y="8923"/>
                    <a:pt x="2188" y="9102"/>
                    <a:pt x="2071" y="9102"/>
                  </a:cubicBezTo>
                  <a:cubicBezTo>
                    <a:pt x="2070" y="9102"/>
                    <a:pt x="2070" y="9102"/>
                    <a:pt x="2070" y="9102"/>
                  </a:cubicBezTo>
                  <a:lnTo>
                    <a:pt x="2068" y="9102"/>
                  </a:lnTo>
                  <a:cubicBezTo>
                    <a:pt x="1918" y="9098"/>
                    <a:pt x="1654" y="8966"/>
                    <a:pt x="1641" y="8863"/>
                  </a:cubicBezTo>
                  <a:cubicBezTo>
                    <a:pt x="1561" y="8331"/>
                    <a:pt x="1528" y="7793"/>
                    <a:pt x="1520" y="7254"/>
                  </a:cubicBezTo>
                  <a:cubicBezTo>
                    <a:pt x="1516" y="7166"/>
                    <a:pt x="1710" y="7003"/>
                    <a:pt x="1807" y="7003"/>
                  </a:cubicBezTo>
                  <a:close/>
                  <a:moveTo>
                    <a:pt x="17051" y="1"/>
                  </a:moveTo>
                  <a:cubicBezTo>
                    <a:pt x="16635" y="328"/>
                    <a:pt x="16260" y="625"/>
                    <a:pt x="15884" y="911"/>
                  </a:cubicBezTo>
                  <a:cubicBezTo>
                    <a:pt x="15800" y="977"/>
                    <a:pt x="15694" y="1020"/>
                    <a:pt x="15597" y="1046"/>
                  </a:cubicBezTo>
                  <a:cubicBezTo>
                    <a:pt x="15266" y="1135"/>
                    <a:pt x="14901" y="1142"/>
                    <a:pt x="14615" y="1296"/>
                  </a:cubicBezTo>
                  <a:cubicBezTo>
                    <a:pt x="11432" y="2417"/>
                    <a:pt x="8871" y="2740"/>
                    <a:pt x="5942" y="2740"/>
                  </a:cubicBezTo>
                  <a:cubicBezTo>
                    <a:pt x="5230" y="2740"/>
                    <a:pt x="4496" y="2721"/>
                    <a:pt x="3726" y="2689"/>
                  </a:cubicBezTo>
                  <a:cubicBezTo>
                    <a:pt x="2875" y="2655"/>
                    <a:pt x="1860" y="2625"/>
                    <a:pt x="1014" y="2525"/>
                  </a:cubicBezTo>
                  <a:cubicBezTo>
                    <a:pt x="1001" y="2559"/>
                    <a:pt x="809" y="3659"/>
                    <a:pt x="801" y="3694"/>
                  </a:cubicBezTo>
                  <a:lnTo>
                    <a:pt x="794" y="3711"/>
                  </a:lnTo>
                  <a:cubicBezTo>
                    <a:pt x="728" y="3970"/>
                    <a:pt x="662" y="4230"/>
                    <a:pt x="602" y="4487"/>
                  </a:cubicBezTo>
                  <a:cubicBezTo>
                    <a:pt x="588" y="4536"/>
                    <a:pt x="577" y="4591"/>
                    <a:pt x="567" y="4640"/>
                  </a:cubicBezTo>
                  <a:cubicBezTo>
                    <a:pt x="514" y="4866"/>
                    <a:pt x="466" y="5093"/>
                    <a:pt x="420" y="5316"/>
                  </a:cubicBezTo>
                  <a:cubicBezTo>
                    <a:pt x="320" y="5803"/>
                    <a:pt x="237" y="6287"/>
                    <a:pt x="173" y="6758"/>
                  </a:cubicBezTo>
                  <a:cubicBezTo>
                    <a:pt x="153" y="6883"/>
                    <a:pt x="139" y="7010"/>
                    <a:pt x="126" y="7134"/>
                  </a:cubicBezTo>
                  <a:cubicBezTo>
                    <a:pt x="15" y="8132"/>
                    <a:pt x="1" y="9085"/>
                    <a:pt x="133" y="9941"/>
                  </a:cubicBezTo>
                  <a:cubicBezTo>
                    <a:pt x="152" y="10068"/>
                    <a:pt x="174" y="10188"/>
                    <a:pt x="197" y="10306"/>
                  </a:cubicBezTo>
                  <a:cubicBezTo>
                    <a:pt x="2650" y="10064"/>
                    <a:pt x="5099" y="9777"/>
                    <a:pt x="7485" y="9097"/>
                  </a:cubicBezTo>
                  <a:cubicBezTo>
                    <a:pt x="9948" y="8393"/>
                    <a:pt x="12433" y="7760"/>
                    <a:pt x="14886" y="7007"/>
                  </a:cubicBezTo>
                  <a:cubicBezTo>
                    <a:pt x="15838" y="6717"/>
                    <a:pt x="16726" y="6200"/>
                    <a:pt x="17639" y="5771"/>
                  </a:cubicBezTo>
                  <a:cubicBezTo>
                    <a:pt x="17801" y="5696"/>
                    <a:pt x="18052" y="5591"/>
                    <a:pt x="18078" y="5464"/>
                  </a:cubicBezTo>
                  <a:cubicBezTo>
                    <a:pt x="18172" y="4940"/>
                    <a:pt x="18658" y="4877"/>
                    <a:pt x="18971" y="4611"/>
                  </a:cubicBezTo>
                  <a:cubicBezTo>
                    <a:pt x="19138" y="4474"/>
                    <a:pt x="19324" y="4363"/>
                    <a:pt x="19565" y="4196"/>
                  </a:cubicBezTo>
                  <a:cubicBezTo>
                    <a:pt x="19185" y="3484"/>
                    <a:pt x="18839" y="2780"/>
                    <a:pt x="18436" y="2113"/>
                  </a:cubicBezTo>
                  <a:cubicBezTo>
                    <a:pt x="18025" y="1425"/>
                    <a:pt x="17557" y="767"/>
                    <a:pt x="17051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03" name="Google Shape;803;p28"/>
            <p:cNvSpPr/>
            <p:nvPr/>
          </p:nvSpPr>
          <p:spPr>
            <a:xfrm>
              <a:off x="8225300" y="2774900"/>
              <a:ext cx="35575" cy="53950"/>
            </a:xfrm>
            <a:custGeom>
              <a:avLst/>
              <a:gdLst/>
              <a:ahLst/>
              <a:cxnLst/>
              <a:rect l="l" t="t" r="r" b="b"/>
              <a:pathLst>
                <a:path w="1423" h="2158" extrusionOk="0">
                  <a:moveTo>
                    <a:pt x="495" y="1"/>
                  </a:moveTo>
                  <a:cubicBezTo>
                    <a:pt x="371" y="1"/>
                    <a:pt x="237" y="109"/>
                    <a:pt x="167" y="284"/>
                  </a:cubicBezTo>
                  <a:cubicBezTo>
                    <a:pt x="0" y="715"/>
                    <a:pt x="409" y="1896"/>
                    <a:pt x="827" y="2112"/>
                  </a:cubicBezTo>
                  <a:cubicBezTo>
                    <a:pt x="899" y="2149"/>
                    <a:pt x="988" y="2157"/>
                    <a:pt x="1079" y="2157"/>
                  </a:cubicBezTo>
                  <a:cubicBezTo>
                    <a:pt x="1148" y="2157"/>
                    <a:pt x="1218" y="2153"/>
                    <a:pt x="1285" y="2153"/>
                  </a:cubicBezTo>
                  <a:cubicBezTo>
                    <a:pt x="1310" y="2153"/>
                    <a:pt x="1336" y="2154"/>
                    <a:pt x="1360" y="2155"/>
                  </a:cubicBezTo>
                  <a:cubicBezTo>
                    <a:pt x="1392" y="1971"/>
                    <a:pt x="1423" y="1904"/>
                    <a:pt x="1404" y="1863"/>
                  </a:cubicBezTo>
                  <a:cubicBezTo>
                    <a:pt x="1185" y="1287"/>
                    <a:pt x="998" y="689"/>
                    <a:pt x="705" y="148"/>
                  </a:cubicBezTo>
                  <a:cubicBezTo>
                    <a:pt x="652" y="46"/>
                    <a:pt x="576" y="1"/>
                    <a:pt x="49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04" name="Google Shape;804;p28"/>
            <p:cNvSpPr/>
            <p:nvPr/>
          </p:nvSpPr>
          <p:spPr>
            <a:xfrm>
              <a:off x="8168675" y="2741200"/>
              <a:ext cx="28775" cy="65825"/>
            </a:xfrm>
            <a:custGeom>
              <a:avLst/>
              <a:gdLst/>
              <a:ahLst/>
              <a:cxnLst/>
              <a:rect l="l" t="t" r="r" b="b"/>
              <a:pathLst>
                <a:path w="1151" h="2633" extrusionOk="0">
                  <a:moveTo>
                    <a:pt x="497" y="0"/>
                  </a:moveTo>
                  <a:cubicBezTo>
                    <a:pt x="348" y="144"/>
                    <a:pt x="186" y="223"/>
                    <a:pt x="163" y="333"/>
                  </a:cubicBezTo>
                  <a:cubicBezTo>
                    <a:pt x="0" y="1032"/>
                    <a:pt x="44" y="1722"/>
                    <a:pt x="418" y="2343"/>
                  </a:cubicBezTo>
                  <a:cubicBezTo>
                    <a:pt x="508" y="2491"/>
                    <a:pt x="759" y="2539"/>
                    <a:pt x="940" y="2633"/>
                  </a:cubicBezTo>
                  <a:cubicBezTo>
                    <a:pt x="1004" y="2442"/>
                    <a:pt x="1151" y="2238"/>
                    <a:pt x="1127" y="2061"/>
                  </a:cubicBezTo>
                  <a:cubicBezTo>
                    <a:pt x="1033" y="1525"/>
                    <a:pt x="884" y="995"/>
                    <a:pt x="745" y="464"/>
                  </a:cubicBezTo>
                  <a:cubicBezTo>
                    <a:pt x="712" y="334"/>
                    <a:pt x="614" y="217"/>
                    <a:pt x="49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05" name="Google Shape;805;p28"/>
            <p:cNvSpPr/>
            <p:nvPr/>
          </p:nvSpPr>
          <p:spPr>
            <a:xfrm>
              <a:off x="8114775" y="2817700"/>
              <a:ext cx="28525" cy="47150"/>
            </a:xfrm>
            <a:custGeom>
              <a:avLst/>
              <a:gdLst/>
              <a:ahLst/>
              <a:cxnLst/>
              <a:rect l="l" t="t" r="r" b="b"/>
              <a:pathLst>
                <a:path w="1141" h="1886" extrusionOk="0">
                  <a:moveTo>
                    <a:pt x="337" y="0"/>
                  </a:moveTo>
                  <a:cubicBezTo>
                    <a:pt x="254" y="62"/>
                    <a:pt x="1" y="181"/>
                    <a:pt x="8" y="266"/>
                  </a:cubicBezTo>
                  <a:cubicBezTo>
                    <a:pt x="59" y="743"/>
                    <a:pt x="121" y="1233"/>
                    <a:pt x="294" y="1674"/>
                  </a:cubicBezTo>
                  <a:cubicBezTo>
                    <a:pt x="345" y="1811"/>
                    <a:pt x="459" y="1885"/>
                    <a:pt x="586" y="1885"/>
                  </a:cubicBezTo>
                  <a:cubicBezTo>
                    <a:pt x="699" y="1885"/>
                    <a:pt x="823" y="1826"/>
                    <a:pt x="922" y="1700"/>
                  </a:cubicBezTo>
                  <a:cubicBezTo>
                    <a:pt x="1141" y="1416"/>
                    <a:pt x="788" y="204"/>
                    <a:pt x="33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06" name="Google Shape;806;p28"/>
            <p:cNvSpPr/>
            <p:nvPr/>
          </p:nvSpPr>
          <p:spPr>
            <a:xfrm>
              <a:off x="7806750" y="2605675"/>
              <a:ext cx="429375" cy="142900"/>
            </a:xfrm>
            <a:custGeom>
              <a:avLst/>
              <a:gdLst/>
              <a:ahLst/>
              <a:cxnLst/>
              <a:rect l="l" t="t" r="r" b="b"/>
              <a:pathLst>
                <a:path w="17175" h="5716" extrusionOk="0">
                  <a:moveTo>
                    <a:pt x="14133" y="1370"/>
                  </a:moveTo>
                  <a:cubicBezTo>
                    <a:pt x="14228" y="1370"/>
                    <a:pt x="14338" y="1403"/>
                    <a:pt x="14437" y="1460"/>
                  </a:cubicBezTo>
                  <a:cubicBezTo>
                    <a:pt x="14811" y="1673"/>
                    <a:pt x="15185" y="2893"/>
                    <a:pt x="14975" y="3382"/>
                  </a:cubicBezTo>
                  <a:cubicBezTo>
                    <a:pt x="14916" y="3511"/>
                    <a:pt x="14817" y="3580"/>
                    <a:pt x="14715" y="3580"/>
                  </a:cubicBezTo>
                  <a:cubicBezTo>
                    <a:pt x="14616" y="3580"/>
                    <a:pt x="14515" y="3514"/>
                    <a:pt x="14449" y="3371"/>
                  </a:cubicBezTo>
                  <a:cubicBezTo>
                    <a:pt x="14206" y="2829"/>
                    <a:pt x="14000" y="2259"/>
                    <a:pt x="13900" y="1676"/>
                  </a:cubicBezTo>
                  <a:cubicBezTo>
                    <a:pt x="13862" y="1459"/>
                    <a:pt x="13977" y="1370"/>
                    <a:pt x="14133" y="1370"/>
                  </a:cubicBezTo>
                  <a:close/>
                  <a:moveTo>
                    <a:pt x="9331" y="2710"/>
                  </a:moveTo>
                  <a:cubicBezTo>
                    <a:pt x="9439" y="2710"/>
                    <a:pt x="9625" y="2898"/>
                    <a:pt x="9642" y="3018"/>
                  </a:cubicBezTo>
                  <a:cubicBezTo>
                    <a:pt x="9690" y="3411"/>
                    <a:pt x="9697" y="3807"/>
                    <a:pt x="9667" y="4202"/>
                  </a:cubicBezTo>
                  <a:cubicBezTo>
                    <a:pt x="9657" y="4314"/>
                    <a:pt x="9453" y="4498"/>
                    <a:pt x="9346" y="4498"/>
                  </a:cubicBezTo>
                  <a:cubicBezTo>
                    <a:pt x="9344" y="4498"/>
                    <a:pt x="9343" y="4498"/>
                    <a:pt x="9341" y="4498"/>
                  </a:cubicBezTo>
                  <a:cubicBezTo>
                    <a:pt x="9199" y="4482"/>
                    <a:pt x="8967" y="4334"/>
                    <a:pt x="8949" y="4214"/>
                  </a:cubicBezTo>
                  <a:cubicBezTo>
                    <a:pt x="8888" y="3826"/>
                    <a:pt x="8903" y="3429"/>
                    <a:pt x="8893" y="2998"/>
                  </a:cubicBezTo>
                  <a:cubicBezTo>
                    <a:pt x="9063" y="2878"/>
                    <a:pt x="9195" y="2712"/>
                    <a:pt x="9329" y="2710"/>
                  </a:cubicBezTo>
                  <a:cubicBezTo>
                    <a:pt x="9329" y="2710"/>
                    <a:pt x="9330" y="2710"/>
                    <a:pt x="9331" y="2710"/>
                  </a:cubicBezTo>
                  <a:close/>
                  <a:moveTo>
                    <a:pt x="5205" y="3578"/>
                  </a:moveTo>
                  <a:cubicBezTo>
                    <a:pt x="5224" y="3578"/>
                    <a:pt x="5242" y="3580"/>
                    <a:pt x="5257" y="3584"/>
                  </a:cubicBezTo>
                  <a:cubicBezTo>
                    <a:pt x="5595" y="3675"/>
                    <a:pt x="5810" y="4491"/>
                    <a:pt x="5591" y="5035"/>
                  </a:cubicBezTo>
                  <a:cubicBezTo>
                    <a:pt x="5506" y="5052"/>
                    <a:pt x="5353" y="5131"/>
                    <a:pt x="5212" y="5131"/>
                  </a:cubicBezTo>
                  <a:cubicBezTo>
                    <a:pt x="5184" y="5131"/>
                    <a:pt x="5156" y="5128"/>
                    <a:pt x="5130" y="5121"/>
                  </a:cubicBezTo>
                  <a:cubicBezTo>
                    <a:pt x="4843" y="5049"/>
                    <a:pt x="4612" y="4145"/>
                    <a:pt x="4799" y="3789"/>
                  </a:cubicBezTo>
                  <a:cubicBezTo>
                    <a:pt x="4858" y="3683"/>
                    <a:pt x="5068" y="3578"/>
                    <a:pt x="5205" y="3578"/>
                  </a:cubicBezTo>
                  <a:close/>
                  <a:moveTo>
                    <a:pt x="16499" y="1"/>
                  </a:moveTo>
                  <a:cubicBezTo>
                    <a:pt x="12599" y="1306"/>
                    <a:pt x="8694" y="2194"/>
                    <a:pt x="4645" y="2473"/>
                  </a:cubicBezTo>
                  <a:cubicBezTo>
                    <a:pt x="4473" y="2485"/>
                    <a:pt x="755" y="3506"/>
                    <a:pt x="585" y="3515"/>
                  </a:cubicBezTo>
                  <a:cubicBezTo>
                    <a:pt x="426" y="4003"/>
                    <a:pt x="312" y="3989"/>
                    <a:pt x="155" y="4499"/>
                  </a:cubicBezTo>
                  <a:cubicBezTo>
                    <a:pt x="0" y="4989"/>
                    <a:pt x="3357" y="4992"/>
                    <a:pt x="3216" y="5498"/>
                  </a:cubicBezTo>
                  <a:cubicBezTo>
                    <a:pt x="4327" y="5635"/>
                    <a:pt x="5445" y="5715"/>
                    <a:pt x="6574" y="5715"/>
                  </a:cubicBezTo>
                  <a:cubicBezTo>
                    <a:pt x="7399" y="5715"/>
                    <a:pt x="8230" y="5672"/>
                    <a:pt x="9068" y="5577"/>
                  </a:cubicBezTo>
                  <a:cubicBezTo>
                    <a:pt x="11972" y="5245"/>
                    <a:pt x="14581" y="4198"/>
                    <a:pt x="17174" y="2919"/>
                  </a:cubicBezTo>
                  <a:cubicBezTo>
                    <a:pt x="16953" y="1965"/>
                    <a:pt x="16736" y="1026"/>
                    <a:pt x="16499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07" name="Google Shape;807;p28"/>
            <p:cNvSpPr/>
            <p:nvPr/>
          </p:nvSpPr>
          <p:spPr>
            <a:xfrm>
              <a:off x="8153300" y="2639900"/>
              <a:ext cx="33075" cy="55275"/>
            </a:xfrm>
            <a:custGeom>
              <a:avLst/>
              <a:gdLst/>
              <a:ahLst/>
              <a:cxnLst/>
              <a:rect l="l" t="t" r="r" b="b"/>
              <a:pathLst>
                <a:path w="1323" h="2211" extrusionOk="0">
                  <a:moveTo>
                    <a:pt x="271" y="1"/>
                  </a:moveTo>
                  <a:cubicBezTo>
                    <a:pt x="116" y="1"/>
                    <a:pt x="1" y="90"/>
                    <a:pt x="39" y="307"/>
                  </a:cubicBezTo>
                  <a:cubicBezTo>
                    <a:pt x="138" y="890"/>
                    <a:pt x="344" y="1460"/>
                    <a:pt x="588" y="2002"/>
                  </a:cubicBezTo>
                  <a:cubicBezTo>
                    <a:pt x="654" y="2145"/>
                    <a:pt x="755" y="2211"/>
                    <a:pt x="854" y="2211"/>
                  </a:cubicBezTo>
                  <a:cubicBezTo>
                    <a:pt x="955" y="2211"/>
                    <a:pt x="1054" y="2142"/>
                    <a:pt x="1113" y="2013"/>
                  </a:cubicBezTo>
                  <a:cubicBezTo>
                    <a:pt x="1323" y="1524"/>
                    <a:pt x="949" y="304"/>
                    <a:pt x="575" y="91"/>
                  </a:cubicBezTo>
                  <a:cubicBezTo>
                    <a:pt x="476" y="34"/>
                    <a:pt x="366" y="1"/>
                    <a:pt x="27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08" name="Google Shape;808;p28"/>
            <p:cNvSpPr/>
            <p:nvPr/>
          </p:nvSpPr>
          <p:spPr>
            <a:xfrm>
              <a:off x="8054725" y="2783175"/>
              <a:ext cx="26975" cy="59425"/>
            </a:xfrm>
            <a:custGeom>
              <a:avLst/>
              <a:gdLst/>
              <a:ahLst/>
              <a:cxnLst/>
              <a:rect l="l" t="t" r="r" b="b"/>
              <a:pathLst>
                <a:path w="1079" h="2377" extrusionOk="0">
                  <a:moveTo>
                    <a:pt x="840" y="0"/>
                  </a:moveTo>
                  <a:cubicBezTo>
                    <a:pt x="592" y="120"/>
                    <a:pt x="342" y="245"/>
                    <a:pt x="74" y="378"/>
                  </a:cubicBezTo>
                  <a:cubicBezTo>
                    <a:pt x="60" y="962"/>
                    <a:pt x="1" y="1435"/>
                    <a:pt x="63" y="1897"/>
                  </a:cubicBezTo>
                  <a:cubicBezTo>
                    <a:pt x="86" y="2077"/>
                    <a:pt x="386" y="2217"/>
                    <a:pt x="556" y="2376"/>
                  </a:cubicBezTo>
                  <a:cubicBezTo>
                    <a:pt x="691" y="2203"/>
                    <a:pt x="895" y="2045"/>
                    <a:pt x="944" y="1853"/>
                  </a:cubicBezTo>
                  <a:cubicBezTo>
                    <a:pt x="1037" y="1480"/>
                    <a:pt x="1078" y="1096"/>
                    <a:pt x="1066" y="711"/>
                  </a:cubicBezTo>
                  <a:cubicBezTo>
                    <a:pt x="1059" y="473"/>
                    <a:pt x="920" y="237"/>
                    <a:pt x="84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09" name="Google Shape;809;p28"/>
            <p:cNvSpPr/>
            <p:nvPr/>
          </p:nvSpPr>
          <p:spPr>
            <a:xfrm>
              <a:off x="7995575" y="2828250"/>
              <a:ext cx="29550" cy="52825"/>
            </a:xfrm>
            <a:custGeom>
              <a:avLst/>
              <a:gdLst/>
              <a:ahLst/>
              <a:cxnLst/>
              <a:rect l="l" t="t" r="r" b="b"/>
              <a:pathLst>
                <a:path w="1182" h="2113" extrusionOk="0">
                  <a:moveTo>
                    <a:pt x="425" y="1"/>
                  </a:moveTo>
                  <a:cubicBezTo>
                    <a:pt x="271" y="1"/>
                    <a:pt x="0" y="124"/>
                    <a:pt x="1" y="133"/>
                  </a:cubicBezTo>
                  <a:cubicBezTo>
                    <a:pt x="127" y="746"/>
                    <a:pt x="230" y="1372"/>
                    <a:pt x="455" y="1945"/>
                  </a:cubicBezTo>
                  <a:cubicBezTo>
                    <a:pt x="497" y="2051"/>
                    <a:pt x="596" y="2113"/>
                    <a:pt x="704" y="2113"/>
                  </a:cubicBezTo>
                  <a:cubicBezTo>
                    <a:pt x="828" y="2113"/>
                    <a:pt x="963" y="2031"/>
                    <a:pt x="1037" y="1840"/>
                  </a:cubicBezTo>
                  <a:cubicBezTo>
                    <a:pt x="1181" y="1454"/>
                    <a:pt x="838" y="191"/>
                    <a:pt x="495" y="14"/>
                  </a:cubicBezTo>
                  <a:cubicBezTo>
                    <a:pt x="477" y="5"/>
                    <a:pt x="453" y="1"/>
                    <a:pt x="42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10" name="Google Shape;810;p28"/>
            <p:cNvSpPr/>
            <p:nvPr/>
          </p:nvSpPr>
          <p:spPr>
            <a:xfrm>
              <a:off x="8028925" y="2673450"/>
              <a:ext cx="20300" cy="44675"/>
            </a:xfrm>
            <a:custGeom>
              <a:avLst/>
              <a:gdLst/>
              <a:ahLst/>
              <a:cxnLst/>
              <a:rect l="l" t="t" r="r" b="b"/>
              <a:pathLst>
                <a:path w="812" h="1787" extrusionOk="0">
                  <a:moveTo>
                    <a:pt x="445" y="0"/>
                  </a:moveTo>
                  <a:cubicBezTo>
                    <a:pt x="444" y="0"/>
                    <a:pt x="443" y="0"/>
                    <a:pt x="443" y="0"/>
                  </a:cubicBezTo>
                  <a:cubicBezTo>
                    <a:pt x="309" y="1"/>
                    <a:pt x="176" y="167"/>
                    <a:pt x="6" y="287"/>
                  </a:cubicBezTo>
                  <a:cubicBezTo>
                    <a:pt x="17" y="720"/>
                    <a:pt x="1" y="1115"/>
                    <a:pt x="62" y="1504"/>
                  </a:cubicBezTo>
                  <a:cubicBezTo>
                    <a:pt x="80" y="1622"/>
                    <a:pt x="312" y="1771"/>
                    <a:pt x="454" y="1787"/>
                  </a:cubicBezTo>
                  <a:cubicBezTo>
                    <a:pt x="456" y="1787"/>
                    <a:pt x="457" y="1787"/>
                    <a:pt x="459" y="1787"/>
                  </a:cubicBezTo>
                  <a:cubicBezTo>
                    <a:pt x="567" y="1787"/>
                    <a:pt x="771" y="1603"/>
                    <a:pt x="781" y="1491"/>
                  </a:cubicBezTo>
                  <a:cubicBezTo>
                    <a:pt x="811" y="1096"/>
                    <a:pt x="803" y="700"/>
                    <a:pt x="755" y="307"/>
                  </a:cubicBezTo>
                  <a:cubicBezTo>
                    <a:pt x="738" y="188"/>
                    <a:pt x="554" y="0"/>
                    <a:pt x="44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11" name="Google Shape;811;p28"/>
            <p:cNvSpPr/>
            <p:nvPr/>
          </p:nvSpPr>
          <p:spPr>
            <a:xfrm>
              <a:off x="7898600" y="2849025"/>
              <a:ext cx="24850" cy="52525"/>
            </a:xfrm>
            <a:custGeom>
              <a:avLst/>
              <a:gdLst/>
              <a:ahLst/>
              <a:cxnLst/>
              <a:rect l="l" t="t" r="r" b="b"/>
              <a:pathLst>
                <a:path w="994" h="2101" extrusionOk="0">
                  <a:moveTo>
                    <a:pt x="292" y="1"/>
                  </a:moveTo>
                  <a:cubicBezTo>
                    <a:pt x="195" y="1"/>
                    <a:pt x="1" y="164"/>
                    <a:pt x="5" y="252"/>
                  </a:cubicBezTo>
                  <a:cubicBezTo>
                    <a:pt x="13" y="791"/>
                    <a:pt x="46" y="1329"/>
                    <a:pt x="125" y="1861"/>
                  </a:cubicBezTo>
                  <a:cubicBezTo>
                    <a:pt x="139" y="1964"/>
                    <a:pt x="403" y="2096"/>
                    <a:pt x="553" y="2100"/>
                  </a:cubicBezTo>
                  <a:cubicBezTo>
                    <a:pt x="554" y="2100"/>
                    <a:pt x="554" y="2100"/>
                    <a:pt x="555" y="2100"/>
                  </a:cubicBezTo>
                  <a:cubicBezTo>
                    <a:pt x="672" y="2100"/>
                    <a:pt x="790" y="1921"/>
                    <a:pt x="993" y="1749"/>
                  </a:cubicBezTo>
                  <a:cubicBezTo>
                    <a:pt x="895" y="1255"/>
                    <a:pt x="815" y="737"/>
                    <a:pt x="682" y="243"/>
                  </a:cubicBezTo>
                  <a:cubicBezTo>
                    <a:pt x="652" y="128"/>
                    <a:pt x="435" y="15"/>
                    <a:pt x="298" y="1"/>
                  </a:cubicBezTo>
                  <a:cubicBezTo>
                    <a:pt x="296" y="1"/>
                    <a:pt x="294" y="1"/>
                    <a:pt x="29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12" name="Google Shape;812;p28"/>
            <p:cNvSpPr/>
            <p:nvPr/>
          </p:nvSpPr>
          <p:spPr>
            <a:xfrm>
              <a:off x="7923025" y="2781750"/>
              <a:ext cx="22925" cy="44300"/>
            </a:xfrm>
            <a:custGeom>
              <a:avLst/>
              <a:gdLst/>
              <a:ahLst/>
              <a:cxnLst/>
              <a:rect l="l" t="t" r="r" b="b"/>
              <a:pathLst>
                <a:path w="917" h="1772" extrusionOk="0">
                  <a:moveTo>
                    <a:pt x="430" y="1"/>
                  </a:moveTo>
                  <a:cubicBezTo>
                    <a:pt x="313" y="1"/>
                    <a:pt x="81" y="208"/>
                    <a:pt x="58" y="338"/>
                  </a:cubicBezTo>
                  <a:cubicBezTo>
                    <a:pt x="1" y="690"/>
                    <a:pt x="12" y="1058"/>
                    <a:pt x="61" y="1411"/>
                  </a:cubicBezTo>
                  <a:cubicBezTo>
                    <a:pt x="81" y="1550"/>
                    <a:pt x="277" y="1772"/>
                    <a:pt x="381" y="1772"/>
                  </a:cubicBezTo>
                  <a:cubicBezTo>
                    <a:pt x="382" y="1772"/>
                    <a:pt x="383" y="1772"/>
                    <a:pt x="384" y="1772"/>
                  </a:cubicBezTo>
                  <a:cubicBezTo>
                    <a:pt x="539" y="1763"/>
                    <a:pt x="685" y="1579"/>
                    <a:pt x="842" y="1463"/>
                  </a:cubicBezTo>
                  <a:cubicBezTo>
                    <a:pt x="856" y="1070"/>
                    <a:pt x="917" y="724"/>
                    <a:pt x="862" y="394"/>
                  </a:cubicBezTo>
                  <a:cubicBezTo>
                    <a:pt x="835" y="236"/>
                    <a:pt x="611" y="41"/>
                    <a:pt x="448" y="3"/>
                  </a:cubicBezTo>
                  <a:cubicBezTo>
                    <a:pt x="443" y="1"/>
                    <a:pt x="436" y="1"/>
                    <a:pt x="43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13" name="Google Shape;813;p28"/>
            <p:cNvSpPr/>
            <p:nvPr/>
          </p:nvSpPr>
          <p:spPr>
            <a:xfrm>
              <a:off x="7922050" y="2695100"/>
              <a:ext cx="30000" cy="38875"/>
            </a:xfrm>
            <a:custGeom>
              <a:avLst/>
              <a:gdLst/>
              <a:ahLst/>
              <a:cxnLst/>
              <a:rect l="l" t="t" r="r" b="b"/>
              <a:pathLst>
                <a:path w="1200" h="1555" extrusionOk="0">
                  <a:moveTo>
                    <a:pt x="593" y="1"/>
                  </a:moveTo>
                  <a:cubicBezTo>
                    <a:pt x="456" y="1"/>
                    <a:pt x="246" y="106"/>
                    <a:pt x="187" y="213"/>
                  </a:cubicBezTo>
                  <a:cubicBezTo>
                    <a:pt x="0" y="569"/>
                    <a:pt x="231" y="1474"/>
                    <a:pt x="518" y="1545"/>
                  </a:cubicBezTo>
                  <a:cubicBezTo>
                    <a:pt x="544" y="1552"/>
                    <a:pt x="571" y="1555"/>
                    <a:pt x="598" y="1555"/>
                  </a:cubicBezTo>
                  <a:cubicBezTo>
                    <a:pt x="740" y="1555"/>
                    <a:pt x="894" y="1475"/>
                    <a:pt x="979" y="1458"/>
                  </a:cubicBezTo>
                  <a:cubicBezTo>
                    <a:pt x="1199" y="914"/>
                    <a:pt x="983" y="98"/>
                    <a:pt x="645" y="7"/>
                  </a:cubicBezTo>
                  <a:cubicBezTo>
                    <a:pt x="630" y="3"/>
                    <a:pt x="612" y="1"/>
                    <a:pt x="59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14" name="Google Shape;814;p28"/>
            <p:cNvSpPr/>
            <p:nvPr/>
          </p:nvSpPr>
          <p:spPr>
            <a:xfrm>
              <a:off x="7864050" y="2922500"/>
              <a:ext cx="1650" cy="9125"/>
            </a:xfrm>
            <a:custGeom>
              <a:avLst/>
              <a:gdLst/>
              <a:ahLst/>
              <a:cxnLst/>
              <a:rect l="l" t="t" r="r" b="b"/>
              <a:pathLst>
                <a:path w="66" h="365" extrusionOk="0">
                  <a:moveTo>
                    <a:pt x="1" y="0"/>
                  </a:moveTo>
                  <a:cubicBezTo>
                    <a:pt x="16" y="123"/>
                    <a:pt x="38" y="245"/>
                    <a:pt x="65" y="365"/>
                  </a:cubicBezTo>
                  <a:cubicBezTo>
                    <a:pt x="42" y="247"/>
                    <a:pt x="20" y="127"/>
                    <a:pt x="1" y="0"/>
                  </a:cubicBezTo>
                  <a:close/>
                </a:path>
              </a:pathLst>
            </a:custGeom>
            <a:solidFill>
              <a:srgbClr val="F46C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15" name="Google Shape;815;p28"/>
            <p:cNvSpPr/>
            <p:nvPr/>
          </p:nvSpPr>
          <p:spPr>
            <a:xfrm>
              <a:off x="7801375" y="2530575"/>
              <a:ext cx="756100" cy="420875"/>
            </a:xfrm>
            <a:custGeom>
              <a:avLst/>
              <a:gdLst/>
              <a:ahLst/>
              <a:cxnLst/>
              <a:rect l="l" t="t" r="r" b="b"/>
              <a:pathLst>
                <a:path w="30244" h="16835" extrusionOk="0">
                  <a:moveTo>
                    <a:pt x="25185" y="926"/>
                  </a:moveTo>
                  <a:cubicBezTo>
                    <a:pt x="25577" y="926"/>
                    <a:pt x="25633" y="1147"/>
                    <a:pt x="25378" y="1600"/>
                  </a:cubicBezTo>
                  <a:cubicBezTo>
                    <a:pt x="24962" y="2334"/>
                    <a:pt x="24504" y="3037"/>
                    <a:pt x="24065" y="3756"/>
                  </a:cubicBezTo>
                  <a:cubicBezTo>
                    <a:pt x="23959" y="3926"/>
                    <a:pt x="23847" y="4090"/>
                    <a:pt x="23738" y="4258"/>
                  </a:cubicBezTo>
                  <a:cubicBezTo>
                    <a:pt x="23709" y="4243"/>
                    <a:pt x="23652" y="4226"/>
                    <a:pt x="23650" y="4205"/>
                  </a:cubicBezTo>
                  <a:cubicBezTo>
                    <a:pt x="23572" y="3587"/>
                    <a:pt x="23318" y="3292"/>
                    <a:pt x="22983" y="3292"/>
                  </a:cubicBezTo>
                  <a:cubicBezTo>
                    <a:pt x="22740" y="3292"/>
                    <a:pt x="22455" y="3446"/>
                    <a:pt x="22163" y="3744"/>
                  </a:cubicBezTo>
                  <a:cubicBezTo>
                    <a:pt x="21548" y="4366"/>
                    <a:pt x="20966" y="5011"/>
                    <a:pt x="20283" y="5735"/>
                  </a:cubicBezTo>
                  <a:cubicBezTo>
                    <a:pt x="20246" y="5524"/>
                    <a:pt x="20212" y="5343"/>
                    <a:pt x="20184" y="5166"/>
                  </a:cubicBezTo>
                  <a:cubicBezTo>
                    <a:pt x="20165" y="5036"/>
                    <a:pt x="20193" y="4811"/>
                    <a:pt x="20130" y="4782"/>
                  </a:cubicBezTo>
                  <a:cubicBezTo>
                    <a:pt x="20069" y="4755"/>
                    <a:pt x="19990" y="4741"/>
                    <a:pt x="19911" y="4741"/>
                  </a:cubicBezTo>
                  <a:cubicBezTo>
                    <a:pt x="19829" y="4741"/>
                    <a:pt x="19746" y="4757"/>
                    <a:pt x="19681" y="4789"/>
                  </a:cubicBezTo>
                  <a:cubicBezTo>
                    <a:pt x="19192" y="5023"/>
                    <a:pt x="18718" y="5297"/>
                    <a:pt x="18166" y="5594"/>
                  </a:cubicBezTo>
                  <a:cubicBezTo>
                    <a:pt x="17980" y="4816"/>
                    <a:pt x="17799" y="4111"/>
                    <a:pt x="17651" y="3401"/>
                  </a:cubicBezTo>
                  <a:cubicBezTo>
                    <a:pt x="17621" y="3266"/>
                    <a:pt x="17699" y="3090"/>
                    <a:pt x="17767" y="2950"/>
                  </a:cubicBezTo>
                  <a:cubicBezTo>
                    <a:pt x="18228" y="2047"/>
                    <a:pt x="19067" y="1555"/>
                    <a:pt x="19954" y="1067"/>
                  </a:cubicBezTo>
                  <a:lnTo>
                    <a:pt x="19954" y="1067"/>
                  </a:lnTo>
                  <a:cubicBezTo>
                    <a:pt x="19754" y="1584"/>
                    <a:pt x="19518" y="2093"/>
                    <a:pt x="19367" y="2624"/>
                  </a:cubicBezTo>
                  <a:cubicBezTo>
                    <a:pt x="19298" y="2868"/>
                    <a:pt x="19384" y="3152"/>
                    <a:pt x="19404" y="3419"/>
                  </a:cubicBezTo>
                  <a:cubicBezTo>
                    <a:pt x="19650" y="3367"/>
                    <a:pt x="19933" y="3373"/>
                    <a:pt x="20141" y="3253"/>
                  </a:cubicBezTo>
                  <a:cubicBezTo>
                    <a:pt x="21203" y="2641"/>
                    <a:pt x="22221" y="1953"/>
                    <a:pt x="23301" y="1383"/>
                  </a:cubicBezTo>
                  <a:cubicBezTo>
                    <a:pt x="23800" y="1118"/>
                    <a:pt x="24407" y="1024"/>
                    <a:pt x="24974" y="943"/>
                  </a:cubicBezTo>
                  <a:cubicBezTo>
                    <a:pt x="25053" y="932"/>
                    <a:pt x="25123" y="926"/>
                    <a:pt x="25185" y="926"/>
                  </a:cubicBezTo>
                  <a:close/>
                  <a:moveTo>
                    <a:pt x="22742" y="4085"/>
                  </a:moveTo>
                  <a:cubicBezTo>
                    <a:pt x="22829" y="4114"/>
                    <a:pt x="22915" y="4148"/>
                    <a:pt x="23001" y="4181"/>
                  </a:cubicBezTo>
                  <a:cubicBezTo>
                    <a:pt x="22911" y="4744"/>
                    <a:pt x="22805" y="5309"/>
                    <a:pt x="22740" y="5873"/>
                  </a:cubicBezTo>
                  <a:cubicBezTo>
                    <a:pt x="22717" y="6086"/>
                    <a:pt x="22719" y="6410"/>
                    <a:pt x="22840" y="6501"/>
                  </a:cubicBezTo>
                  <a:cubicBezTo>
                    <a:pt x="22893" y="6539"/>
                    <a:pt x="22970" y="6554"/>
                    <a:pt x="23057" y="6554"/>
                  </a:cubicBezTo>
                  <a:cubicBezTo>
                    <a:pt x="23199" y="6554"/>
                    <a:pt x="23366" y="6513"/>
                    <a:pt x="23490" y="6463"/>
                  </a:cubicBezTo>
                  <a:cubicBezTo>
                    <a:pt x="24534" y="6025"/>
                    <a:pt x="25539" y="5470"/>
                    <a:pt x="26618" y="5130"/>
                  </a:cubicBezTo>
                  <a:cubicBezTo>
                    <a:pt x="27322" y="4911"/>
                    <a:pt x="28121" y="4969"/>
                    <a:pt x="28880" y="4937"/>
                  </a:cubicBezTo>
                  <a:cubicBezTo>
                    <a:pt x="28892" y="4937"/>
                    <a:pt x="28904" y="4937"/>
                    <a:pt x="28915" y="4937"/>
                  </a:cubicBezTo>
                  <a:cubicBezTo>
                    <a:pt x="29262" y="4937"/>
                    <a:pt x="29368" y="5169"/>
                    <a:pt x="29192" y="5477"/>
                  </a:cubicBezTo>
                  <a:cubicBezTo>
                    <a:pt x="29019" y="5773"/>
                    <a:pt x="28848" y="6114"/>
                    <a:pt x="28581" y="6307"/>
                  </a:cubicBezTo>
                  <a:cubicBezTo>
                    <a:pt x="27533" y="7076"/>
                    <a:pt x="26460" y="7817"/>
                    <a:pt x="25185" y="8178"/>
                  </a:cubicBezTo>
                  <a:cubicBezTo>
                    <a:pt x="24411" y="8401"/>
                    <a:pt x="23649" y="8671"/>
                    <a:pt x="22884" y="8932"/>
                  </a:cubicBezTo>
                  <a:cubicBezTo>
                    <a:pt x="22794" y="8964"/>
                    <a:pt x="22714" y="8981"/>
                    <a:pt x="22644" y="8981"/>
                  </a:cubicBezTo>
                  <a:cubicBezTo>
                    <a:pt x="22476" y="8981"/>
                    <a:pt x="22354" y="8886"/>
                    <a:pt x="22234" y="8670"/>
                  </a:cubicBezTo>
                  <a:cubicBezTo>
                    <a:pt x="21866" y="7993"/>
                    <a:pt x="21428" y="7361"/>
                    <a:pt x="21058" y="6688"/>
                  </a:cubicBezTo>
                  <a:cubicBezTo>
                    <a:pt x="20969" y="6526"/>
                    <a:pt x="20956" y="6216"/>
                    <a:pt x="21055" y="6087"/>
                  </a:cubicBezTo>
                  <a:cubicBezTo>
                    <a:pt x="21590" y="5400"/>
                    <a:pt x="22172" y="4745"/>
                    <a:pt x="22742" y="4085"/>
                  </a:cubicBezTo>
                  <a:close/>
                  <a:moveTo>
                    <a:pt x="20311" y="0"/>
                  </a:moveTo>
                  <a:cubicBezTo>
                    <a:pt x="20142" y="0"/>
                    <a:pt x="19948" y="50"/>
                    <a:pt x="19834" y="131"/>
                  </a:cubicBezTo>
                  <a:cubicBezTo>
                    <a:pt x="18949" y="768"/>
                    <a:pt x="18099" y="1456"/>
                    <a:pt x="17191" y="2167"/>
                  </a:cubicBezTo>
                  <a:cubicBezTo>
                    <a:pt x="17180" y="2167"/>
                    <a:pt x="17169" y="2167"/>
                    <a:pt x="17157" y="2167"/>
                  </a:cubicBezTo>
                  <a:cubicBezTo>
                    <a:pt x="17102" y="2167"/>
                    <a:pt x="17028" y="2164"/>
                    <a:pt x="16945" y="2164"/>
                  </a:cubicBezTo>
                  <a:cubicBezTo>
                    <a:pt x="16823" y="2164"/>
                    <a:pt x="16680" y="2172"/>
                    <a:pt x="16548" y="2213"/>
                  </a:cubicBezTo>
                  <a:cubicBezTo>
                    <a:pt x="14271" y="2906"/>
                    <a:pt x="12012" y="3654"/>
                    <a:pt x="9650" y="4045"/>
                  </a:cubicBezTo>
                  <a:cubicBezTo>
                    <a:pt x="7975" y="4321"/>
                    <a:pt x="2490" y="5726"/>
                    <a:pt x="807" y="5862"/>
                  </a:cubicBezTo>
                  <a:cubicBezTo>
                    <a:pt x="722" y="6120"/>
                    <a:pt x="634" y="6385"/>
                    <a:pt x="549" y="6657"/>
                  </a:cubicBezTo>
                  <a:cubicBezTo>
                    <a:pt x="719" y="6650"/>
                    <a:pt x="881" y="6647"/>
                    <a:pt x="1053" y="6635"/>
                  </a:cubicBezTo>
                  <a:cubicBezTo>
                    <a:pt x="5102" y="6357"/>
                    <a:pt x="12816" y="4309"/>
                    <a:pt x="16715" y="3005"/>
                  </a:cubicBezTo>
                  <a:cubicBezTo>
                    <a:pt x="16952" y="4030"/>
                    <a:pt x="17169" y="4969"/>
                    <a:pt x="17390" y="5925"/>
                  </a:cubicBezTo>
                  <a:cubicBezTo>
                    <a:pt x="14798" y="7203"/>
                    <a:pt x="13035" y="7470"/>
                    <a:pt x="9445" y="7656"/>
                  </a:cubicBezTo>
                  <a:cubicBezTo>
                    <a:pt x="8712" y="7694"/>
                    <a:pt x="7551" y="7716"/>
                    <a:pt x="6280" y="7716"/>
                  </a:cubicBezTo>
                  <a:cubicBezTo>
                    <a:pt x="4096" y="7716"/>
                    <a:pt x="1587" y="7653"/>
                    <a:pt x="371" y="7503"/>
                  </a:cubicBezTo>
                  <a:cubicBezTo>
                    <a:pt x="291" y="7776"/>
                    <a:pt x="73" y="7808"/>
                    <a:pt x="0" y="8084"/>
                  </a:cubicBezTo>
                  <a:lnTo>
                    <a:pt x="2926" y="8364"/>
                  </a:lnTo>
                  <a:cubicBezTo>
                    <a:pt x="4254" y="8478"/>
                    <a:pt x="5957" y="8593"/>
                    <a:pt x="6809" y="8593"/>
                  </a:cubicBezTo>
                  <a:cubicBezTo>
                    <a:pt x="11058" y="8593"/>
                    <a:pt x="12723" y="8418"/>
                    <a:pt x="16992" y="7033"/>
                  </a:cubicBezTo>
                  <a:cubicBezTo>
                    <a:pt x="17277" y="6878"/>
                    <a:pt x="17644" y="6872"/>
                    <a:pt x="17973" y="6783"/>
                  </a:cubicBezTo>
                  <a:cubicBezTo>
                    <a:pt x="18072" y="6757"/>
                    <a:pt x="18176" y="6714"/>
                    <a:pt x="18260" y="6648"/>
                  </a:cubicBezTo>
                  <a:cubicBezTo>
                    <a:pt x="18636" y="6361"/>
                    <a:pt x="19011" y="6064"/>
                    <a:pt x="19428" y="5738"/>
                  </a:cubicBezTo>
                  <a:cubicBezTo>
                    <a:pt x="19933" y="6504"/>
                    <a:pt x="20401" y="7161"/>
                    <a:pt x="20812" y="7851"/>
                  </a:cubicBezTo>
                  <a:cubicBezTo>
                    <a:pt x="21213" y="8516"/>
                    <a:pt x="21560" y="9220"/>
                    <a:pt x="21940" y="9932"/>
                  </a:cubicBezTo>
                  <a:cubicBezTo>
                    <a:pt x="21699" y="10099"/>
                    <a:pt x="21513" y="10210"/>
                    <a:pt x="21347" y="10347"/>
                  </a:cubicBezTo>
                  <a:cubicBezTo>
                    <a:pt x="21033" y="10613"/>
                    <a:pt x="20547" y="10677"/>
                    <a:pt x="20453" y="11200"/>
                  </a:cubicBezTo>
                  <a:cubicBezTo>
                    <a:pt x="20426" y="11329"/>
                    <a:pt x="20175" y="11433"/>
                    <a:pt x="20014" y="11507"/>
                  </a:cubicBezTo>
                  <a:cubicBezTo>
                    <a:pt x="19101" y="11936"/>
                    <a:pt x="18213" y="12454"/>
                    <a:pt x="17261" y="12743"/>
                  </a:cubicBezTo>
                  <a:cubicBezTo>
                    <a:pt x="14808" y="13497"/>
                    <a:pt x="12323" y="14129"/>
                    <a:pt x="9860" y="14833"/>
                  </a:cubicBezTo>
                  <a:cubicBezTo>
                    <a:pt x="7474" y="15513"/>
                    <a:pt x="5025" y="15800"/>
                    <a:pt x="2572" y="16043"/>
                  </a:cubicBezTo>
                  <a:cubicBezTo>
                    <a:pt x="2623" y="16312"/>
                    <a:pt x="2696" y="16577"/>
                    <a:pt x="2792" y="16835"/>
                  </a:cubicBezTo>
                  <a:cubicBezTo>
                    <a:pt x="3182" y="16804"/>
                    <a:pt x="3575" y="16769"/>
                    <a:pt x="3968" y="16718"/>
                  </a:cubicBezTo>
                  <a:cubicBezTo>
                    <a:pt x="6741" y="16355"/>
                    <a:pt x="9457" y="15797"/>
                    <a:pt x="12154" y="15115"/>
                  </a:cubicBezTo>
                  <a:cubicBezTo>
                    <a:pt x="13859" y="14683"/>
                    <a:pt x="15539" y="14147"/>
                    <a:pt x="17214" y="13614"/>
                  </a:cubicBezTo>
                  <a:cubicBezTo>
                    <a:pt x="19260" y="12961"/>
                    <a:pt x="21111" y="11960"/>
                    <a:pt x="22561" y="10319"/>
                  </a:cubicBezTo>
                  <a:cubicBezTo>
                    <a:pt x="22720" y="10135"/>
                    <a:pt x="22868" y="9893"/>
                    <a:pt x="23076" y="9811"/>
                  </a:cubicBezTo>
                  <a:cubicBezTo>
                    <a:pt x="23879" y="9502"/>
                    <a:pt x="24697" y="9228"/>
                    <a:pt x="25519" y="8970"/>
                  </a:cubicBezTo>
                  <a:cubicBezTo>
                    <a:pt x="26877" y="8547"/>
                    <a:pt x="28029" y="7764"/>
                    <a:pt x="29103" y="6877"/>
                  </a:cubicBezTo>
                  <a:cubicBezTo>
                    <a:pt x="29464" y="6579"/>
                    <a:pt x="29713" y="6100"/>
                    <a:pt x="29909" y="5656"/>
                  </a:cubicBezTo>
                  <a:cubicBezTo>
                    <a:pt x="30244" y="4904"/>
                    <a:pt x="29936" y="4378"/>
                    <a:pt x="29129" y="4179"/>
                  </a:cubicBezTo>
                  <a:cubicBezTo>
                    <a:pt x="28741" y="4086"/>
                    <a:pt x="28355" y="4038"/>
                    <a:pt x="27972" y="4038"/>
                  </a:cubicBezTo>
                  <a:cubicBezTo>
                    <a:pt x="27413" y="4038"/>
                    <a:pt x="26861" y="4139"/>
                    <a:pt x="26318" y="4346"/>
                  </a:cubicBezTo>
                  <a:cubicBezTo>
                    <a:pt x="25462" y="4669"/>
                    <a:pt x="24618" y="5032"/>
                    <a:pt x="23768" y="5376"/>
                  </a:cubicBezTo>
                  <a:cubicBezTo>
                    <a:pt x="23755" y="5380"/>
                    <a:pt x="23741" y="5382"/>
                    <a:pt x="23725" y="5382"/>
                  </a:cubicBezTo>
                  <a:cubicBezTo>
                    <a:pt x="23694" y="5382"/>
                    <a:pt x="23658" y="5376"/>
                    <a:pt x="23616" y="5376"/>
                  </a:cubicBezTo>
                  <a:cubicBezTo>
                    <a:pt x="23630" y="5214"/>
                    <a:pt x="23644" y="5072"/>
                    <a:pt x="23643" y="5062"/>
                  </a:cubicBezTo>
                  <a:cubicBezTo>
                    <a:pt x="23993" y="4853"/>
                    <a:pt x="24360" y="4759"/>
                    <a:pt x="24514" y="4524"/>
                  </a:cubicBezTo>
                  <a:cubicBezTo>
                    <a:pt x="25089" y="3660"/>
                    <a:pt x="25672" y="2785"/>
                    <a:pt x="26113" y="1850"/>
                  </a:cubicBezTo>
                  <a:cubicBezTo>
                    <a:pt x="26291" y="1476"/>
                    <a:pt x="26344" y="1162"/>
                    <a:pt x="26301" y="904"/>
                  </a:cubicBezTo>
                  <a:cubicBezTo>
                    <a:pt x="26195" y="754"/>
                    <a:pt x="26102" y="593"/>
                    <a:pt x="26025" y="425"/>
                  </a:cubicBezTo>
                  <a:cubicBezTo>
                    <a:pt x="25792" y="235"/>
                    <a:pt x="25427" y="128"/>
                    <a:pt x="24931" y="128"/>
                  </a:cubicBezTo>
                  <a:cubicBezTo>
                    <a:pt x="24917" y="128"/>
                    <a:pt x="24902" y="128"/>
                    <a:pt x="24887" y="128"/>
                  </a:cubicBezTo>
                  <a:cubicBezTo>
                    <a:pt x="23734" y="134"/>
                    <a:pt x="22772" y="652"/>
                    <a:pt x="21829" y="1237"/>
                  </a:cubicBezTo>
                  <a:cubicBezTo>
                    <a:pt x="21409" y="1497"/>
                    <a:pt x="20971" y="1726"/>
                    <a:pt x="20468" y="2013"/>
                  </a:cubicBezTo>
                  <a:cubicBezTo>
                    <a:pt x="20606" y="1515"/>
                    <a:pt x="20752" y="1150"/>
                    <a:pt x="20784" y="774"/>
                  </a:cubicBezTo>
                  <a:cubicBezTo>
                    <a:pt x="20807" y="537"/>
                    <a:pt x="20731" y="173"/>
                    <a:pt x="20568" y="61"/>
                  </a:cubicBezTo>
                  <a:cubicBezTo>
                    <a:pt x="20508" y="19"/>
                    <a:pt x="20414" y="0"/>
                    <a:pt x="203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182" y="1347614"/>
            <a:ext cx="4320479" cy="32403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72947"/>
            <a:ext cx="4011910" cy="33896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8800" y="51470"/>
            <a:ext cx="5155488" cy="1198280"/>
          </a:xfrm>
        </p:spPr>
        <p:txBody>
          <a:bodyPr/>
          <a:lstStyle/>
          <a:p>
            <a:r>
              <a:rPr lang="bg-BG" dirty="0">
                <a:latin typeface="Segoe Script" panose="030B0504020000000003" pitchFamily="66" charset="0"/>
              </a:rPr>
              <a:t>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377" y="441246"/>
            <a:ext cx="288032" cy="1165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639763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2316" y="195486"/>
            <a:ext cx="4368156" cy="402991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35646"/>
            <a:ext cx="4205267" cy="315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51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3648" y="283003"/>
            <a:ext cx="6696744" cy="909729"/>
          </a:xfrm>
        </p:spPr>
        <p:txBody>
          <a:bodyPr/>
          <a:lstStyle/>
          <a:p>
            <a:br>
              <a:rPr lang="bg-BG" dirty="0"/>
            </a:br>
            <a:r>
              <a:rPr lang="bg-BG" sz="3600" dirty="0">
                <a:solidFill>
                  <a:srgbClr val="FF0000"/>
                </a:solidFill>
                <a:latin typeface="Monotype Corsiva" panose="03010101010201010101" pitchFamily="66" charset="0"/>
              </a:rPr>
              <a:t>Сертификати в края на обучението </a:t>
            </a:r>
            <a:br>
              <a:rPr lang="bg-BG" dirty="0">
                <a:solidFill>
                  <a:srgbClr val="FF0000"/>
                </a:solidFill>
                <a:latin typeface="Segoe Script" panose="030B0504020000000003" pitchFamily="66" charset="0"/>
              </a:rPr>
            </a:br>
            <a:endParaRPr lang="bg-BG" dirty="0"/>
          </a:p>
        </p:txBody>
      </p:sp>
      <p:grpSp>
        <p:nvGrpSpPr>
          <p:cNvPr id="4" name="Google Shape;752;p28"/>
          <p:cNvGrpSpPr/>
          <p:nvPr/>
        </p:nvGrpSpPr>
        <p:grpSpPr>
          <a:xfrm rot="-725115">
            <a:off x="-133954" y="119831"/>
            <a:ext cx="1419574" cy="1112348"/>
            <a:chOff x="6292350" y="1776075"/>
            <a:chExt cx="2430925" cy="2404675"/>
          </a:xfrm>
        </p:grpSpPr>
        <p:sp>
          <p:nvSpPr>
            <p:cNvPr id="5" name="Google Shape;753;p28"/>
            <p:cNvSpPr/>
            <p:nvPr/>
          </p:nvSpPr>
          <p:spPr>
            <a:xfrm>
              <a:off x="8561175" y="2542400"/>
              <a:ext cx="5350" cy="1550"/>
            </a:xfrm>
            <a:custGeom>
              <a:avLst/>
              <a:gdLst/>
              <a:ahLst/>
              <a:cxnLst/>
              <a:rect l="l" t="t" r="r" b="b"/>
              <a:pathLst>
                <a:path w="214" h="62" extrusionOk="0">
                  <a:moveTo>
                    <a:pt x="0" y="0"/>
                  </a:moveTo>
                  <a:lnTo>
                    <a:pt x="0" y="0"/>
                  </a:lnTo>
                  <a:cubicBezTo>
                    <a:pt x="71" y="23"/>
                    <a:pt x="143" y="43"/>
                    <a:pt x="210" y="62"/>
                  </a:cubicBezTo>
                  <a:cubicBezTo>
                    <a:pt x="210" y="57"/>
                    <a:pt x="214" y="57"/>
                    <a:pt x="214" y="53"/>
                  </a:cubicBezTo>
                  <a:cubicBezTo>
                    <a:pt x="143" y="39"/>
                    <a:pt x="71" y="19"/>
                    <a:pt x="0" y="0"/>
                  </a:cubicBezTo>
                  <a:close/>
                </a:path>
              </a:pathLst>
            </a:custGeom>
            <a:solidFill>
              <a:srgbClr val="2F3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" name="Google Shape;754;p28"/>
            <p:cNvSpPr/>
            <p:nvPr/>
          </p:nvSpPr>
          <p:spPr>
            <a:xfrm>
              <a:off x="8450850" y="1776075"/>
              <a:ext cx="272425" cy="322175"/>
            </a:xfrm>
            <a:custGeom>
              <a:avLst/>
              <a:gdLst/>
              <a:ahLst/>
              <a:cxnLst/>
              <a:rect l="l" t="t" r="r" b="b"/>
              <a:pathLst>
                <a:path w="10897" h="12887" extrusionOk="0">
                  <a:moveTo>
                    <a:pt x="7850" y="749"/>
                  </a:moveTo>
                  <a:cubicBezTo>
                    <a:pt x="8476" y="749"/>
                    <a:pt x="9034" y="1039"/>
                    <a:pt x="9535" y="1407"/>
                  </a:cubicBezTo>
                  <a:cubicBezTo>
                    <a:pt x="9678" y="1508"/>
                    <a:pt x="9783" y="1802"/>
                    <a:pt x="9746" y="1966"/>
                  </a:cubicBezTo>
                  <a:cubicBezTo>
                    <a:pt x="9604" y="2603"/>
                    <a:pt x="9394" y="3222"/>
                    <a:pt x="9177" y="3956"/>
                  </a:cubicBezTo>
                  <a:cubicBezTo>
                    <a:pt x="8403" y="3078"/>
                    <a:pt x="7542" y="2789"/>
                    <a:pt x="6639" y="2789"/>
                  </a:cubicBezTo>
                  <a:cubicBezTo>
                    <a:pt x="6136" y="2789"/>
                    <a:pt x="5619" y="2879"/>
                    <a:pt x="5097" y="3007"/>
                  </a:cubicBezTo>
                  <a:cubicBezTo>
                    <a:pt x="3585" y="3373"/>
                    <a:pt x="2283" y="5458"/>
                    <a:pt x="2641" y="6875"/>
                  </a:cubicBezTo>
                  <a:cubicBezTo>
                    <a:pt x="2962" y="8140"/>
                    <a:pt x="4392" y="9423"/>
                    <a:pt x="5680" y="9560"/>
                  </a:cubicBezTo>
                  <a:cubicBezTo>
                    <a:pt x="6637" y="9661"/>
                    <a:pt x="7600" y="9712"/>
                    <a:pt x="8682" y="9790"/>
                  </a:cubicBezTo>
                  <a:cubicBezTo>
                    <a:pt x="8663" y="10180"/>
                    <a:pt x="8650" y="10633"/>
                    <a:pt x="8608" y="11083"/>
                  </a:cubicBezTo>
                  <a:cubicBezTo>
                    <a:pt x="8605" y="11171"/>
                    <a:pt x="8509" y="11298"/>
                    <a:pt x="8431" y="11321"/>
                  </a:cubicBezTo>
                  <a:cubicBezTo>
                    <a:pt x="7398" y="11616"/>
                    <a:pt x="6402" y="12068"/>
                    <a:pt x="5303" y="12068"/>
                  </a:cubicBezTo>
                  <a:cubicBezTo>
                    <a:pt x="5139" y="12068"/>
                    <a:pt x="4973" y="12058"/>
                    <a:pt x="4805" y="12036"/>
                  </a:cubicBezTo>
                  <a:cubicBezTo>
                    <a:pt x="2734" y="11771"/>
                    <a:pt x="1262" y="10377"/>
                    <a:pt x="904" y="8305"/>
                  </a:cubicBezTo>
                  <a:cubicBezTo>
                    <a:pt x="726" y="7260"/>
                    <a:pt x="776" y="6233"/>
                    <a:pt x="1005" y="5202"/>
                  </a:cubicBezTo>
                  <a:cubicBezTo>
                    <a:pt x="1468" y="3157"/>
                    <a:pt x="2839" y="1934"/>
                    <a:pt x="4695" y="1260"/>
                  </a:cubicBezTo>
                  <a:cubicBezTo>
                    <a:pt x="5607" y="930"/>
                    <a:pt x="6624" y="880"/>
                    <a:pt x="7596" y="765"/>
                  </a:cubicBezTo>
                  <a:cubicBezTo>
                    <a:pt x="7682" y="754"/>
                    <a:pt x="7767" y="749"/>
                    <a:pt x="7850" y="749"/>
                  </a:cubicBezTo>
                  <a:close/>
                  <a:moveTo>
                    <a:pt x="7136" y="1"/>
                  </a:moveTo>
                  <a:cubicBezTo>
                    <a:pt x="4899" y="1"/>
                    <a:pt x="2599" y="1060"/>
                    <a:pt x="1206" y="2869"/>
                  </a:cubicBezTo>
                  <a:cubicBezTo>
                    <a:pt x="285" y="4070"/>
                    <a:pt x="1" y="5519"/>
                    <a:pt x="28" y="7017"/>
                  </a:cubicBezTo>
                  <a:cubicBezTo>
                    <a:pt x="28" y="7274"/>
                    <a:pt x="19" y="7530"/>
                    <a:pt x="33" y="7787"/>
                  </a:cubicBezTo>
                  <a:cubicBezTo>
                    <a:pt x="179" y="10423"/>
                    <a:pt x="2036" y="12471"/>
                    <a:pt x="4617" y="12838"/>
                  </a:cubicBezTo>
                  <a:cubicBezTo>
                    <a:pt x="4849" y="12871"/>
                    <a:pt x="5078" y="12886"/>
                    <a:pt x="5304" y="12886"/>
                  </a:cubicBezTo>
                  <a:cubicBezTo>
                    <a:pt x="6625" y="12886"/>
                    <a:pt x="7849" y="12366"/>
                    <a:pt x="9087" y="11935"/>
                  </a:cubicBezTo>
                  <a:cubicBezTo>
                    <a:pt x="9215" y="11889"/>
                    <a:pt x="9375" y="11701"/>
                    <a:pt x="9379" y="11573"/>
                  </a:cubicBezTo>
                  <a:cubicBezTo>
                    <a:pt x="9407" y="10738"/>
                    <a:pt x="9434" y="9895"/>
                    <a:pt x="9375" y="9066"/>
                  </a:cubicBezTo>
                  <a:cubicBezTo>
                    <a:pt x="9355" y="8779"/>
                    <a:pt x="9182" y="8643"/>
                    <a:pt x="8934" y="8643"/>
                  </a:cubicBezTo>
                  <a:cubicBezTo>
                    <a:pt x="8841" y="8643"/>
                    <a:pt x="8738" y="8662"/>
                    <a:pt x="8628" y="8699"/>
                  </a:cubicBezTo>
                  <a:cubicBezTo>
                    <a:pt x="8317" y="8806"/>
                    <a:pt x="7977" y="8916"/>
                    <a:pt x="7652" y="8916"/>
                  </a:cubicBezTo>
                  <a:cubicBezTo>
                    <a:pt x="7627" y="8916"/>
                    <a:pt x="7603" y="8916"/>
                    <a:pt x="7578" y="8914"/>
                  </a:cubicBezTo>
                  <a:cubicBezTo>
                    <a:pt x="6832" y="8874"/>
                    <a:pt x="6083" y="8791"/>
                    <a:pt x="5351" y="8653"/>
                  </a:cubicBezTo>
                  <a:cubicBezTo>
                    <a:pt x="4585" y="8506"/>
                    <a:pt x="3490" y="7181"/>
                    <a:pt x="3426" y="6426"/>
                  </a:cubicBezTo>
                  <a:cubicBezTo>
                    <a:pt x="3348" y="5450"/>
                    <a:pt x="4443" y="3986"/>
                    <a:pt x="5429" y="3767"/>
                  </a:cubicBezTo>
                  <a:cubicBezTo>
                    <a:pt x="5829" y="3677"/>
                    <a:pt x="6219" y="3619"/>
                    <a:pt x="6594" y="3619"/>
                  </a:cubicBezTo>
                  <a:cubicBezTo>
                    <a:pt x="7401" y="3619"/>
                    <a:pt x="8134" y="3890"/>
                    <a:pt x="8732" y="4698"/>
                  </a:cubicBezTo>
                  <a:cubicBezTo>
                    <a:pt x="8887" y="4904"/>
                    <a:pt x="9047" y="5003"/>
                    <a:pt x="9201" y="5003"/>
                  </a:cubicBezTo>
                  <a:cubicBezTo>
                    <a:pt x="9389" y="5003"/>
                    <a:pt x="9569" y="4856"/>
                    <a:pt x="9723" y="4579"/>
                  </a:cubicBezTo>
                  <a:cubicBezTo>
                    <a:pt x="9929" y="4212"/>
                    <a:pt x="10112" y="3827"/>
                    <a:pt x="10245" y="3428"/>
                  </a:cubicBezTo>
                  <a:cubicBezTo>
                    <a:pt x="10896" y="1462"/>
                    <a:pt x="10393" y="513"/>
                    <a:pt x="8449" y="128"/>
                  </a:cubicBezTo>
                  <a:cubicBezTo>
                    <a:pt x="8019" y="42"/>
                    <a:pt x="7579" y="1"/>
                    <a:pt x="713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" name="Google Shape;755;p28"/>
            <p:cNvSpPr/>
            <p:nvPr/>
          </p:nvSpPr>
          <p:spPr>
            <a:xfrm>
              <a:off x="8469000" y="1794800"/>
              <a:ext cx="226450" cy="282975"/>
            </a:xfrm>
            <a:custGeom>
              <a:avLst/>
              <a:gdLst/>
              <a:ahLst/>
              <a:cxnLst/>
              <a:rect l="l" t="t" r="r" b="b"/>
              <a:pathLst>
                <a:path w="9058" h="11319" extrusionOk="0">
                  <a:moveTo>
                    <a:pt x="7123" y="0"/>
                  </a:moveTo>
                  <a:cubicBezTo>
                    <a:pt x="7040" y="0"/>
                    <a:pt x="6956" y="5"/>
                    <a:pt x="6871" y="16"/>
                  </a:cubicBezTo>
                  <a:cubicBezTo>
                    <a:pt x="5899" y="130"/>
                    <a:pt x="4881" y="181"/>
                    <a:pt x="3970" y="511"/>
                  </a:cubicBezTo>
                  <a:cubicBezTo>
                    <a:pt x="2113" y="1185"/>
                    <a:pt x="743" y="2408"/>
                    <a:pt x="280" y="4453"/>
                  </a:cubicBezTo>
                  <a:cubicBezTo>
                    <a:pt x="51" y="5484"/>
                    <a:pt x="1" y="6511"/>
                    <a:pt x="179" y="7556"/>
                  </a:cubicBezTo>
                  <a:cubicBezTo>
                    <a:pt x="537" y="9629"/>
                    <a:pt x="2008" y="11022"/>
                    <a:pt x="4080" y="11287"/>
                  </a:cubicBezTo>
                  <a:cubicBezTo>
                    <a:pt x="4248" y="11309"/>
                    <a:pt x="4414" y="11319"/>
                    <a:pt x="4578" y="11319"/>
                  </a:cubicBezTo>
                  <a:cubicBezTo>
                    <a:pt x="5677" y="11319"/>
                    <a:pt x="6672" y="10867"/>
                    <a:pt x="7706" y="10572"/>
                  </a:cubicBezTo>
                  <a:cubicBezTo>
                    <a:pt x="7783" y="10549"/>
                    <a:pt x="7879" y="10421"/>
                    <a:pt x="7883" y="10334"/>
                  </a:cubicBezTo>
                  <a:cubicBezTo>
                    <a:pt x="7925" y="9884"/>
                    <a:pt x="7938" y="9431"/>
                    <a:pt x="7957" y="9041"/>
                  </a:cubicBezTo>
                  <a:cubicBezTo>
                    <a:pt x="6874" y="8963"/>
                    <a:pt x="5912" y="8912"/>
                    <a:pt x="4954" y="8811"/>
                  </a:cubicBezTo>
                  <a:cubicBezTo>
                    <a:pt x="3666" y="8674"/>
                    <a:pt x="2236" y="7391"/>
                    <a:pt x="1916" y="6126"/>
                  </a:cubicBezTo>
                  <a:cubicBezTo>
                    <a:pt x="1558" y="4709"/>
                    <a:pt x="2860" y="2624"/>
                    <a:pt x="4373" y="2257"/>
                  </a:cubicBezTo>
                  <a:cubicBezTo>
                    <a:pt x="4894" y="2129"/>
                    <a:pt x="5410" y="2040"/>
                    <a:pt x="5913" y="2040"/>
                  </a:cubicBezTo>
                  <a:cubicBezTo>
                    <a:pt x="6816" y="2040"/>
                    <a:pt x="7677" y="2329"/>
                    <a:pt x="8452" y="3207"/>
                  </a:cubicBezTo>
                  <a:cubicBezTo>
                    <a:pt x="8668" y="2473"/>
                    <a:pt x="8878" y="1854"/>
                    <a:pt x="9020" y="1217"/>
                  </a:cubicBezTo>
                  <a:cubicBezTo>
                    <a:pt x="9057" y="1051"/>
                    <a:pt x="8952" y="759"/>
                    <a:pt x="8809" y="658"/>
                  </a:cubicBezTo>
                  <a:cubicBezTo>
                    <a:pt x="8307" y="290"/>
                    <a:pt x="7749" y="0"/>
                    <a:pt x="7123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" name="Google Shape;756;p28"/>
            <p:cNvSpPr/>
            <p:nvPr/>
          </p:nvSpPr>
          <p:spPr>
            <a:xfrm>
              <a:off x="8268000" y="2156200"/>
              <a:ext cx="351575" cy="357475"/>
            </a:xfrm>
            <a:custGeom>
              <a:avLst/>
              <a:gdLst/>
              <a:ahLst/>
              <a:cxnLst/>
              <a:rect l="l" t="t" r="r" b="b"/>
              <a:pathLst>
                <a:path w="14063" h="14299" extrusionOk="0">
                  <a:moveTo>
                    <a:pt x="10652" y="933"/>
                  </a:moveTo>
                  <a:cubicBezTo>
                    <a:pt x="11454" y="1520"/>
                    <a:pt x="12160" y="2061"/>
                    <a:pt x="12898" y="2556"/>
                  </a:cubicBezTo>
                  <a:cubicBezTo>
                    <a:pt x="13210" y="2767"/>
                    <a:pt x="13282" y="2964"/>
                    <a:pt x="13159" y="3321"/>
                  </a:cubicBezTo>
                  <a:cubicBezTo>
                    <a:pt x="12207" y="6011"/>
                    <a:pt x="11266" y="8706"/>
                    <a:pt x="10336" y="11407"/>
                  </a:cubicBezTo>
                  <a:cubicBezTo>
                    <a:pt x="10098" y="12094"/>
                    <a:pt x="9896" y="12800"/>
                    <a:pt x="9640" y="13611"/>
                  </a:cubicBezTo>
                  <a:cubicBezTo>
                    <a:pt x="8898" y="13392"/>
                    <a:pt x="8140" y="13167"/>
                    <a:pt x="7366" y="12938"/>
                  </a:cubicBezTo>
                  <a:cubicBezTo>
                    <a:pt x="7742" y="11884"/>
                    <a:pt x="8081" y="10898"/>
                    <a:pt x="8457" y="9926"/>
                  </a:cubicBezTo>
                  <a:cubicBezTo>
                    <a:pt x="8664" y="9395"/>
                    <a:pt x="8548" y="8958"/>
                    <a:pt x="8100" y="8674"/>
                  </a:cubicBezTo>
                  <a:cubicBezTo>
                    <a:pt x="7595" y="8359"/>
                    <a:pt x="7050" y="8079"/>
                    <a:pt x="6482" y="7900"/>
                  </a:cubicBezTo>
                  <a:cubicBezTo>
                    <a:pt x="6452" y="7890"/>
                    <a:pt x="6419" y="7886"/>
                    <a:pt x="6384" y="7886"/>
                  </a:cubicBezTo>
                  <a:cubicBezTo>
                    <a:pt x="6167" y="7886"/>
                    <a:pt x="5858" y="8050"/>
                    <a:pt x="5693" y="8212"/>
                  </a:cubicBezTo>
                  <a:cubicBezTo>
                    <a:pt x="4763" y="9120"/>
                    <a:pt x="3878" y="10068"/>
                    <a:pt x="2971" y="10999"/>
                  </a:cubicBezTo>
                  <a:cubicBezTo>
                    <a:pt x="2598" y="11378"/>
                    <a:pt x="2352" y="11574"/>
                    <a:pt x="2106" y="11574"/>
                  </a:cubicBezTo>
                  <a:cubicBezTo>
                    <a:pt x="1834" y="11574"/>
                    <a:pt x="1564" y="11336"/>
                    <a:pt x="1124" y="10843"/>
                  </a:cubicBezTo>
                  <a:cubicBezTo>
                    <a:pt x="4322" y="7515"/>
                    <a:pt x="7531" y="4179"/>
                    <a:pt x="10652" y="933"/>
                  </a:cubicBezTo>
                  <a:close/>
                  <a:moveTo>
                    <a:pt x="10785" y="1"/>
                  </a:moveTo>
                  <a:cubicBezTo>
                    <a:pt x="10613" y="1"/>
                    <a:pt x="10444" y="87"/>
                    <a:pt x="10264" y="267"/>
                  </a:cubicBezTo>
                  <a:cubicBezTo>
                    <a:pt x="9118" y="1422"/>
                    <a:pt x="7949" y="2554"/>
                    <a:pt x="6825" y="3738"/>
                  </a:cubicBezTo>
                  <a:cubicBezTo>
                    <a:pt x="4823" y="5850"/>
                    <a:pt x="2852" y="7991"/>
                    <a:pt x="867" y="10118"/>
                  </a:cubicBezTo>
                  <a:cubicBezTo>
                    <a:pt x="1" y="11044"/>
                    <a:pt x="20" y="11212"/>
                    <a:pt x="1078" y="11933"/>
                  </a:cubicBezTo>
                  <a:cubicBezTo>
                    <a:pt x="1156" y="11984"/>
                    <a:pt x="1234" y="12028"/>
                    <a:pt x="1312" y="12075"/>
                  </a:cubicBezTo>
                  <a:cubicBezTo>
                    <a:pt x="1709" y="12313"/>
                    <a:pt x="1974" y="12441"/>
                    <a:pt x="2214" y="12441"/>
                  </a:cubicBezTo>
                  <a:cubicBezTo>
                    <a:pt x="2496" y="12441"/>
                    <a:pt x="2745" y="12264"/>
                    <a:pt x="3136" y="11883"/>
                  </a:cubicBezTo>
                  <a:cubicBezTo>
                    <a:pt x="4038" y="11003"/>
                    <a:pt x="4928" y="10109"/>
                    <a:pt x="5803" y="9202"/>
                  </a:cubicBezTo>
                  <a:cubicBezTo>
                    <a:pt x="6145" y="8846"/>
                    <a:pt x="6309" y="8686"/>
                    <a:pt x="6520" y="8686"/>
                  </a:cubicBezTo>
                  <a:cubicBezTo>
                    <a:pt x="6694" y="8686"/>
                    <a:pt x="6899" y="8794"/>
                    <a:pt x="7261" y="8990"/>
                  </a:cubicBezTo>
                  <a:cubicBezTo>
                    <a:pt x="7732" y="9252"/>
                    <a:pt x="7852" y="9537"/>
                    <a:pt x="7623" y="10050"/>
                  </a:cubicBezTo>
                  <a:cubicBezTo>
                    <a:pt x="7247" y="10903"/>
                    <a:pt x="6939" y="11782"/>
                    <a:pt x="6609" y="12658"/>
                  </a:cubicBezTo>
                  <a:cubicBezTo>
                    <a:pt x="6468" y="13024"/>
                    <a:pt x="6390" y="13414"/>
                    <a:pt x="6866" y="13574"/>
                  </a:cubicBezTo>
                  <a:cubicBezTo>
                    <a:pt x="7623" y="13822"/>
                    <a:pt x="8397" y="14028"/>
                    <a:pt x="9163" y="14248"/>
                  </a:cubicBezTo>
                  <a:cubicBezTo>
                    <a:pt x="9231" y="14266"/>
                    <a:pt x="9300" y="14285"/>
                    <a:pt x="9368" y="14299"/>
                  </a:cubicBezTo>
                  <a:cubicBezTo>
                    <a:pt x="9382" y="14257"/>
                    <a:pt x="9391" y="14217"/>
                    <a:pt x="9405" y="14175"/>
                  </a:cubicBezTo>
                  <a:cubicBezTo>
                    <a:pt x="9528" y="14175"/>
                    <a:pt x="9656" y="14192"/>
                    <a:pt x="9778" y="14192"/>
                  </a:cubicBezTo>
                  <a:cubicBezTo>
                    <a:pt x="9857" y="14192"/>
                    <a:pt x="9933" y="14185"/>
                    <a:pt x="10005" y="14162"/>
                  </a:cubicBezTo>
                  <a:cubicBezTo>
                    <a:pt x="10175" y="14111"/>
                    <a:pt x="10400" y="13979"/>
                    <a:pt x="10450" y="13832"/>
                  </a:cubicBezTo>
                  <a:cubicBezTo>
                    <a:pt x="11142" y="11806"/>
                    <a:pt x="11816" y="9775"/>
                    <a:pt x="12472" y="7740"/>
                  </a:cubicBezTo>
                  <a:cubicBezTo>
                    <a:pt x="12953" y="6246"/>
                    <a:pt x="13389" y="4738"/>
                    <a:pt x="13856" y="3239"/>
                  </a:cubicBezTo>
                  <a:cubicBezTo>
                    <a:pt x="14062" y="2579"/>
                    <a:pt x="13788" y="2176"/>
                    <a:pt x="13265" y="1808"/>
                  </a:cubicBezTo>
                  <a:cubicBezTo>
                    <a:pt x="12596" y="1337"/>
                    <a:pt x="11958" y="819"/>
                    <a:pt x="11350" y="277"/>
                  </a:cubicBezTo>
                  <a:cubicBezTo>
                    <a:pt x="11148" y="96"/>
                    <a:pt x="10965" y="1"/>
                    <a:pt x="1078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" name="Google Shape;757;p28"/>
            <p:cNvSpPr/>
            <p:nvPr/>
          </p:nvSpPr>
          <p:spPr>
            <a:xfrm>
              <a:off x="8296075" y="2179525"/>
              <a:ext cx="304025" cy="316975"/>
            </a:xfrm>
            <a:custGeom>
              <a:avLst/>
              <a:gdLst/>
              <a:ahLst/>
              <a:cxnLst/>
              <a:rect l="l" t="t" r="r" b="b"/>
              <a:pathLst>
                <a:path w="12161" h="12679" extrusionOk="0">
                  <a:moveTo>
                    <a:pt x="9630" y="2783"/>
                  </a:moveTo>
                  <a:cubicBezTo>
                    <a:pt x="10198" y="2796"/>
                    <a:pt x="10396" y="3062"/>
                    <a:pt x="10231" y="3488"/>
                  </a:cubicBezTo>
                  <a:cubicBezTo>
                    <a:pt x="10034" y="3997"/>
                    <a:pt x="9754" y="4478"/>
                    <a:pt x="9571" y="4993"/>
                  </a:cubicBezTo>
                  <a:cubicBezTo>
                    <a:pt x="9369" y="5538"/>
                    <a:pt x="9218" y="6102"/>
                    <a:pt x="9085" y="6665"/>
                  </a:cubicBezTo>
                  <a:cubicBezTo>
                    <a:pt x="9014" y="6962"/>
                    <a:pt x="8872" y="7213"/>
                    <a:pt x="8645" y="7213"/>
                  </a:cubicBezTo>
                  <a:cubicBezTo>
                    <a:pt x="8578" y="7213"/>
                    <a:pt x="8503" y="7191"/>
                    <a:pt x="8420" y="7141"/>
                  </a:cubicBezTo>
                  <a:cubicBezTo>
                    <a:pt x="7710" y="6715"/>
                    <a:pt x="7045" y="6201"/>
                    <a:pt x="6403" y="5675"/>
                  </a:cubicBezTo>
                  <a:cubicBezTo>
                    <a:pt x="6087" y="5418"/>
                    <a:pt x="6184" y="5078"/>
                    <a:pt x="6509" y="4840"/>
                  </a:cubicBezTo>
                  <a:cubicBezTo>
                    <a:pt x="7353" y="4231"/>
                    <a:pt x="8195" y="3616"/>
                    <a:pt x="9053" y="3025"/>
                  </a:cubicBezTo>
                  <a:cubicBezTo>
                    <a:pt x="9254" y="2888"/>
                    <a:pt x="9511" y="2829"/>
                    <a:pt x="9630" y="2783"/>
                  </a:cubicBezTo>
                  <a:close/>
                  <a:moveTo>
                    <a:pt x="9529" y="0"/>
                  </a:moveTo>
                  <a:cubicBezTo>
                    <a:pt x="6409" y="3246"/>
                    <a:pt x="3199" y="6582"/>
                    <a:pt x="0" y="9910"/>
                  </a:cubicBezTo>
                  <a:cubicBezTo>
                    <a:pt x="440" y="10403"/>
                    <a:pt x="711" y="10641"/>
                    <a:pt x="982" y="10641"/>
                  </a:cubicBezTo>
                  <a:cubicBezTo>
                    <a:pt x="1229" y="10641"/>
                    <a:pt x="1475" y="10445"/>
                    <a:pt x="1848" y="10066"/>
                  </a:cubicBezTo>
                  <a:cubicBezTo>
                    <a:pt x="2755" y="9135"/>
                    <a:pt x="3639" y="8187"/>
                    <a:pt x="4570" y="7279"/>
                  </a:cubicBezTo>
                  <a:cubicBezTo>
                    <a:pt x="4735" y="7117"/>
                    <a:pt x="5043" y="6953"/>
                    <a:pt x="5260" y="6953"/>
                  </a:cubicBezTo>
                  <a:cubicBezTo>
                    <a:pt x="5296" y="6953"/>
                    <a:pt x="5329" y="6957"/>
                    <a:pt x="5359" y="6967"/>
                  </a:cubicBezTo>
                  <a:cubicBezTo>
                    <a:pt x="5927" y="7146"/>
                    <a:pt x="6472" y="7426"/>
                    <a:pt x="6977" y="7741"/>
                  </a:cubicBezTo>
                  <a:cubicBezTo>
                    <a:pt x="7425" y="8025"/>
                    <a:pt x="7540" y="8462"/>
                    <a:pt x="7333" y="8993"/>
                  </a:cubicBezTo>
                  <a:cubicBezTo>
                    <a:pt x="6958" y="9965"/>
                    <a:pt x="6619" y="10951"/>
                    <a:pt x="6243" y="12005"/>
                  </a:cubicBezTo>
                  <a:cubicBezTo>
                    <a:pt x="7016" y="12234"/>
                    <a:pt x="7773" y="12459"/>
                    <a:pt x="8516" y="12678"/>
                  </a:cubicBezTo>
                  <a:cubicBezTo>
                    <a:pt x="8773" y="11867"/>
                    <a:pt x="8974" y="11161"/>
                    <a:pt x="9213" y="10474"/>
                  </a:cubicBezTo>
                  <a:cubicBezTo>
                    <a:pt x="10142" y="7774"/>
                    <a:pt x="11083" y="5079"/>
                    <a:pt x="12036" y="2388"/>
                  </a:cubicBezTo>
                  <a:cubicBezTo>
                    <a:pt x="12160" y="2031"/>
                    <a:pt x="12087" y="1834"/>
                    <a:pt x="11775" y="1623"/>
                  </a:cubicBezTo>
                  <a:cubicBezTo>
                    <a:pt x="11037" y="1128"/>
                    <a:pt x="10332" y="587"/>
                    <a:pt x="9529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" name="Google Shape;758;p28"/>
            <p:cNvSpPr/>
            <p:nvPr/>
          </p:nvSpPr>
          <p:spPr>
            <a:xfrm>
              <a:off x="8448250" y="2249075"/>
              <a:ext cx="107725" cy="110775"/>
            </a:xfrm>
            <a:custGeom>
              <a:avLst/>
              <a:gdLst/>
              <a:ahLst/>
              <a:cxnLst/>
              <a:rect l="l" t="t" r="r" b="b"/>
              <a:pathLst>
                <a:path w="4309" h="4431" extrusionOk="0">
                  <a:moveTo>
                    <a:pt x="3048" y="1141"/>
                  </a:moveTo>
                  <a:lnTo>
                    <a:pt x="3048" y="1141"/>
                  </a:lnTo>
                  <a:cubicBezTo>
                    <a:pt x="2704" y="1985"/>
                    <a:pt x="2430" y="2673"/>
                    <a:pt x="2127" y="3419"/>
                  </a:cubicBezTo>
                  <a:cubicBezTo>
                    <a:pt x="1770" y="3196"/>
                    <a:pt x="1398" y="2961"/>
                    <a:pt x="939" y="2677"/>
                  </a:cubicBezTo>
                  <a:cubicBezTo>
                    <a:pt x="1650" y="2159"/>
                    <a:pt x="2287" y="1696"/>
                    <a:pt x="3048" y="1141"/>
                  </a:cubicBezTo>
                  <a:close/>
                  <a:moveTo>
                    <a:pt x="3543" y="1"/>
                  </a:moveTo>
                  <a:cubicBezTo>
                    <a:pt x="3424" y="47"/>
                    <a:pt x="3167" y="106"/>
                    <a:pt x="2966" y="243"/>
                  </a:cubicBezTo>
                  <a:cubicBezTo>
                    <a:pt x="2108" y="834"/>
                    <a:pt x="1265" y="1449"/>
                    <a:pt x="422" y="2058"/>
                  </a:cubicBezTo>
                  <a:cubicBezTo>
                    <a:pt x="97" y="2296"/>
                    <a:pt x="0" y="2635"/>
                    <a:pt x="316" y="2892"/>
                  </a:cubicBezTo>
                  <a:cubicBezTo>
                    <a:pt x="958" y="3419"/>
                    <a:pt x="1623" y="3933"/>
                    <a:pt x="2333" y="4359"/>
                  </a:cubicBezTo>
                  <a:cubicBezTo>
                    <a:pt x="2416" y="4408"/>
                    <a:pt x="2490" y="4430"/>
                    <a:pt x="2558" y="4430"/>
                  </a:cubicBezTo>
                  <a:cubicBezTo>
                    <a:pt x="2785" y="4430"/>
                    <a:pt x="2927" y="4180"/>
                    <a:pt x="2998" y="3882"/>
                  </a:cubicBezTo>
                  <a:cubicBezTo>
                    <a:pt x="3131" y="3319"/>
                    <a:pt x="3282" y="2755"/>
                    <a:pt x="3484" y="2210"/>
                  </a:cubicBezTo>
                  <a:cubicBezTo>
                    <a:pt x="3667" y="1696"/>
                    <a:pt x="3947" y="1215"/>
                    <a:pt x="4144" y="706"/>
                  </a:cubicBezTo>
                  <a:cubicBezTo>
                    <a:pt x="4309" y="280"/>
                    <a:pt x="4111" y="14"/>
                    <a:pt x="354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" name="Google Shape;759;p28"/>
            <p:cNvSpPr/>
            <p:nvPr/>
          </p:nvSpPr>
          <p:spPr>
            <a:xfrm>
              <a:off x="8099100" y="1941550"/>
              <a:ext cx="366950" cy="360725"/>
            </a:xfrm>
            <a:custGeom>
              <a:avLst/>
              <a:gdLst/>
              <a:ahLst/>
              <a:cxnLst/>
              <a:rect l="l" t="t" r="r" b="b"/>
              <a:pathLst>
                <a:path w="14678" h="14429" extrusionOk="0">
                  <a:moveTo>
                    <a:pt x="5304" y="659"/>
                  </a:moveTo>
                  <a:cubicBezTo>
                    <a:pt x="5608" y="659"/>
                    <a:pt x="5920" y="684"/>
                    <a:pt x="6243" y="732"/>
                  </a:cubicBezTo>
                  <a:cubicBezTo>
                    <a:pt x="7879" y="980"/>
                    <a:pt x="8746" y="2226"/>
                    <a:pt x="8452" y="3854"/>
                  </a:cubicBezTo>
                  <a:cubicBezTo>
                    <a:pt x="8365" y="4321"/>
                    <a:pt x="8214" y="4775"/>
                    <a:pt x="8136" y="5243"/>
                  </a:cubicBezTo>
                  <a:cubicBezTo>
                    <a:pt x="8108" y="5413"/>
                    <a:pt x="8167" y="5682"/>
                    <a:pt x="8283" y="5760"/>
                  </a:cubicBezTo>
                  <a:cubicBezTo>
                    <a:pt x="8326" y="5789"/>
                    <a:pt x="8391" y="5801"/>
                    <a:pt x="8463" y="5801"/>
                  </a:cubicBezTo>
                  <a:cubicBezTo>
                    <a:pt x="8589" y="5801"/>
                    <a:pt x="8735" y="5762"/>
                    <a:pt x="8819" y="5701"/>
                  </a:cubicBezTo>
                  <a:cubicBezTo>
                    <a:pt x="9451" y="5236"/>
                    <a:pt x="10174" y="5116"/>
                    <a:pt x="10909" y="5116"/>
                  </a:cubicBezTo>
                  <a:cubicBezTo>
                    <a:pt x="10980" y="5116"/>
                    <a:pt x="11050" y="5117"/>
                    <a:pt x="11120" y="5119"/>
                  </a:cubicBezTo>
                  <a:cubicBezTo>
                    <a:pt x="12683" y="5169"/>
                    <a:pt x="13801" y="6957"/>
                    <a:pt x="13224" y="8507"/>
                  </a:cubicBezTo>
                  <a:cubicBezTo>
                    <a:pt x="12696" y="9923"/>
                    <a:pt x="11849" y="11160"/>
                    <a:pt x="10588" y="12018"/>
                  </a:cubicBezTo>
                  <a:cubicBezTo>
                    <a:pt x="9456" y="12783"/>
                    <a:pt x="8268" y="13498"/>
                    <a:pt x="6953" y="13627"/>
                  </a:cubicBezTo>
                  <a:cubicBezTo>
                    <a:pt x="5203" y="10825"/>
                    <a:pt x="3488" y="8076"/>
                    <a:pt x="1770" y="5330"/>
                  </a:cubicBezTo>
                  <a:cubicBezTo>
                    <a:pt x="1581" y="5036"/>
                    <a:pt x="1375" y="4757"/>
                    <a:pt x="1160" y="4483"/>
                  </a:cubicBezTo>
                  <a:cubicBezTo>
                    <a:pt x="687" y="3863"/>
                    <a:pt x="651" y="3427"/>
                    <a:pt x="1127" y="2819"/>
                  </a:cubicBezTo>
                  <a:cubicBezTo>
                    <a:pt x="2230" y="1404"/>
                    <a:pt x="3623" y="659"/>
                    <a:pt x="5304" y="659"/>
                  </a:cubicBezTo>
                  <a:close/>
                  <a:moveTo>
                    <a:pt x="5277" y="1"/>
                  </a:moveTo>
                  <a:cubicBezTo>
                    <a:pt x="3394" y="1"/>
                    <a:pt x="1755" y="877"/>
                    <a:pt x="564" y="2529"/>
                  </a:cubicBezTo>
                  <a:cubicBezTo>
                    <a:pt x="276" y="2933"/>
                    <a:pt x="188" y="3478"/>
                    <a:pt x="32" y="3964"/>
                  </a:cubicBezTo>
                  <a:cubicBezTo>
                    <a:pt x="1" y="4070"/>
                    <a:pt x="32" y="4235"/>
                    <a:pt x="97" y="4327"/>
                  </a:cubicBezTo>
                  <a:cubicBezTo>
                    <a:pt x="569" y="5005"/>
                    <a:pt x="1096" y="5651"/>
                    <a:pt x="1532" y="6353"/>
                  </a:cubicBezTo>
                  <a:cubicBezTo>
                    <a:pt x="3026" y="8763"/>
                    <a:pt x="4483" y="11197"/>
                    <a:pt x="5974" y="13612"/>
                  </a:cubicBezTo>
                  <a:cubicBezTo>
                    <a:pt x="6313" y="14168"/>
                    <a:pt x="6564" y="14429"/>
                    <a:pt x="6978" y="14429"/>
                  </a:cubicBezTo>
                  <a:cubicBezTo>
                    <a:pt x="7161" y="14429"/>
                    <a:pt x="7377" y="14377"/>
                    <a:pt x="7646" y="14277"/>
                  </a:cubicBezTo>
                  <a:cubicBezTo>
                    <a:pt x="8787" y="13856"/>
                    <a:pt x="9932" y="13365"/>
                    <a:pt x="10950" y="12714"/>
                  </a:cubicBezTo>
                  <a:cubicBezTo>
                    <a:pt x="12444" y="11761"/>
                    <a:pt x="13434" y="10325"/>
                    <a:pt x="13998" y="8653"/>
                  </a:cubicBezTo>
                  <a:cubicBezTo>
                    <a:pt x="14677" y="6631"/>
                    <a:pt x="13196" y="4418"/>
                    <a:pt x="11124" y="4326"/>
                  </a:cubicBezTo>
                  <a:cubicBezTo>
                    <a:pt x="11072" y="4323"/>
                    <a:pt x="11019" y="4322"/>
                    <a:pt x="10965" y="4322"/>
                  </a:cubicBezTo>
                  <a:cubicBezTo>
                    <a:pt x="10357" y="4322"/>
                    <a:pt x="9739" y="4479"/>
                    <a:pt x="9094" y="4555"/>
                  </a:cubicBezTo>
                  <a:cubicBezTo>
                    <a:pt x="9136" y="4258"/>
                    <a:pt x="9172" y="3955"/>
                    <a:pt x="9218" y="3652"/>
                  </a:cubicBezTo>
                  <a:cubicBezTo>
                    <a:pt x="9415" y="2268"/>
                    <a:pt x="8554" y="678"/>
                    <a:pt x="7206" y="288"/>
                  </a:cubicBezTo>
                  <a:cubicBezTo>
                    <a:pt x="6541" y="95"/>
                    <a:pt x="5896" y="1"/>
                    <a:pt x="527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" name="Google Shape;760;p28"/>
            <p:cNvSpPr/>
            <p:nvPr/>
          </p:nvSpPr>
          <p:spPr>
            <a:xfrm>
              <a:off x="8115375" y="1958025"/>
              <a:ext cx="328750" cy="324175"/>
            </a:xfrm>
            <a:custGeom>
              <a:avLst/>
              <a:gdLst/>
              <a:ahLst/>
              <a:cxnLst/>
              <a:rect l="l" t="t" r="r" b="b"/>
              <a:pathLst>
                <a:path w="13150" h="12967" extrusionOk="0">
                  <a:moveTo>
                    <a:pt x="4245" y="2008"/>
                  </a:moveTo>
                  <a:cubicBezTo>
                    <a:pt x="4992" y="2040"/>
                    <a:pt x="5551" y="2256"/>
                    <a:pt x="5853" y="2892"/>
                  </a:cubicBezTo>
                  <a:cubicBezTo>
                    <a:pt x="6147" y="3507"/>
                    <a:pt x="5940" y="4047"/>
                    <a:pt x="5528" y="4510"/>
                  </a:cubicBezTo>
                  <a:cubicBezTo>
                    <a:pt x="5129" y="4960"/>
                    <a:pt x="4698" y="5382"/>
                    <a:pt x="4240" y="5771"/>
                  </a:cubicBezTo>
                  <a:cubicBezTo>
                    <a:pt x="4206" y="5802"/>
                    <a:pt x="4137" y="5817"/>
                    <a:pt x="4059" y="5817"/>
                  </a:cubicBezTo>
                  <a:cubicBezTo>
                    <a:pt x="3930" y="5817"/>
                    <a:pt x="3777" y="5778"/>
                    <a:pt x="3717" y="5711"/>
                  </a:cubicBezTo>
                  <a:cubicBezTo>
                    <a:pt x="3168" y="5130"/>
                    <a:pt x="2608" y="4543"/>
                    <a:pt x="2159" y="3883"/>
                  </a:cubicBezTo>
                  <a:cubicBezTo>
                    <a:pt x="2017" y="3677"/>
                    <a:pt x="2099" y="3136"/>
                    <a:pt x="2282" y="2938"/>
                  </a:cubicBezTo>
                  <a:cubicBezTo>
                    <a:pt x="2814" y="2361"/>
                    <a:pt x="3520" y="2044"/>
                    <a:pt x="4245" y="2008"/>
                  </a:cubicBezTo>
                  <a:close/>
                  <a:moveTo>
                    <a:pt x="8507" y="7257"/>
                  </a:moveTo>
                  <a:cubicBezTo>
                    <a:pt x="9424" y="7357"/>
                    <a:pt x="9832" y="7572"/>
                    <a:pt x="10057" y="8164"/>
                  </a:cubicBezTo>
                  <a:cubicBezTo>
                    <a:pt x="10322" y="8864"/>
                    <a:pt x="10175" y="9535"/>
                    <a:pt x="9584" y="10052"/>
                  </a:cubicBezTo>
                  <a:cubicBezTo>
                    <a:pt x="9130" y="10450"/>
                    <a:pt x="8626" y="10785"/>
                    <a:pt x="8158" y="11170"/>
                  </a:cubicBezTo>
                  <a:cubicBezTo>
                    <a:pt x="8023" y="11281"/>
                    <a:pt x="7903" y="11333"/>
                    <a:pt x="7795" y="11333"/>
                  </a:cubicBezTo>
                  <a:cubicBezTo>
                    <a:pt x="7642" y="11333"/>
                    <a:pt x="7511" y="11229"/>
                    <a:pt x="7394" y="11033"/>
                  </a:cubicBezTo>
                  <a:cubicBezTo>
                    <a:pt x="6953" y="10295"/>
                    <a:pt x="6513" y="9562"/>
                    <a:pt x="6092" y="8810"/>
                  </a:cubicBezTo>
                  <a:cubicBezTo>
                    <a:pt x="5831" y="8342"/>
                    <a:pt x="5940" y="7994"/>
                    <a:pt x="6458" y="7815"/>
                  </a:cubicBezTo>
                  <a:cubicBezTo>
                    <a:pt x="7127" y="7591"/>
                    <a:pt x="7824" y="7440"/>
                    <a:pt x="8507" y="7257"/>
                  </a:cubicBezTo>
                  <a:close/>
                  <a:moveTo>
                    <a:pt x="4653" y="0"/>
                  </a:moveTo>
                  <a:cubicBezTo>
                    <a:pt x="2972" y="0"/>
                    <a:pt x="1580" y="745"/>
                    <a:pt x="477" y="2160"/>
                  </a:cubicBezTo>
                  <a:cubicBezTo>
                    <a:pt x="0" y="2768"/>
                    <a:pt x="36" y="3204"/>
                    <a:pt x="509" y="3824"/>
                  </a:cubicBezTo>
                  <a:cubicBezTo>
                    <a:pt x="724" y="4098"/>
                    <a:pt x="930" y="4377"/>
                    <a:pt x="1119" y="4671"/>
                  </a:cubicBezTo>
                  <a:cubicBezTo>
                    <a:pt x="2837" y="7417"/>
                    <a:pt x="4552" y="10166"/>
                    <a:pt x="6302" y="12967"/>
                  </a:cubicBezTo>
                  <a:cubicBezTo>
                    <a:pt x="7617" y="12839"/>
                    <a:pt x="8805" y="12124"/>
                    <a:pt x="9937" y="11359"/>
                  </a:cubicBezTo>
                  <a:cubicBezTo>
                    <a:pt x="11197" y="10501"/>
                    <a:pt x="12045" y="9264"/>
                    <a:pt x="12573" y="7848"/>
                  </a:cubicBezTo>
                  <a:cubicBezTo>
                    <a:pt x="13150" y="6298"/>
                    <a:pt x="12032" y="4510"/>
                    <a:pt x="10469" y="4460"/>
                  </a:cubicBezTo>
                  <a:cubicBezTo>
                    <a:pt x="10399" y="4458"/>
                    <a:pt x="10329" y="4457"/>
                    <a:pt x="10259" y="4457"/>
                  </a:cubicBezTo>
                  <a:cubicBezTo>
                    <a:pt x="9524" y="4457"/>
                    <a:pt x="8800" y="4577"/>
                    <a:pt x="8168" y="5042"/>
                  </a:cubicBezTo>
                  <a:cubicBezTo>
                    <a:pt x="8084" y="5103"/>
                    <a:pt x="7938" y="5142"/>
                    <a:pt x="7812" y="5142"/>
                  </a:cubicBezTo>
                  <a:cubicBezTo>
                    <a:pt x="7740" y="5142"/>
                    <a:pt x="7675" y="5130"/>
                    <a:pt x="7632" y="5101"/>
                  </a:cubicBezTo>
                  <a:cubicBezTo>
                    <a:pt x="7516" y="5023"/>
                    <a:pt x="7457" y="4754"/>
                    <a:pt x="7485" y="4584"/>
                  </a:cubicBezTo>
                  <a:cubicBezTo>
                    <a:pt x="7563" y="4116"/>
                    <a:pt x="7714" y="3662"/>
                    <a:pt x="7802" y="3195"/>
                  </a:cubicBezTo>
                  <a:cubicBezTo>
                    <a:pt x="8095" y="1568"/>
                    <a:pt x="7228" y="321"/>
                    <a:pt x="5592" y="73"/>
                  </a:cubicBezTo>
                  <a:cubicBezTo>
                    <a:pt x="5269" y="25"/>
                    <a:pt x="4957" y="0"/>
                    <a:pt x="4653" y="0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" name="Google Shape;761;p28"/>
            <p:cNvSpPr/>
            <p:nvPr/>
          </p:nvSpPr>
          <p:spPr>
            <a:xfrm>
              <a:off x="8261100" y="2139425"/>
              <a:ext cx="112350" cy="101950"/>
            </a:xfrm>
            <a:custGeom>
              <a:avLst/>
              <a:gdLst/>
              <a:ahLst/>
              <a:cxnLst/>
              <a:rect l="l" t="t" r="r" b="b"/>
              <a:pathLst>
                <a:path w="4494" h="4078" extrusionOk="0">
                  <a:moveTo>
                    <a:pt x="2797" y="741"/>
                  </a:moveTo>
                  <a:cubicBezTo>
                    <a:pt x="3048" y="741"/>
                    <a:pt x="3463" y="907"/>
                    <a:pt x="3480" y="1032"/>
                  </a:cubicBezTo>
                  <a:cubicBezTo>
                    <a:pt x="3526" y="1375"/>
                    <a:pt x="3484" y="1825"/>
                    <a:pt x="3283" y="2081"/>
                  </a:cubicBezTo>
                  <a:cubicBezTo>
                    <a:pt x="2958" y="2502"/>
                    <a:pt x="2476" y="2805"/>
                    <a:pt x="2051" y="3167"/>
                  </a:cubicBezTo>
                  <a:cubicBezTo>
                    <a:pt x="1601" y="2525"/>
                    <a:pt x="1170" y="1907"/>
                    <a:pt x="625" y="1123"/>
                  </a:cubicBezTo>
                  <a:cubicBezTo>
                    <a:pt x="1372" y="981"/>
                    <a:pt x="2055" y="815"/>
                    <a:pt x="2751" y="743"/>
                  </a:cubicBezTo>
                  <a:cubicBezTo>
                    <a:pt x="2766" y="742"/>
                    <a:pt x="2781" y="741"/>
                    <a:pt x="2797" y="741"/>
                  </a:cubicBezTo>
                  <a:close/>
                  <a:moveTo>
                    <a:pt x="2678" y="1"/>
                  </a:moveTo>
                  <a:cubicBezTo>
                    <a:pt x="1995" y="184"/>
                    <a:pt x="1298" y="335"/>
                    <a:pt x="629" y="560"/>
                  </a:cubicBezTo>
                  <a:cubicBezTo>
                    <a:pt x="111" y="739"/>
                    <a:pt x="1" y="1086"/>
                    <a:pt x="262" y="1555"/>
                  </a:cubicBezTo>
                  <a:cubicBezTo>
                    <a:pt x="684" y="2306"/>
                    <a:pt x="1124" y="3040"/>
                    <a:pt x="1564" y="3777"/>
                  </a:cubicBezTo>
                  <a:cubicBezTo>
                    <a:pt x="1682" y="3973"/>
                    <a:pt x="1812" y="4077"/>
                    <a:pt x="1965" y="4077"/>
                  </a:cubicBezTo>
                  <a:cubicBezTo>
                    <a:pt x="2074" y="4077"/>
                    <a:pt x="2194" y="4025"/>
                    <a:pt x="2329" y="3914"/>
                  </a:cubicBezTo>
                  <a:cubicBezTo>
                    <a:pt x="2797" y="3529"/>
                    <a:pt x="3301" y="3194"/>
                    <a:pt x="3755" y="2796"/>
                  </a:cubicBezTo>
                  <a:cubicBezTo>
                    <a:pt x="4346" y="2279"/>
                    <a:pt x="4493" y="1608"/>
                    <a:pt x="4228" y="908"/>
                  </a:cubicBezTo>
                  <a:cubicBezTo>
                    <a:pt x="4003" y="316"/>
                    <a:pt x="3595" y="101"/>
                    <a:pt x="267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" name="Google Shape;762;p28"/>
            <p:cNvSpPr/>
            <p:nvPr/>
          </p:nvSpPr>
          <p:spPr>
            <a:xfrm>
              <a:off x="8165800" y="2008225"/>
              <a:ext cx="103250" cy="95225"/>
            </a:xfrm>
            <a:custGeom>
              <a:avLst/>
              <a:gdLst/>
              <a:ahLst/>
              <a:cxnLst/>
              <a:rect l="l" t="t" r="r" b="b"/>
              <a:pathLst>
                <a:path w="4130" h="3809" extrusionOk="0">
                  <a:moveTo>
                    <a:pt x="2177" y="619"/>
                  </a:moveTo>
                  <a:cubicBezTo>
                    <a:pt x="2244" y="619"/>
                    <a:pt x="2313" y="623"/>
                    <a:pt x="2383" y="632"/>
                  </a:cubicBezTo>
                  <a:cubicBezTo>
                    <a:pt x="2668" y="669"/>
                    <a:pt x="3015" y="866"/>
                    <a:pt x="3158" y="1100"/>
                  </a:cubicBezTo>
                  <a:cubicBezTo>
                    <a:pt x="3259" y="1269"/>
                    <a:pt x="3153" y="1664"/>
                    <a:pt x="3011" y="1875"/>
                  </a:cubicBezTo>
                  <a:lnTo>
                    <a:pt x="3012" y="1875"/>
                  </a:lnTo>
                  <a:cubicBezTo>
                    <a:pt x="2759" y="2245"/>
                    <a:pt x="2411" y="2548"/>
                    <a:pt x="2104" y="2878"/>
                  </a:cubicBezTo>
                  <a:cubicBezTo>
                    <a:pt x="1631" y="2323"/>
                    <a:pt x="1187" y="1801"/>
                    <a:pt x="733" y="1265"/>
                  </a:cubicBezTo>
                  <a:cubicBezTo>
                    <a:pt x="1052" y="1004"/>
                    <a:pt x="1537" y="619"/>
                    <a:pt x="2177" y="619"/>
                  </a:cubicBezTo>
                  <a:close/>
                  <a:moveTo>
                    <a:pt x="2227" y="0"/>
                  </a:moveTo>
                  <a:cubicBezTo>
                    <a:pt x="1503" y="36"/>
                    <a:pt x="797" y="352"/>
                    <a:pt x="265" y="930"/>
                  </a:cubicBezTo>
                  <a:cubicBezTo>
                    <a:pt x="82" y="1128"/>
                    <a:pt x="0" y="1669"/>
                    <a:pt x="142" y="1875"/>
                  </a:cubicBezTo>
                  <a:cubicBezTo>
                    <a:pt x="591" y="2535"/>
                    <a:pt x="1151" y="3121"/>
                    <a:pt x="1700" y="3703"/>
                  </a:cubicBezTo>
                  <a:cubicBezTo>
                    <a:pt x="1761" y="3769"/>
                    <a:pt x="1914" y="3808"/>
                    <a:pt x="2043" y="3808"/>
                  </a:cubicBezTo>
                  <a:cubicBezTo>
                    <a:pt x="2120" y="3808"/>
                    <a:pt x="2189" y="3794"/>
                    <a:pt x="2223" y="3763"/>
                  </a:cubicBezTo>
                  <a:cubicBezTo>
                    <a:pt x="2681" y="3373"/>
                    <a:pt x="3112" y="2952"/>
                    <a:pt x="3511" y="2502"/>
                  </a:cubicBezTo>
                  <a:cubicBezTo>
                    <a:pt x="3923" y="2039"/>
                    <a:pt x="4130" y="1499"/>
                    <a:pt x="3836" y="884"/>
                  </a:cubicBezTo>
                  <a:cubicBezTo>
                    <a:pt x="3534" y="247"/>
                    <a:pt x="2975" y="32"/>
                    <a:pt x="222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" name="Google Shape;763;p28"/>
            <p:cNvSpPr/>
            <p:nvPr/>
          </p:nvSpPr>
          <p:spPr>
            <a:xfrm>
              <a:off x="6292350" y="1906300"/>
              <a:ext cx="1869625" cy="2274450"/>
            </a:xfrm>
            <a:custGeom>
              <a:avLst/>
              <a:gdLst/>
              <a:ahLst/>
              <a:cxnLst/>
              <a:rect l="l" t="t" r="r" b="b"/>
              <a:pathLst>
                <a:path w="74785" h="90978" extrusionOk="0">
                  <a:moveTo>
                    <a:pt x="69167" y="14155"/>
                  </a:moveTo>
                  <a:cubicBezTo>
                    <a:pt x="69879" y="14155"/>
                    <a:pt x="70662" y="14788"/>
                    <a:pt x="71066" y="15786"/>
                  </a:cubicBezTo>
                  <a:cubicBezTo>
                    <a:pt x="71418" y="16662"/>
                    <a:pt x="70892" y="17546"/>
                    <a:pt x="69778" y="17913"/>
                  </a:cubicBezTo>
                  <a:cubicBezTo>
                    <a:pt x="69388" y="16690"/>
                    <a:pt x="69012" y="15489"/>
                    <a:pt x="68637" y="14288"/>
                  </a:cubicBezTo>
                  <a:cubicBezTo>
                    <a:pt x="68804" y="14198"/>
                    <a:pt x="68983" y="14155"/>
                    <a:pt x="69167" y="14155"/>
                  </a:cubicBezTo>
                  <a:close/>
                  <a:moveTo>
                    <a:pt x="67871" y="14613"/>
                  </a:moveTo>
                  <a:cubicBezTo>
                    <a:pt x="68242" y="15823"/>
                    <a:pt x="68605" y="17010"/>
                    <a:pt x="68976" y="18220"/>
                  </a:cubicBezTo>
                  <a:cubicBezTo>
                    <a:pt x="68755" y="18302"/>
                    <a:pt x="68538" y="18341"/>
                    <a:pt x="68330" y="18341"/>
                  </a:cubicBezTo>
                  <a:cubicBezTo>
                    <a:pt x="67618" y="18341"/>
                    <a:pt x="67004" y="17881"/>
                    <a:pt x="66657" y="17098"/>
                  </a:cubicBezTo>
                  <a:cubicBezTo>
                    <a:pt x="66216" y="16107"/>
                    <a:pt x="66584" y="15310"/>
                    <a:pt x="67871" y="14613"/>
                  </a:cubicBezTo>
                  <a:close/>
                  <a:moveTo>
                    <a:pt x="60263" y="16136"/>
                  </a:moveTo>
                  <a:cubicBezTo>
                    <a:pt x="60775" y="16136"/>
                    <a:pt x="61285" y="16298"/>
                    <a:pt x="61660" y="16616"/>
                  </a:cubicBezTo>
                  <a:cubicBezTo>
                    <a:pt x="62495" y="17321"/>
                    <a:pt x="62802" y="18417"/>
                    <a:pt x="62389" y="19325"/>
                  </a:cubicBezTo>
                  <a:cubicBezTo>
                    <a:pt x="61996" y="20205"/>
                    <a:pt x="61216" y="20397"/>
                    <a:pt x="60065" y="20415"/>
                  </a:cubicBezTo>
                  <a:cubicBezTo>
                    <a:pt x="60029" y="20418"/>
                    <a:pt x="59993" y="20420"/>
                    <a:pt x="59955" y="20420"/>
                  </a:cubicBezTo>
                  <a:cubicBezTo>
                    <a:pt x="59421" y="20420"/>
                    <a:pt x="58775" y="20113"/>
                    <a:pt x="58218" y="19582"/>
                  </a:cubicBezTo>
                  <a:cubicBezTo>
                    <a:pt x="57499" y="18894"/>
                    <a:pt x="57476" y="17889"/>
                    <a:pt x="58186" y="17203"/>
                  </a:cubicBezTo>
                  <a:cubicBezTo>
                    <a:pt x="58433" y="16958"/>
                    <a:pt x="58699" y="16733"/>
                    <a:pt x="58979" y="16528"/>
                  </a:cubicBezTo>
                  <a:cubicBezTo>
                    <a:pt x="59346" y="16265"/>
                    <a:pt x="59805" y="16136"/>
                    <a:pt x="60263" y="16136"/>
                  </a:cubicBezTo>
                  <a:close/>
                  <a:moveTo>
                    <a:pt x="59395" y="811"/>
                  </a:moveTo>
                  <a:cubicBezTo>
                    <a:pt x="60489" y="811"/>
                    <a:pt x="61478" y="1230"/>
                    <a:pt x="62228" y="2202"/>
                  </a:cubicBezTo>
                  <a:cubicBezTo>
                    <a:pt x="62329" y="2330"/>
                    <a:pt x="62457" y="2444"/>
                    <a:pt x="62540" y="2582"/>
                  </a:cubicBezTo>
                  <a:cubicBezTo>
                    <a:pt x="63503" y="4131"/>
                    <a:pt x="64973" y="4758"/>
                    <a:pt x="66711" y="4993"/>
                  </a:cubicBezTo>
                  <a:cubicBezTo>
                    <a:pt x="67518" y="5103"/>
                    <a:pt x="68320" y="5355"/>
                    <a:pt x="69090" y="5635"/>
                  </a:cubicBezTo>
                  <a:cubicBezTo>
                    <a:pt x="69791" y="5887"/>
                    <a:pt x="70533" y="7160"/>
                    <a:pt x="70488" y="7853"/>
                  </a:cubicBezTo>
                  <a:cubicBezTo>
                    <a:pt x="70429" y="8824"/>
                    <a:pt x="69302" y="9962"/>
                    <a:pt x="68330" y="10025"/>
                  </a:cubicBezTo>
                  <a:cubicBezTo>
                    <a:pt x="68149" y="10036"/>
                    <a:pt x="67964" y="10045"/>
                    <a:pt x="67781" y="10045"/>
                  </a:cubicBezTo>
                  <a:cubicBezTo>
                    <a:pt x="67653" y="10045"/>
                    <a:pt x="67525" y="10041"/>
                    <a:pt x="67399" y="10030"/>
                  </a:cubicBezTo>
                  <a:cubicBezTo>
                    <a:pt x="67294" y="10020"/>
                    <a:pt x="67193" y="10016"/>
                    <a:pt x="67093" y="10016"/>
                  </a:cubicBezTo>
                  <a:cubicBezTo>
                    <a:pt x="65982" y="10016"/>
                    <a:pt x="65144" y="10589"/>
                    <a:pt x="64590" y="11510"/>
                  </a:cubicBezTo>
                  <a:cubicBezTo>
                    <a:pt x="63990" y="12506"/>
                    <a:pt x="63162" y="12899"/>
                    <a:pt x="62094" y="12899"/>
                  </a:cubicBezTo>
                  <a:cubicBezTo>
                    <a:pt x="62075" y="12899"/>
                    <a:pt x="62055" y="12899"/>
                    <a:pt x="62036" y="12899"/>
                  </a:cubicBezTo>
                  <a:cubicBezTo>
                    <a:pt x="60940" y="12881"/>
                    <a:pt x="59840" y="12849"/>
                    <a:pt x="58750" y="12749"/>
                  </a:cubicBezTo>
                  <a:cubicBezTo>
                    <a:pt x="58550" y="12731"/>
                    <a:pt x="58355" y="12722"/>
                    <a:pt x="58165" y="12722"/>
                  </a:cubicBezTo>
                  <a:cubicBezTo>
                    <a:pt x="56637" y="12722"/>
                    <a:pt x="55418" y="13305"/>
                    <a:pt x="54419" y="14646"/>
                  </a:cubicBezTo>
                  <a:cubicBezTo>
                    <a:pt x="53950" y="15269"/>
                    <a:pt x="54102" y="15660"/>
                    <a:pt x="54285" y="16209"/>
                  </a:cubicBezTo>
                  <a:cubicBezTo>
                    <a:pt x="54546" y="17007"/>
                    <a:pt x="54767" y="17818"/>
                    <a:pt x="55000" y="18624"/>
                  </a:cubicBezTo>
                  <a:cubicBezTo>
                    <a:pt x="55033" y="18731"/>
                    <a:pt x="55078" y="18854"/>
                    <a:pt x="55051" y="18950"/>
                  </a:cubicBezTo>
                  <a:cubicBezTo>
                    <a:pt x="54968" y="19230"/>
                    <a:pt x="54854" y="19505"/>
                    <a:pt x="54749" y="19779"/>
                  </a:cubicBezTo>
                  <a:cubicBezTo>
                    <a:pt x="54487" y="19684"/>
                    <a:pt x="54221" y="19583"/>
                    <a:pt x="53960" y="19482"/>
                  </a:cubicBezTo>
                  <a:cubicBezTo>
                    <a:pt x="53927" y="19468"/>
                    <a:pt x="53900" y="19436"/>
                    <a:pt x="53882" y="19404"/>
                  </a:cubicBezTo>
                  <a:cubicBezTo>
                    <a:pt x="53443" y="18483"/>
                    <a:pt x="52543" y="18492"/>
                    <a:pt x="51728" y="18359"/>
                  </a:cubicBezTo>
                  <a:cubicBezTo>
                    <a:pt x="51646" y="18346"/>
                    <a:pt x="51566" y="18339"/>
                    <a:pt x="51489" y="18339"/>
                  </a:cubicBezTo>
                  <a:cubicBezTo>
                    <a:pt x="50974" y="18339"/>
                    <a:pt x="50581" y="18627"/>
                    <a:pt x="50362" y="19138"/>
                  </a:cubicBezTo>
                  <a:cubicBezTo>
                    <a:pt x="50304" y="19291"/>
                    <a:pt x="50260" y="19449"/>
                    <a:pt x="50229" y="19610"/>
                  </a:cubicBezTo>
                  <a:cubicBezTo>
                    <a:pt x="49848" y="21600"/>
                    <a:pt x="50885" y="23827"/>
                    <a:pt x="52896" y="25097"/>
                  </a:cubicBezTo>
                  <a:cubicBezTo>
                    <a:pt x="52617" y="25298"/>
                    <a:pt x="52420" y="25486"/>
                    <a:pt x="52191" y="25597"/>
                  </a:cubicBezTo>
                  <a:cubicBezTo>
                    <a:pt x="51701" y="25834"/>
                    <a:pt x="51201" y="26067"/>
                    <a:pt x="50683" y="26246"/>
                  </a:cubicBezTo>
                  <a:cubicBezTo>
                    <a:pt x="50491" y="26313"/>
                    <a:pt x="50317" y="26345"/>
                    <a:pt x="50162" y="26345"/>
                  </a:cubicBezTo>
                  <a:cubicBezTo>
                    <a:pt x="49628" y="26345"/>
                    <a:pt x="49331" y="25957"/>
                    <a:pt x="49349" y="25260"/>
                  </a:cubicBezTo>
                  <a:cubicBezTo>
                    <a:pt x="49381" y="23757"/>
                    <a:pt x="49316" y="23674"/>
                    <a:pt x="47854" y="23257"/>
                  </a:cubicBezTo>
                  <a:cubicBezTo>
                    <a:pt x="47484" y="23152"/>
                    <a:pt x="47117" y="23042"/>
                    <a:pt x="46754" y="22914"/>
                  </a:cubicBezTo>
                  <a:cubicBezTo>
                    <a:pt x="45481" y="22451"/>
                    <a:pt x="44756" y="21162"/>
                    <a:pt x="45169" y="19879"/>
                  </a:cubicBezTo>
                  <a:cubicBezTo>
                    <a:pt x="45412" y="19123"/>
                    <a:pt x="45815" y="18413"/>
                    <a:pt x="46218" y="17725"/>
                  </a:cubicBezTo>
                  <a:cubicBezTo>
                    <a:pt x="46640" y="17020"/>
                    <a:pt x="47149" y="16364"/>
                    <a:pt x="47621" y="15690"/>
                  </a:cubicBezTo>
                  <a:cubicBezTo>
                    <a:pt x="47974" y="15195"/>
                    <a:pt x="47993" y="14664"/>
                    <a:pt x="47785" y="14123"/>
                  </a:cubicBezTo>
                  <a:cubicBezTo>
                    <a:pt x="47644" y="13747"/>
                    <a:pt x="47483" y="13371"/>
                    <a:pt x="47291" y="13017"/>
                  </a:cubicBezTo>
                  <a:cubicBezTo>
                    <a:pt x="46328" y="11198"/>
                    <a:pt x="47053" y="8860"/>
                    <a:pt x="48986" y="7853"/>
                  </a:cubicBezTo>
                  <a:cubicBezTo>
                    <a:pt x="49716" y="7476"/>
                    <a:pt x="50463" y="7119"/>
                    <a:pt x="51223" y="6816"/>
                  </a:cubicBezTo>
                  <a:cubicBezTo>
                    <a:pt x="52868" y="6170"/>
                    <a:pt x="54083" y="5084"/>
                    <a:pt x="54890" y="3516"/>
                  </a:cubicBezTo>
                  <a:cubicBezTo>
                    <a:pt x="55678" y="1980"/>
                    <a:pt x="57007" y="1128"/>
                    <a:pt x="58653" y="871"/>
                  </a:cubicBezTo>
                  <a:cubicBezTo>
                    <a:pt x="58904" y="831"/>
                    <a:pt x="59152" y="811"/>
                    <a:pt x="59395" y="811"/>
                  </a:cubicBezTo>
                  <a:close/>
                  <a:moveTo>
                    <a:pt x="48177" y="35014"/>
                  </a:moveTo>
                  <a:cubicBezTo>
                    <a:pt x="48278" y="36564"/>
                    <a:pt x="48837" y="37902"/>
                    <a:pt x="49992" y="38851"/>
                  </a:cubicBezTo>
                  <a:cubicBezTo>
                    <a:pt x="51701" y="40258"/>
                    <a:pt x="53604" y="41354"/>
                    <a:pt x="55868" y="41610"/>
                  </a:cubicBezTo>
                  <a:cubicBezTo>
                    <a:pt x="56652" y="41701"/>
                    <a:pt x="57435" y="41766"/>
                    <a:pt x="58293" y="41853"/>
                  </a:cubicBezTo>
                  <a:cubicBezTo>
                    <a:pt x="58310" y="42151"/>
                    <a:pt x="58343" y="42454"/>
                    <a:pt x="58338" y="42755"/>
                  </a:cubicBezTo>
                  <a:cubicBezTo>
                    <a:pt x="58306" y="45418"/>
                    <a:pt x="57774" y="48027"/>
                    <a:pt x="57379" y="50648"/>
                  </a:cubicBezTo>
                  <a:lnTo>
                    <a:pt x="57380" y="50648"/>
                  </a:lnTo>
                  <a:cubicBezTo>
                    <a:pt x="57338" y="50919"/>
                    <a:pt x="57207" y="50969"/>
                    <a:pt x="57037" y="50969"/>
                  </a:cubicBezTo>
                  <a:cubicBezTo>
                    <a:pt x="56985" y="50969"/>
                    <a:pt x="56929" y="50964"/>
                    <a:pt x="56871" y="50960"/>
                  </a:cubicBezTo>
                  <a:cubicBezTo>
                    <a:pt x="54181" y="50782"/>
                    <a:pt x="51513" y="50465"/>
                    <a:pt x="48970" y="49489"/>
                  </a:cubicBezTo>
                  <a:cubicBezTo>
                    <a:pt x="47122" y="48788"/>
                    <a:pt x="45247" y="48155"/>
                    <a:pt x="43428" y="47398"/>
                  </a:cubicBezTo>
                  <a:cubicBezTo>
                    <a:pt x="42337" y="46950"/>
                    <a:pt x="41315" y="46317"/>
                    <a:pt x="40234" y="45753"/>
                  </a:cubicBezTo>
                  <a:cubicBezTo>
                    <a:pt x="43299" y="42449"/>
                    <a:pt x="46059" y="38983"/>
                    <a:pt x="48177" y="35014"/>
                  </a:cubicBezTo>
                  <a:close/>
                  <a:moveTo>
                    <a:pt x="7903" y="50184"/>
                  </a:moveTo>
                  <a:cubicBezTo>
                    <a:pt x="8128" y="50184"/>
                    <a:pt x="8390" y="50373"/>
                    <a:pt x="8858" y="50731"/>
                  </a:cubicBezTo>
                  <a:cubicBezTo>
                    <a:pt x="9436" y="51176"/>
                    <a:pt x="10018" y="51621"/>
                    <a:pt x="10596" y="52062"/>
                  </a:cubicBezTo>
                  <a:cubicBezTo>
                    <a:pt x="9889" y="52740"/>
                    <a:pt x="9155" y="53446"/>
                    <a:pt x="8414" y="54156"/>
                  </a:cubicBezTo>
                  <a:cubicBezTo>
                    <a:pt x="8302" y="53978"/>
                    <a:pt x="8157" y="53903"/>
                    <a:pt x="7996" y="53903"/>
                  </a:cubicBezTo>
                  <a:cubicBezTo>
                    <a:pt x="7829" y="53903"/>
                    <a:pt x="7643" y="53984"/>
                    <a:pt x="7455" y="54115"/>
                  </a:cubicBezTo>
                  <a:cubicBezTo>
                    <a:pt x="6300" y="54920"/>
                    <a:pt x="5145" y="55727"/>
                    <a:pt x="4000" y="56548"/>
                  </a:cubicBezTo>
                  <a:lnTo>
                    <a:pt x="3999" y="56548"/>
                  </a:lnTo>
                  <a:cubicBezTo>
                    <a:pt x="3124" y="57175"/>
                    <a:pt x="2263" y="57817"/>
                    <a:pt x="1392" y="58454"/>
                  </a:cubicBezTo>
                  <a:lnTo>
                    <a:pt x="1245" y="58307"/>
                  </a:lnTo>
                  <a:cubicBezTo>
                    <a:pt x="1374" y="58115"/>
                    <a:pt x="1493" y="57918"/>
                    <a:pt x="1635" y="57735"/>
                  </a:cubicBezTo>
                  <a:cubicBezTo>
                    <a:pt x="3436" y="55465"/>
                    <a:pt x="5235" y="53200"/>
                    <a:pt x="7034" y="50938"/>
                  </a:cubicBezTo>
                  <a:cubicBezTo>
                    <a:pt x="7441" y="50426"/>
                    <a:pt x="7648" y="50184"/>
                    <a:pt x="7903" y="50184"/>
                  </a:cubicBezTo>
                  <a:close/>
                  <a:moveTo>
                    <a:pt x="39578" y="46266"/>
                  </a:moveTo>
                  <a:cubicBezTo>
                    <a:pt x="45119" y="49425"/>
                    <a:pt x="50798" y="51643"/>
                    <a:pt x="57206" y="51877"/>
                  </a:cubicBezTo>
                  <a:cubicBezTo>
                    <a:pt x="56931" y="53559"/>
                    <a:pt x="56660" y="55195"/>
                    <a:pt x="56371" y="56937"/>
                  </a:cubicBezTo>
                  <a:cubicBezTo>
                    <a:pt x="53379" y="56662"/>
                    <a:pt x="50418" y="56392"/>
                    <a:pt x="47517" y="56130"/>
                  </a:cubicBezTo>
                  <a:cubicBezTo>
                    <a:pt x="47374" y="55883"/>
                    <a:pt x="47264" y="55695"/>
                    <a:pt x="47155" y="55507"/>
                  </a:cubicBezTo>
                  <a:cubicBezTo>
                    <a:pt x="46948" y="55635"/>
                    <a:pt x="46705" y="55732"/>
                    <a:pt x="46545" y="55901"/>
                  </a:cubicBezTo>
                  <a:cubicBezTo>
                    <a:pt x="45592" y="56891"/>
                    <a:pt x="44610" y="57827"/>
                    <a:pt x="43396" y="58513"/>
                  </a:cubicBezTo>
                  <a:cubicBezTo>
                    <a:pt x="42580" y="58982"/>
                    <a:pt x="41906" y="59719"/>
                    <a:pt x="41067" y="60127"/>
                  </a:cubicBezTo>
                  <a:cubicBezTo>
                    <a:pt x="39477" y="60907"/>
                    <a:pt x="37809" y="61530"/>
                    <a:pt x="36177" y="62230"/>
                  </a:cubicBezTo>
                  <a:cubicBezTo>
                    <a:pt x="36069" y="62277"/>
                    <a:pt x="35978" y="62300"/>
                    <a:pt x="35896" y="62300"/>
                  </a:cubicBezTo>
                  <a:cubicBezTo>
                    <a:pt x="35728" y="62300"/>
                    <a:pt x="35602" y="62200"/>
                    <a:pt x="35466" y="61992"/>
                  </a:cubicBezTo>
                  <a:cubicBezTo>
                    <a:pt x="34632" y="60723"/>
                    <a:pt x="33509" y="59898"/>
                    <a:pt x="31955" y="59697"/>
                  </a:cubicBezTo>
                  <a:cubicBezTo>
                    <a:pt x="31837" y="59682"/>
                    <a:pt x="31716" y="59674"/>
                    <a:pt x="31593" y="59674"/>
                  </a:cubicBezTo>
                  <a:cubicBezTo>
                    <a:pt x="29968" y="59674"/>
                    <a:pt x="27901" y="60953"/>
                    <a:pt x="27381" y="62419"/>
                  </a:cubicBezTo>
                  <a:cubicBezTo>
                    <a:pt x="27280" y="62703"/>
                    <a:pt x="27280" y="63025"/>
                    <a:pt x="27220" y="63387"/>
                  </a:cubicBezTo>
                  <a:cubicBezTo>
                    <a:pt x="26516" y="63387"/>
                    <a:pt x="25785" y="63421"/>
                    <a:pt x="25050" y="63421"/>
                  </a:cubicBezTo>
                  <a:cubicBezTo>
                    <a:pt x="24590" y="63421"/>
                    <a:pt x="24127" y="63407"/>
                    <a:pt x="23669" y="63363"/>
                  </a:cubicBezTo>
                  <a:cubicBezTo>
                    <a:pt x="21721" y="63180"/>
                    <a:pt x="19773" y="62941"/>
                    <a:pt x="17852" y="62566"/>
                  </a:cubicBezTo>
                  <a:cubicBezTo>
                    <a:pt x="16756" y="62354"/>
                    <a:pt x="15688" y="61897"/>
                    <a:pt x="14661" y="61429"/>
                  </a:cubicBezTo>
                  <a:cubicBezTo>
                    <a:pt x="13351" y="60824"/>
                    <a:pt x="12086" y="60118"/>
                    <a:pt x="10816" y="59426"/>
                  </a:cubicBezTo>
                  <a:cubicBezTo>
                    <a:pt x="9381" y="58633"/>
                    <a:pt x="8296" y="57442"/>
                    <a:pt x="7324" y="56291"/>
                  </a:cubicBezTo>
                  <a:cubicBezTo>
                    <a:pt x="8671" y="55040"/>
                    <a:pt x="10004" y="53797"/>
                    <a:pt x="11325" y="52564"/>
                  </a:cubicBezTo>
                  <a:cubicBezTo>
                    <a:pt x="11935" y="53046"/>
                    <a:pt x="12558" y="53573"/>
                    <a:pt x="13222" y="54049"/>
                  </a:cubicBezTo>
                  <a:cubicBezTo>
                    <a:pt x="14831" y="55209"/>
                    <a:pt x="16693" y="55673"/>
                    <a:pt x="18622" y="55883"/>
                  </a:cubicBezTo>
                  <a:cubicBezTo>
                    <a:pt x="19548" y="55984"/>
                    <a:pt x="20471" y="56040"/>
                    <a:pt x="21390" y="56040"/>
                  </a:cubicBezTo>
                  <a:cubicBezTo>
                    <a:pt x="23389" y="56040"/>
                    <a:pt x="25368" y="55775"/>
                    <a:pt x="27312" y="55131"/>
                  </a:cubicBezTo>
                  <a:cubicBezTo>
                    <a:pt x="28972" y="54581"/>
                    <a:pt x="30388" y="53601"/>
                    <a:pt x="31878" y="52739"/>
                  </a:cubicBezTo>
                  <a:cubicBezTo>
                    <a:pt x="34554" y="51190"/>
                    <a:pt x="36786" y="49104"/>
                    <a:pt x="38978" y="46968"/>
                  </a:cubicBezTo>
                  <a:cubicBezTo>
                    <a:pt x="39197" y="46752"/>
                    <a:pt x="39380" y="46496"/>
                    <a:pt x="39578" y="46266"/>
                  </a:cubicBezTo>
                  <a:close/>
                  <a:moveTo>
                    <a:pt x="31665" y="60437"/>
                  </a:moveTo>
                  <a:cubicBezTo>
                    <a:pt x="33122" y="60437"/>
                    <a:pt x="34153" y="61260"/>
                    <a:pt x="34898" y="62501"/>
                  </a:cubicBezTo>
                  <a:cubicBezTo>
                    <a:pt x="34892" y="62579"/>
                    <a:pt x="34888" y="62662"/>
                    <a:pt x="34888" y="62739"/>
                  </a:cubicBezTo>
                  <a:lnTo>
                    <a:pt x="34889" y="62739"/>
                  </a:lnTo>
                  <a:cubicBezTo>
                    <a:pt x="32629" y="62987"/>
                    <a:pt x="30369" y="63235"/>
                    <a:pt x="27968" y="63501"/>
                  </a:cubicBezTo>
                  <a:cubicBezTo>
                    <a:pt x="28042" y="63074"/>
                    <a:pt x="28018" y="62785"/>
                    <a:pt x="28133" y="62570"/>
                  </a:cubicBezTo>
                  <a:cubicBezTo>
                    <a:pt x="28842" y="61273"/>
                    <a:pt x="29975" y="60526"/>
                    <a:pt x="31432" y="60444"/>
                  </a:cubicBezTo>
                  <a:cubicBezTo>
                    <a:pt x="31511" y="60439"/>
                    <a:pt x="31588" y="60437"/>
                    <a:pt x="31665" y="60437"/>
                  </a:cubicBezTo>
                  <a:close/>
                  <a:moveTo>
                    <a:pt x="47043" y="56814"/>
                  </a:moveTo>
                  <a:cubicBezTo>
                    <a:pt x="47070" y="56814"/>
                    <a:pt x="47096" y="56815"/>
                    <a:pt x="47122" y="56818"/>
                  </a:cubicBezTo>
                  <a:cubicBezTo>
                    <a:pt x="49812" y="57097"/>
                    <a:pt x="52503" y="57386"/>
                    <a:pt x="55193" y="57684"/>
                  </a:cubicBezTo>
                  <a:cubicBezTo>
                    <a:pt x="55500" y="57716"/>
                    <a:pt x="55807" y="57762"/>
                    <a:pt x="56110" y="57798"/>
                  </a:cubicBezTo>
                  <a:cubicBezTo>
                    <a:pt x="55477" y="60957"/>
                    <a:pt x="54854" y="64069"/>
                    <a:pt x="54226" y="67213"/>
                  </a:cubicBezTo>
                  <a:lnTo>
                    <a:pt x="54226" y="67213"/>
                  </a:lnTo>
                  <a:cubicBezTo>
                    <a:pt x="54087" y="67195"/>
                    <a:pt x="53954" y="67186"/>
                    <a:pt x="53826" y="67186"/>
                  </a:cubicBezTo>
                  <a:cubicBezTo>
                    <a:pt x="52701" y="67186"/>
                    <a:pt x="51950" y="67865"/>
                    <a:pt x="51279" y="68831"/>
                  </a:cubicBezTo>
                  <a:cubicBezTo>
                    <a:pt x="49977" y="70724"/>
                    <a:pt x="50248" y="72493"/>
                    <a:pt x="51449" y="74349"/>
                  </a:cubicBezTo>
                  <a:cubicBezTo>
                    <a:pt x="51586" y="74555"/>
                    <a:pt x="51788" y="74757"/>
                    <a:pt x="52008" y="74858"/>
                  </a:cubicBezTo>
                  <a:cubicBezTo>
                    <a:pt x="52060" y="74883"/>
                    <a:pt x="52119" y="74891"/>
                    <a:pt x="52183" y="74891"/>
                  </a:cubicBezTo>
                  <a:cubicBezTo>
                    <a:pt x="52320" y="74891"/>
                    <a:pt x="52477" y="74851"/>
                    <a:pt x="52618" y="74845"/>
                  </a:cubicBezTo>
                  <a:cubicBezTo>
                    <a:pt x="52585" y="74662"/>
                    <a:pt x="52590" y="74456"/>
                    <a:pt x="52511" y="74294"/>
                  </a:cubicBezTo>
                  <a:cubicBezTo>
                    <a:pt x="52150" y="73562"/>
                    <a:pt x="51724" y="72860"/>
                    <a:pt x="51398" y="72113"/>
                  </a:cubicBezTo>
                  <a:cubicBezTo>
                    <a:pt x="50807" y="70770"/>
                    <a:pt x="52351" y="67960"/>
                    <a:pt x="53859" y="67933"/>
                  </a:cubicBezTo>
                  <a:lnTo>
                    <a:pt x="54249" y="67933"/>
                  </a:lnTo>
                  <a:cubicBezTo>
                    <a:pt x="53786" y="70261"/>
                    <a:pt x="53324" y="72582"/>
                    <a:pt x="52865" y="74895"/>
                  </a:cubicBezTo>
                  <a:cubicBezTo>
                    <a:pt x="52072" y="78846"/>
                    <a:pt x="51287" y="82768"/>
                    <a:pt x="50513" y="86661"/>
                  </a:cubicBezTo>
                  <a:cubicBezTo>
                    <a:pt x="49789" y="86794"/>
                    <a:pt x="49115" y="87019"/>
                    <a:pt x="48437" y="87019"/>
                  </a:cubicBezTo>
                  <a:cubicBezTo>
                    <a:pt x="48421" y="87019"/>
                    <a:pt x="48405" y="87019"/>
                    <a:pt x="48390" y="87019"/>
                  </a:cubicBezTo>
                  <a:cubicBezTo>
                    <a:pt x="47370" y="87019"/>
                    <a:pt x="46345" y="86880"/>
                    <a:pt x="45320" y="86794"/>
                  </a:cubicBezTo>
                  <a:cubicBezTo>
                    <a:pt x="44665" y="86734"/>
                    <a:pt x="44009" y="86652"/>
                    <a:pt x="43354" y="86610"/>
                  </a:cubicBezTo>
                  <a:cubicBezTo>
                    <a:pt x="42987" y="86587"/>
                    <a:pt x="42845" y="86460"/>
                    <a:pt x="42858" y="86074"/>
                  </a:cubicBezTo>
                  <a:cubicBezTo>
                    <a:pt x="42968" y="82962"/>
                    <a:pt x="43079" y="79850"/>
                    <a:pt x="43161" y="76738"/>
                  </a:cubicBezTo>
                  <a:cubicBezTo>
                    <a:pt x="43230" y="74193"/>
                    <a:pt x="43230" y="71646"/>
                    <a:pt x="43317" y="69101"/>
                  </a:cubicBezTo>
                  <a:cubicBezTo>
                    <a:pt x="43427" y="65952"/>
                    <a:pt x="43588" y="62808"/>
                    <a:pt x="43767" y="59668"/>
                  </a:cubicBezTo>
                  <a:cubicBezTo>
                    <a:pt x="43784" y="59384"/>
                    <a:pt x="44087" y="59073"/>
                    <a:pt x="44330" y="58852"/>
                  </a:cubicBezTo>
                  <a:cubicBezTo>
                    <a:pt x="45045" y="58197"/>
                    <a:pt x="45784" y="57573"/>
                    <a:pt x="46535" y="56965"/>
                  </a:cubicBezTo>
                  <a:cubicBezTo>
                    <a:pt x="46662" y="56865"/>
                    <a:pt x="46865" y="56814"/>
                    <a:pt x="47043" y="56814"/>
                  </a:cubicBezTo>
                  <a:close/>
                  <a:moveTo>
                    <a:pt x="43676" y="87389"/>
                  </a:moveTo>
                  <a:cubicBezTo>
                    <a:pt x="44711" y="87504"/>
                    <a:pt x="45720" y="87665"/>
                    <a:pt x="46737" y="87715"/>
                  </a:cubicBezTo>
                  <a:cubicBezTo>
                    <a:pt x="47026" y="87729"/>
                    <a:pt x="47315" y="87734"/>
                    <a:pt x="47605" y="87734"/>
                  </a:cubicBezTo>
                  <a:cubicBezTo>
                    <a:pt x="48335" y="87734"/>
                    <a:pt x="49067" y="87702"/>
                    <a:pt x="49799" y="87702"/>
                  </a:cubicBezTo>
                  <a:cubicBezTo>
                    <a:pt x="50097" y="87706"/>
                    <a:pt x="50426" y="87692"/>
                    <a:pt x="50689" y="87811"/>
                  </a:cubicBezTo>
                  <a:cubicBezTo>
                    <a:pt x="52246" y="88527"/>
                    <a:pt x="53790" y="89278"/>
                    <a:pt x="55340" y="90017"/>
                  </a:cubicBezTo>
                  <a:lnTo>
                    <a:pt x="55340" y="90017"/>
                  </a:lnTo>
                  <a:cubicBezTo>
                    <a:pt x="55330" y="90049"/>
                    <a:pt x="55323" y="90080"/>
                    <a:pt x="55317" y="90113"/>
                  </a:cubicBezTo>
                  <a:cubicBezTo>
                    <a:pt x="51449" y="89921"/>
                    <a:pt x="47580" y="89722"/>
                    <a:pt x="43676" y="89530"/>
                  </a:cubicBezTo>
                  <a:lnTo>
                    <a:pt x="43676" y="87389"/>
                  </a:lnTo>
                  <a:close/>
                  <a:moveTo>
                    <a:pt x="59170" y="0"/>
                  </a:moveTo>
                  <a:cubicBezTo>
                    <a:pt x="58480" y="0"/>
                    <a:pt x="57839" y="125"/>
                    <a:pt x="57363" y="342"/>
                  </a:cubicBezTo>
                  <a:cubicBezTo>
                    <a:pt x="55942" y="988"/>
                    <a:pt x="54751" y="1854"/>
                    <a:pt x="54049" y="3326"/>
                  </a:cubicBezTo>
                  <a:cubicBezTo>
                    <a:pt x="53426" y="4637"/>
                    <a:pt x="52330" y="5470"/>
                    <a:pt x="50988" y="6021"/>
                  </a:cubicBezTo>
                  <a:cubicBezTo>
                    <a:pt x="50140" y="6364"/>
                    <a:pt x="49301" y="6740"/>
                    <a:pt x="48508" y="7185"/>
                  </a:cubicBezTo>
                  <a:cubicBezTo>
                    <a:pt x="47234" y="7904"/>
                    <a:pt x="46427" y="8981"/>
                    <a:pt x="46133" y="10448"/>
                  </a:cubicBezTo>
                  <a:cubicBezTo>
                    <a:pt x="45874" y="11764"/>
                    <a:pt x="46294" y="12904"/>
                    <a:pt x="46876" y="14028"/>
                  </a:cubicBezTo>
                  <a:cubicBezTo>
                    <a:pt x="47156" y="14573"/>
                    <a:pt x="47092" y="15027"/>
                    <a:pt x="46735" y="15554"/>
                  </a:cubicBezTo>
                  <a:cubicBezTo>
                    <a:pt x="45950" y="16718"/>
                    <a:pt x="45134" y="17887"/>
                    <a:pt x="44547" y="19152"/>
                  </a:cubicBezTo>
                  <a:cubicBezTo>
                    <a:pt x="43663" y="21059"/>
                    <a:pt x="44653" y="23066"/>
                    <a:pt x="46642" y="23731"/>
                  </a:cubicBezTo>
                  <a:cubicBezTo>
                    <a:pt x="47027" y="23855"/>
                    <a:pt x="47412" y="23969"/>
                    <a:pt x="47797" y="24084"/>
                  </a:cubicBezTo>
                  <a:cubicBezTo>
                    <a:pt x="48613" y="24322"/>
                    <a:pt x="48618" y="24318"/>
                    <a:pt x="48536" y="25175"/>
                  </a:cubicBezTo>
                  <a:cubicBezTo>
                    <a:pt x="48424" y="26359"/>
                    <a:pt x="49166" y="27181"/>
                    <a:pt x="50213" y="27181"/>
                  </a:cubicBezTo>
                  <a:cubicBezTo>
                    <a:pt x="50415" y="27181"/>
                    <a:pt x="50629" y="27151"/>
                    <a:pt x="50850" y="27086"/>
                  </a:cubicBezTo>
                  <a:cubicBezTo>
                    <a:pt x="51176" y="26991"/>
                    <a:pt x="51491" y="26871"/>
                    <a:pt x="51799" y="26766"/>
                  </a:cubicBezTo>
                  <a:lnTo>
                    <a:pt x="51799" y="26766"/>
                  </a:lnTo>
                  <a:cubicBezTo>
                    <a:pt x="51350" y="27944"/>
                    <a:pt x="50900" y="29085"/>
                    <a:pt x="50483" y="30235"/>
                  </a:cubicBezTo>
                  <a:cubicBezTo>
                    <a:pt x="50387" y="30509"/>
                    <a:pt x="50401" y="30826"/>
                    <a:pt x="50355" y="31152"/>
                  </a:cubicBezTo>
                  <a:cubicBezTo>
                    <a:pt x="49993" y="31409"/>
                    <a:pt x="49552" y="31702"/>
                    <a:pt x="49131" y="32027"/>
                  </a:cubicBezTo>
                  <a:cubicBezTo>
                    <a:pt x="48984" y="32142"/>
                    <a:pt x="48866" y="32312"/>
                    <a:pt x="48765" y="32482"/>
                  </a:cubicBezTo>
                  <a:cubicBezTo>
                    <a:pt x="47600" y="34470"/>
                    <a:pt x="46565" y="36546"/>
                    <a:pt x="45248" y="38431"/>
                  </a:cubicBezTo>
                  <a:cubicBezTo>
                    <a:pt x="43388" y="41102"/>
                    <a:pt x="41316" y="43628"/>
                    <a:pt x="38956" y="45902"/>
                  </a:cubicBezTo>
                  <a:cubicBezTo>
                    <a:pt x="36619" y="48152"/>
                    <a:pt x="34294" y="50407"/>
                    <a:pt x="31453" y="52053"/>
                  </a:cubicBezTo>
                  <a:cubicBezTo>
                    <a:pt x="29995" y="52897"/>
                    <a:pt x="28606" y="53845"/>
                    <a:pt x="26983" y="54382"/>
                  </a:cubicBezTo>
                  <a:cubicBezTo>
                    <a:pt x="25142" y="54989"/>
                    <a:pt x="23270" y="55232"/>
                    <a:pt x="21376" y="55232"/>
                  </a:cubicBezTo>
                  <a:cubicBezTo>
                    <a:pt x="20587" y="55232"/>
                    <a:pt x="19794" y="55190"/>
                    <a:pt x="18998" y="55114"/>
                  </a:cubicBezTo>
                  <a:cubicBezTo>
                    <a:pt x="17027" y="54927"/>
                    <a:pt x="15117" y="54483"/>
                    <a:pt x="13493" y="53263"/>
                  </a:cubicBezTo>
                  <a:cubicBezTo>
                    <a:pt x="12834" y="52763"/>
                    <a:pt x="12284" y="52108"/>
                    <a:pt x="11624" y="51603"/>
                  </a:cubicBezTo>
                  <a:cubicBezTo>
                    <a:pt x="10739" y="50930"/>
                    <a:pt x="9804" y="50320"/>
                    <a:pt x="8874" y="49706"/>
                  </a:cubicBezTo>
                  <a:cubicBezTo>
                    <a:pt x="8463" y="49436"/>
                    <a:pt x="8135" y="49297"/>
                    <a:pt x="7837" y="49297"/>
                  </a:cubicBezTo>
                  <a:cubicBezTo>
                    <a:pt x="7445" y="49297"/>
                    <a:pt x="7105" y="49537"/>
                    <a:pt x="6696" y="50036"/>
                  </a:cubicBezTo>
                  <a:cubicBezTo>
                    <a:pt x="6032" y="50843"/>
                    <a:pt x="5409" y="51677"/>
                    <a:pt x="4757" y="52493"/>
                  </a:cubicBezTo>
                  <a:cubicBezTo>
                    <a:pt x="3474" y="54098"/>
                    <a:pt x="2191" y="55697"/>
                    <a:pt x="907" y="57291"/>
                  </a:cubicBezTo>
                  <a:cubicBezTo>
                    <a:pt x="747" y="57493"/>
                    <a:pt x="600" y="57708"/>
                    <a:pt x="491" y="57938"/>
                  </a:cubicBezTo>
                  <a:cubicBezTo>
                    <a:pt x="284" y="58364"/>
                    <a:pt x="0" y="58841"/>
                    <a:pt x="421" y="59258"/>
                  </a:cubicBezTo>
                  <a:cubicBezTo>
                    <a:pt x="576" y="59409"/>
                    <a:pt x="741" y="59467"/>
                    <a:pt x="905" y="59467"/>
                  </a:cubicBezTo>
                  <a:cubicBezTo>
                    <a:pt x="1180" y="59467"/>
                    <a:pt x="1455" y="59307"/>
                    <a:pt x="1687" y="59153"/>
                  </a:cubicBezTo>
                  <a:cubicBezTo>
                    <a:pt x="2750" y="58446"/>
                    <a:pt x="3787" y="57695"/>
                    <a:pt x="4826" y="56948"/>
                  </a:cubicBezTo>
                  <a:cubicBezTo>
                    <a:pt x="5500" y="56462"/>
                    <a:pt x="6156" y="55958"/>
                    <a:pt x="6802" y="55476"/>
                  </a:cubicBezTo>
                  <a:cubicBezTo>
                    <a:pt x="6829" y="55821"/>
                    <a:pt x="6806" y="56109"/>
                    <a:pt x="6884" y="56361"/>
                  </a:cubicBezTo>
                  <a:cubicBezTo>
                    <a:pt x="7342" y="57777"/>
                    <a:pt x="8346" y="58808"/>
                    <a:pt x="9551" y="59538"/>
                  </a:cubicBezTo>
                  <a:cubicBezTo>
                    <a:pt x="11486" y="60711"/>
                    <a:pt x="13521" y="61724"/>
                    <a:pt x="15533" y="62765"/>
                  </a:cubicBezTo>
                  <a:cubicBezTo>
                    <a:pt x="16028" y="63021"/>
                    <a:pt x="16592" y="63196"/>
                    <a:pt x="17147" y="63295"/>
                  </a:cubicBezTo>
                  <a:cubicBezTo>
                    <a:pt x="18746" y="63589"/>
                    <a:pt x="20351" y="63882"/>
                    <a:pt x="21964" y="64071"/>
                  </a:cubicBezTo>
                  <a:cubicBezTo>
                    <a:pt x="23345" y="64232"/>
                    <a:pt x="24727" y="64296"/>
                    <a:pt x="26109" y="64296"/>
                  </a:cubicBezTo>
                  <a:cubicBezTo>
                    <a:pt x="28040" y="64296"/>
                    <a:pt x="29971" y="64170"/>
                    <a:pt x="31897" y="64002"/>
                  </a:cubicBezTo>
                  <a:cubicBezTo>
                    <a:pt x="35471" y="63695"/>
                    <a:pt x="38698" y="62302"/>
                    <a:pt x="41852" y="60726"/>
                  </a:cubicBezTo>
                  <a:cubicBezTo>
                    <a:pt x="42223" y="60537"/>
                    <a:pt x="42571" y="60303"/>
                    <a:pt x="43016" y="60038"/>
                  </a:cubicBezTo>
                  <a:lnTo>
                    <a:pt x="43016" y="60038"/>
                  </a:lnTo>
                  <a:cubicBezTo>
                    <a:pt x="42989" y="60358"/>
                    <a:pt x="42975" y="60570"/>
                    <a:pt x="42957" y="60780"/>
                  </a:cubicBezTo>
                  <a:cubicBezTo>
                    <a:pt x="42856" y="61820"/>
                    <a:pt x="42699" y="62857"/>
                    <a:pt x="42668" y="63898"/>
                  </a:cubicBezTo>
                  <a:cubicBezTo>
                    <a:pt x="42461" y="70291"/>
                    <a:pt x="42274" y="76685"/>
                    <a:pt x="42104" y="83079"/>
                  </a:cubicBezTo>
                  <a:cubicBezTo>
                    <a:pt x="42072" y="84216"/>
                    <a:pt x="42071" y="85352"/>
                    <a:pt x="42099" y="86489"/>
                  </a:cubicBezTo>
                  <a:cubicBezTo>
                    <a:pt x="42104" y="86700"/>
                    <a:pt x="42287" y="87062"/>
                    <a:pt x="42430" y="87085"/>
                  </a:cubicBezTo>
                  <a:cubicBezTo>
                    <a:pt x="42993" y="87176"/>
                    <a:pt x="43039" y="87502"/>
                    <a:pt x="42979" y="87952"/>
                  </a:cubicBezTo>
                  <a:cubicBezTo>
                    <a:pt x="42943" y="88203"/>
                    <a:pt x="42943" y="88460"/>
                    <a:pt x="42907" y="88712"/>
                  </a:cubicBezTo>
                  <a:cubicBezTo>
                    <a:pt x="42695" y="90110"/>
                    <a:pt x="42957" y="90418"/>
                    <a:pt x="44382" y="90449"/>
                  </a:cubicBezTo>
                  <a:cubicBezTo>
                    <a:pt x="44501" y="90452"/>
                    <a:pt x="44620" y="90452"/>
                    <a:pt x="44739" y="90452"/>
                  </a:cubicBezTo>
                  <a:cubicBezTo>
                    <a:pt x="44859" y="90452"/>
                    <a:pt x="44978" y="90452"/>
                    <a:pt x="45097" y="90454"/>
                  </a:cubicBezTo>
                  <a:cubicBezTo>
                    <a:pt x="46376" y="90500"/>
                    <a:pt x="47659" y="90536"/>
                    <a:pt x="48942" y="90601"/>
                  </a:cubicBezTo>
                  <a:cubicBezTo>
                    <a:pt x="51285" y="90715"/>
                    <a:pt x="53623" y="90853"/>
                    <a:pt x="55964" y="90971"/>
                  </a:cubicBezTo>
                  <a:cubicBezTo>
                    <a:pt x="56026" y="90975"/>
                    <a:pt x="56089" y="90978"/>
                    <a:pt x="56152" y="90978"/>
                  </a:cubicBezTo>
                  <a:cubicBezTo>
                    <a:pt x="56333" y="90978"/>
                    <a:pt x="56514" y="90957"/>
                    <a:pt x="56671" y="90889"/>
                  </a:cubicBezTo>
                  <a:cubicBezTo>
                    <a:pt x="56886" y="90803"/>
                    <a:pt x="57188" y="90615"/>
                    <a:pt x="57207" y="90441"/>
                  </a:cubicBezTo>
                  <a:cubicBezTo>
                    <a:pt x="57234" y="90226"/>
                    <a:pt x="57060" y="89918"/>
                    <a:pt x="56877" y="89772"/>
                  </a:cubicBezTo>
                  <a:cubicBezTo>
                    <a:pt x="56630" y="89570"/>
                    <a:pt x="56286" y="89496"/>
                    <a:pt x="55987" y="89355"/>
                  </a:cubicBezTo>
                  <a:cubicBezTo>
                    <a:pt x="54416" y="88621"/>
                    <a:pt x="52843" y="87878"/>
                    <a:pt x="51303" y="87155"/>
                  </a:cubicBezTo>
                  <a:cubicBezTo>
                    <a:pt x="51816" y="84391"/>
                    <a:pt x="52293" y="81690"/>
                    <a:pt x="52830" y="79000"/>
                  </a:cubicBezTo>
                  <a:cubicBezTo>
                    <a:pt x="53329" y="76470"/>
                    <a:pt x="53930" y="73959"/>
                    <a:pt x="54416" y="71424"/>
                  </a:cubicBezTo>
                  <a:cubicBezTo>
                    <a:pt x="54975" y="68494"/>
                    <a:pt x="55424" y="65543"/>
                    <a:pt x="55978" y="62610"/>
                  </a:cubicBezTo>
                  <a:cubicBezTo>
                    <a:pt x="56313" y="60850"/>
                    <a:pt x="56818" y="59121"/>
                    <a:pt x="57138" y="57362"/>
                  </a:cubicBezTo>
                  <a:cubicBezTo>
                    <a:pt x="57555" y="55097"/>
                    <a:pt x="57857" y="52814"/>
                    <a:pt x="58219" y="50546"/>
                  </a:cubicBezTo>
                  <a:cubicBezTo>
                    <a:pt x="58665" y="47740"/>
                    <a:pt x="59201" y="44949"/>
                    <a:pt x="59027" y="42084"/>
                  </a:cubicBezTo>
                  <a:cubicBezTo>
                    <a:pt x="59022" y="42021"/>
                    <a:pt x="59063" y="41951"/>
                    <a:pt x="59100" y="41832"/>
                  </a:cubicBezTo>
                  <a:cubicBezTo>
                    <a:pt x="60182" y="41832"/>
                    <a:pt x="61264" y="41867"/>
                    <a:pt x="62342" y="41867"/>
                  </a:cubicBezTo>
                  <a:cubicBezTo>
                    <a:pt x="63058" y="41867"/>
                    <a:pt x="63773" y="41851"/>
                    <a:pt x="64485" y="41800"/>
                  </a:cubicBezTo>
                  <a:cubicBezTo>
                    <a:pt x="66158" y="41681"/>
                    <a:pt x="67859" y="41489"/>
                    <a:pt x="69463" y="41026"/>
                  </a:cubicBezTo>
                  <a:cubicBezTo>
                    <a:pt x="71278" y="40504"/>
                    <a:pt x="73066" y="39898"/>
                    <a:pt x="74784" y="39073"/>
                  </a:cubicBezTo>
                  <a:cubicBezTo>
                    <a:pt x="74602" y="38867"/>
                    <a:pt x="74438" y="38647"/>
                    <a:pt x="74294" y="38413"/>
                  </a:cubicBezTo>
                  <a:cubicBezTo>
                    <a:pt x="74187" y="38466"/>
                    <a:pt x="74087" y="38516"/>
                    <a:pt x="73981" y="38571"/>
                  </a:cubicBezTo>
                  <a:cubicBezTo>
                    <a:pt x="73105" y="39011"/>
                    <a:pt x="72129" y="39249"/>
                    <a:pt x="71218" y="39621"/>
                  </a:cubicBezTo>
                  <a:cubicBezTo>
                    <a:pt x="68181" y="40849"/>
                    <a:pt x="65026" y="41127"/>
                    <a:pt x="61838" y="41127"/>
                  </a:cubicBezTo>
                  <a:cubicBezTo>
                    <a:pt x="61017" y="41127"/>
                    <a:pt x="60193" y="41108"/>
                    <a:pt x="59369" y="41083"/>
                  </a:cubicBezTo>
                  <a:cubicBezTo>
                    <a:pt x="59209" y="41078"/>
                    <a:pt x="58993" y="41024"/>
                    <a:pt x="58906" y="40908"/>
                  </a:cubicBezTo>
                  <a:cubicBezTo>
                    <a:pt x="58721" y="40680"/>
                    <a:pt x="58618" y="40558"/>
                    <a:pt x="58530" y="40558"/>
                  </a:cubicBezTo>
                  <a:cubicBezTo>
                    <a:pt x="58431" y="40558"/>
                    <a:pt x="58351" y="40713"/>
                    <a:pt x="58195" y="41045"/>
                  </a:cubicBezTo>
                  <a:cubicBezTo>
                    <a:pt x="57425" y="40972"/>
                    <a:pt x="56691" y="40950"/>
                    <a:pt x="55972" y="40835"/>
                  </a:cubicBezTo>
                  <a:cubicBezTo>
                    <a:pt x="53584" y="40450"/>
                    <a:pt x="51502" y="39446"/>
                    <a:pt x="49909" y="37594"/>
                  </a:cubicBezTo>
                  <a:cubicBezTo>
                    <a:pt x="48804" y="36311"/>
                    <a:pt x="48653" y="34248"/>
                    <a:pt x="49509" y="32795"/>
                  </a:cubicBezTo>
                  <a:cubicBezTo>
                    <a:pt x="49904" y="32136"/>
                    <a:pt x="50532" y="31741"/>
                    <a:pt x="51310" y="31701"/>
                  </a:cubicBezTo>
                  <a:cubicBezTo>
                    <a:pt x="51497" y="31691"/>
                    <a:pt x="51683" y="31687"/>
                    <a:pt x="51868" y="31687"/>
                  </a:cubicBezTo>
                  <a:cubicBezTo>
                    <a:pt x="53556" y="31687"/>
                    <a:pt x="55199" y="32061"/>
                    <a:pt x="56843" y="32429"/>
                  </a:cubicBezTo>
                  <a:cubicBezTo>
                    <a:pt x="58399" y="32774"/>
                    <a:pt x="59962" y="33095"/>
                    <a:pt x="61546" y="33213"/>
                  </a:cubicBezTo>
                  <a:cubicBezTo>
                    <a:pt x="61466" y="32942"/>
                    <a:pt x="61453" y="32657"/>
                    <a:pt x="61517" y="32400"/>
                  </a:cubicBezTo>
                  <a:cubicBezTo>
                    <a:pt x="61399" y="32388"/>
                    <a:pt x="61281" y="32380"/>
                    <a:pt x="61161" y="32364"/>
                  </a:cubicBezTo>
                  <a:lnTo>
                    <a:pt x="61161" y="31489"/>
                  </a:lnTo>
                  <a:cubicBezTo>
                    <a:pt x="61310" y="31447"/>
                    <a:pt x="61459" y="31407"/>
                    <a:pt x="61610" y="31366"/>
                  </a:cubicBezTo>
                  <a:cubicBezTo>
                    <a:pt x="61514" y="31181"/>
                    <a:pt x="61457" y="30978"/>
                    <a:pt x="61443" y="30769"/>
                  </a:cubicBezTo>
                  <a:cubicBezTo>
                    <a:pt x="61401" y="30783"/>
                    <a:pt x="61358" y="30795"/>
                    <a:pt x="61317" y="30807"/>
                  </a:cubicBezTo>
                  <a:lnTo>
                    <a:pt x="61317" y="27581"/>
                  </a:lnTo>
                  <a:cubicBezTo>
                    <a:pt x="62389" y="27306"/>
                    <a:pt x="63366" y="27076"/>
                    <a:pt x="64324" y="26801"/>
                  </a:cubicBezTo>
                  <a:cubicBezTo>
                    <a:pt x="65290" y="26521"/>
                    <a:pt x="66290" y="26288"/>
                    <a:pt x="67198" y="25871"/>
                  </a:cubicBezTo>
                  <a:cubicBezTo>
                    <a:pt x="69613" y="24767"/>
                    <a:pt x="70507" y="23244"/>
                    <a:pt x="70195" y="20848"/>
                  </a:cubicBezTo>
                  <a:cubicBezTo>
                    <a:pt x="70113" y="20196"/>
                    <a:pt x="70048" y="19545"/>
                    <a:pt x="69976" y="18908"/>
                  </a:cubicBezTo>
                  <a:cubicBezTo>
                    <a:pt x="71777" y="17987"/>
                    <a:pt x="72511" y="16896"/>
                    <a:pt x="71997" y="15622"/>
                  </a:cubicBezTo>
                  <a:cubicBezTo>
                    <a:pt x="71464" y="14302"/>
                    <a:pt x="70563" y="13231"/>
                    <a:pt x="69026" y="13231"/>
                  </a:cubicBezTo>
                  <a:cubicBezTo>
                    <a:pt x="68780" y="13231"/>
                    <a:pt x="68518" y="13259"/>
                    <a:pt x="68239" y="13317"/>
                  </a:cubicBezTo>
                  <a:cubicBezTo>
                    <a:pt x="68009" y="12748"/>
                    <a:pt x="67794" y="12166"/>
                    <a:pt x="67538" y="11607"/>
                  </a:cubicBezTo>
                  <a:cubicBezTo>
                    <a:pt x="67460" y="11442"/>
                    <a:pt x="67248" y="11346"/>
                    <a:pt x="67097" y="11218"/>
                  </a:cubicBezTo>
                  <a:cubicBezTo>
                    <a:pt x="67046" y="11409"/>
                    <a:pt x="66924" y="11616"/>
                    <a:pt x="66955" y="11790"/>
                  </a:cubicBezTo>
                  <a:cubicBezTo>
                    <a:pt x="67033" y="12221"/>
                    <a:pt x="67143" y="12652"/>
                    <a:pt x="67303" y="13060"/>
                  </a:cubicBezTo>
                  <a:cubicBezTo>
                    <a:pt x="67482" y="13504"/>
                    <a:pt x="67464" y="13807"/>
                    <a:pt x="67006" y="14096"/>
                  </a:cubicBezTo>
                  <a:cubicBezTo>
                    <a:pt x="66194" y="14609"/>
                    <a:pt x="65713" y="15370"/>
                    <a:pt x="65612" y="16241"/>
                  </a:cubicBezTo>
                  <a:cubicBezTo>
                    <a:pt x="64774" y="16529"/>
                    <a:pt x="63985" y="16800"/>
                    <a:pt x="63178" y="17079"/>
                  </a:cubicBezTo>
                  <a:cubicBezTo>
                    <a:pt x="62990" y="16813"/>
                    <a:pt x="62803" y="16521"/>
                    <a:pt x="62587" y="16250"/>
                  </a:cubicBezTo>
                  <a:cubicBezTo>
                    <a:pt x="62061" y="15590"/>
                    <a:pt x="61007" y="15163"/>
                    <a:pt x="60093" y="15163"/>
                  </a:cubicBezTo>
                  <a:cubicBezTo>
                    <a:pt x="59654" y="15163"/>
                    <a:pt x="59248" y="15261"/>
                    <a:pt x="58948" y="15480"/>
                  </a:cubicBezTo>
                  <a:cubicBezTo>
                    <a:pt x="58293" y="15957"/>
                    <a:pt x="57719" y="16580"/>
                    <a:pt x="57234" y="17230"/>
                  </a:cubicBezTo>
                  <a:cubicBezTo>
                    <a:pt x="56982" y="17560"/>
                    <a:pt x="56904" y="18092"/>
                    <a:pt x="56917" y="18528"/>
                  </a:cubicBezTo>
                  <a:cubicBezTo>
                    <a:pt x="56923" y="18610"/>
                    <a:pt x="56927" y="18692"/>
                    <a:pt x="56936" y="18775"/>
                  </a:cubicBezTo>
                  <a:cubicBezTo>
                    <a:pt x="57101" y="19994"/>
                    <a:pt x="58215" y="20979"/>
                    <a:pt x="59673" y="21223"/>
                  </a:cubicBezTo>
                  <a:cubicBezTo>
                    <a:pt x="59947" y="21269"/>
                    <a:pt x="60212" y="21291"/>
                    <a:pt x="60465" y="21291"/>
                  </a:cubicBezTo>
                  <a:cubicBezTo>
                    <a:pt x="62077" y="21291"/>
                    <a:pt x="63226" y="20378"/>
                    <a:pt x="63495" y="18802"/>
                  </a:cubicBezTo>
                  <a:cubicBezTo>
                    <a:pt x="63550" y="18486"/>
                    <a:pt x="63505" y="18156"/>
                    <a:pt x="63505" y="17803"/>
                  </a:cubicBezTo>
                  <a:cubicBezTo>
                    <a:pt x="64252" y="17560"/>
                    <a:pt x="64971" y="17321"/>
                    <a:pt x="65700" y="17083"/>
                  </a:cubicBezTo>
                  <a:cubicBezTo>
                    <a:pt x="66225" y="18503"/>
                    <a:pt x="67109" y="19288"/>
                    <a:pt x="68514" y="19288"/>
                  </a:cubicBezTo>
                  <a:cubicBezTo>
                    <a:pt x="68728" y="19288"/>
                    <a:pt x="68954" y="19270"/>
                    <a:pt x="69193" y="19233"/>
                  </a:cubicBezTo>
                  <a:cubicBezTo>
                    <a:pt x="69261" y="20077"/>
                    <a:pt x="69326" y="20874"/>
                    <a:pt x="69380" y="21671"/>
                  </a:cubicBezTo>
                  <a:cubicBezTo>
                    <a:pt x="69454" y="22725"/>
                    <a:pt x="69050" y="23596"/>
                    <a:pt x="68203" y="24193"/>
                  </a:cubicBezTo>
                  <a:cubicBezTo>
                    <a:pt x="67584" y="24633"/>
                    <a:pt x="66915" y="25068"/>
                    <a:pt x="66204" y="25288"/>
                  </a:cubicBezTo>
                  <a:cubicBezTo>
                    <a:pt x="64545" y="25806"/>
                    <a:pt x="62849" y="26196"/>
                    <a:pt x="61171" y="26644"/>
                  </a:cubicBezTo>
                  <a:cubicBezTo>
                    <a:pt x="60970" y="26699"/>
                    <a:pt x="60690" y="26778"/>
                    <a:pt x="60621" y="26928"/>
                  </a:cubicBezTo>
                  <a:cubicBezTo>
                    <a:pt x="60463" y="27265"/>
                    <a:pt x="60371" y="27629"/>
                    <a:pt x="60350" y="28001"/>
                  </a:cubicBezTo>
                  <a:cubicBezTo>
                    <a:pt x="60291" y="29115"/>
                    <a:pt x="60278" y="30234"/>
                    <a:pt x="60241" y="31352"/>
                  </a:cubicBezTo>
                  <a:cubicBezTo>
                    <a:pt x="60232" y="31636"/>
                    <a:pt x="60213" y="31920"/>
                    <a:pt x="60191" y="32305"/>
                  </a:cubicBezTo>
                  <a:cubicBezTo>
                    <a:pt x="58633" y="31989"/>
                    <a:pt x="57152" y="31650"/>
                    <a:pt x="55663" y="31393"/>
                  </a:cubicBezTo>
                  <a:cubicBezTo>
                    <a:pt x="54163" y="31132"/>
                    <a:pt x="52651" y="30948"/>
                    <a:pt x="51120" y="30733"/>
                  </a:cubicBezTo>
                  <a:cubicBezTo>
                    <a:pt x="51166" y="30614"/>
                    <a:pt x="51207" y="30477"/>
                    <a:pt x="51267" y="30344"/>
                  </a:cubicBezTo>
                  <a:cubicBezTo>
                    <a:pt x="52009" y="28699"/>
                    <a:pt x="52762" y="27048"/>
                    <a:pt x="53508" y="25398"/>
                  </a:cubicBezTo>
                  <a:cubicBezTo>
                    <a:pt x="53793" y="24765"/>
                    <a:pt x="53774" y="24610"/>
                    <a:pt x="53178" y="24294"/>
                  </a:cubicBezTo>
                  <a:cubicBezTo>
                    <a:pt x="51578" y="23446"/>
                    <a:pt x="51153" y="21947"/>
                    <a:pt x="51024" y="20338"/>
                  </a:cubicBezTo>
                  <a:cubicBezTo>
                    <a:pt x="50964" y="19555"/>
                    <a:pt x="51159" y="19177"/>
                    <a:pt x="51597" y="19177"/>
                  </a:cubicBezTo>
                  <a:cubicBezTo>
                    <a:pt x="51829" y="19177"/>
                    <a:pt x="52129" y="19282"/>
                    <a:pt x="52495" y="19490"/>
                  </a:cubicBezTo>
                  <a:cubicBezTo>
                    <a:pt x="52953" y="19746"/>
                    <a:pt x="53389" y="20049"/>
                    <a:pt x="53847" y="20319"/>
                  </a:cubicBezTo>
                  <a:cubicBezTo>
                    <a:pt x="54173" y="20511"/>
                    <a:pt x="54480" y="20604"/>
                    <a:pt x="54755" y="20604"/>
                  </a:cubicBezTo>
                  <a:cubicBezTo>
                    <a:pt x="55359" y="20604"/>
                    <a:pt x="55802" y="20155"/>
                    <a:pt x="55919" y="19330"/>
                  </a:cubicBezTo>
                  <a:cubicBezTo>
                    <a:pt x="55947" y="19151"/>
                    <a:pt x="55951" y="18969"/>
                    <a:pt x="55932" y="18789"/>
                  </a:cubicBezTo>
                  <a:cubicBezTo>
                    <a:pt x="55924" y="18714"/>
                    <a:pt x="55909" y="18641"/>
                    <a:pt x="55892" y="18570"/>
                  </a:cubicBezTo>
                  <a:cubicBezTo>
                    <a:pt x="55686" y="17753"/>
                    <a:pt x="55470" y="16937"/>
                    <a:pt x="55209" y="16140"/>
                  </a:cubicBezTo>
                  <a:cubicBezTo>
                    <a:pt x="54920" y="15265"/>
                    <a:pt x="55031" y="14847"/>
                    <a:pt x="55787" y="14266"/>
                  </a:cubicBezTo>
                  <a:cubicBezTo>
                    <a:pt x="56488" y="13727"/>
                    <a:pt x="57258" y="13554"/>
                    <a:pt x="58075" y="13554"/>
                  </a:cubicBezTo>
                  <a:cubicBezTo>
                    <a:pt x="58336" y="13554"/>
                    <a:pt x="58601" y="13572"/>
                    <a:pt x="58871" y="13601"/>
                  </a:cubicBezTo>
                  <a:cubicBezTo>
                    <a:pt x="59852" y="13706"/>
                    <a:pt x="60842" y="13775"/>
                    <a:pt x="61828" y="13775"/>
                  </a:cubicBezTo>
                  <a:cubicBezTo>
                    <a:pt x="63299" y="13770"/>
                    <a:pt x="64592" y="13403"/>
                    <a:pt x="65394" y="11966"/>
                  </a:cubicBezTo>
                  <a:cubicBezTo>
                    <a:pt x="65756" y="11323"/>
                    <a:pt x="66334" y="10938"/>
                    <a:pt x="67079" y="10906"/>
                  </a:cubicBezTo>
                  <a:cubicBezTo>
                    <a:pt x="67139" y="10901"/>
                    <a:pt x="67199" y="10898"/>
                    <a:pt x="67259" y="10898"/>
                  </a:cubicBezTo>
                  <a:cubicBezTo>
                    <a:pt x="67332" y="10898"/>
                    <a:pt x="67406" y="10902"/>
                    <a:pt x="67479" y="10910"/>
                  </a:cubicBezTo>
                  <a:cubicBezTo>
                    <a:pt x="67616" y="10926"/>
                    <a:pt x="67756" y="10932"/>
                    <a:pt x="67895" y="10932"/>
                  </a:cubicBezTo>
                  <a:cubicBezTo>
                    <a:pt x="68086" y="10932"/>
                    <a:pt x="68278" y="10921"/>
                    <a:pt x="68469" y="10910"/>
                  </a:cubicBezTo>
                  <a:cubicBezTo>
                    <a:pt x="69867" y="10837"/>
                    <a:pt x="71549" y="9101"/>
                    <a:pt x="71403" y="7717"/>
                  </a:cubicBezTo>
                  <a:cubicBezTo>
                    <a:pt x="71275" y="6469"/>
                    <a:pt x="70682" y="5346"/>
                    <a:pt x="69445" y="4870"/>
                  </a:cubicBezTo>
                  <a:cubicBezTo>
                    <a:pt x="68450" y="4485"/>
                    <a:pt x="67369" y="4311"/>
                    <a:pt x="66310" y="4113"/>
                  </a:cubicBezTo>
                  <a:cubicBezTo>
                    <a:pt x="65187" y="3898"/>
                    <a:pt x="64207" y="3499"/>
                    <a:pt x="63542" y="2510"/>
                  </a:cubicBezTo>
                  <a:cubicBezTo>
                    <a:pt x="63326" y="2193"/>
                    <a:pt x="63046" y="1923"/>
                    <a:pt x="62823" y="1612"/>
                  </a:cubicBezTo>
                  <a:cubicBezTo>
                    <a:pt x="61990" y="460"/>
                    <a:pt x="60493" y="0"/>
                    <a:pt x="5917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" name="Google Shape;764;p28"/>
            <p:cNvSpPr/>
            <p:nvPr/>
          </p:nvSpPr>
          <p:spPr>
            <a:xfrm>
              <a:off x="7508650" y="2698450"/>
              <a:ext cx="641050" cy="236025"/>
            </a:xfrm>
            <a:custGeom>
              <a:avLst/>
              <a:gdLst/>
              <a:ahLst/>
              <a:cxnLst/>
              <a:rect l="l" t="t" r="r" b="b"/>
              <a:pathLst>
                <a:path w="25642" h="9441" extrusionOk="0">
                  <a:moveTo>
                    <a:pt x="23500" y="1369"/>
                  </a:moveTo>
                  <a:cubicBezTo>
                    <a:pt x="23579" y="1369"/>
                    <a:pt x="23769" y="1539"/>
                    <a:pt x="23807" y="1655"/>
                  </a:cubicBezTo>
                  <a:cubicBezTo>
                    <a:pt x="23913" y="1981"/>
                    <a:pt x="23959" y="2324"/>
                    <a:pt x="24055" y="2783"/>
                  </a:cubicBezTo>
                  <a:cubicBezTo>
                    <a:pt x="23936" y="2907"/>
                    <a:pt x="23784" y="3076"/>
                    <a:pt x="23628" y="3246"/>
                  </a:cubicBezTo>
                  <a:cubicBezTo>
                    <a:pt x="23468" y="3080"/>
                    <a:pt x="23216" y="2933"/>
                    <a:pt x="23170" y="2741"/>
                  </a:cubicBezTo>
                  <a:cubicBezTo>
                    <a:pt x="23092" y="2417"/>
                    <a:pt x="23111" y="2059"/>
                    <a:pt x="23157" y="1719"/>
                  </a:cubicBezTo>
                  <a:cubicBezTo>
                    <a:pt x="23174" y="1586"/>
                    <a:pt x="23350" y="1426"/>
                    <a:pt x="23487" y="1371"/>
                  </a:cubicBezTo>
                  <a:cubicBezTo>
                    <a:pt x="23491" y="1370"/>
                    <a:pt x="23495" y="1369"/>
                    <a:pt x="23500" y="1369"/>
                  </a:cubicBezTo>
                  <a:close/>
                  <a:moveTo>
                    <a:pt x="8269" y="1952"/>
                  </a:moveTo>
                  <a:cubicBezTo>
                    <a:pt x="8281" y="1952"/>
                    <a:pt x="8289" y="1954"/>
                    <a:pt x="8292" y="1958"/>
                  </a:cubicBezTo>
                  <a:cubicBezTo>
                    <a:pt x="8411" y="2146"/>
                    <a:pt x="8498" y="2357"/>
                    <a:pt x="8603" y="2562"/>
                  </a:cubicBezTo>
                  <a:lnTo>
                    <a:pt x="8604" y="2562"/>
                  </a:lnTo>
                  <a:cubicBezTo>
                    <a:pt x="8494" y="2893"/>
                    <a:pt x="8416" y="3195"/>
                    <a:pt x="8287" y="3471"/>
                  </a:cubicBezTo>
                  <a:cubicBezTo>
                    <a:pt x="8215" y="3626"/>
                    <a:pt x="8130" y="3697"/>
                    <a:pt x="8042" y="3697"/>
                  </a:cubicBezTo>
                  <a:cubicBezTo>
                    <a:pt x="7950" y="3697"/>
                    <a:pt x="7856" y="3620"/>
                    <a:pt x="7770" y="3479"/>
                  </a:cubicBezTo>
                  <a:cubicBezTo>
                    <a:pt x="7582" y="3177"/>
                    <a:pt x="7732" y="2270"/>
                    <a:pt x="8012" y="2040"/>
                  </a:cubicBezTo>
                  <a:cubicBezTo>
                    <a:pt x="8073" y="1992"/>
                    <a:pt x="8213" y="1952"/>
                    <a:pt x="8269" y="1952"/>
                  </a:cubicBezTo>
                  <a:close/>
                  <a:moveTo>
                    <a:pt x="19754" y="2391"/>
                  </a:moveTo>
                  <a:cubicBezTo>
                    <a:pt x="19783" y="2391"/>
                    <a:pt x="19805" y="2396"/>
                    <a:pt x="19815" y="2407"/>
                  </a:cubicBezTo>
                  <a:cubicBezTo>
                    <a:pt x="19971" y="2572"/>
                    <a:pt x="20067" y="2802"/>
                    <a:pt x="20154" y="2952"/>
                  </a:cubicBezTo>
                  <a:cubicBezTo>
                    <a:pt x="20066" y="3337"/>
                    <a:pt x="20025" y="3626"/>
                    <a:pt x="19929" y="3896"/>
                  </a:cubicBezTo>
                  <a:lnTo>
                    <a:pt x="19930" y="3896"/>
                  </a:lnTo>
                  <a:cubicBezTo>
                    <a:pt x="19888" y="4011"/>
                    <a:pt x="19728" y="4140"/>
                    <a:pt x="19619" y="4148"/>
                  </a:cubicBezTo>
                  <a:cubicBezTo>
                    <a:pt x="19617" y="4149"/>
                    <a:pt x="19615" y="4149"/>
                    <a:pt x="19613" y="4149"/>
                  </a:cubicBezTo>
                  <a:cubicBezTo>
                    <a:pt x="19500" y="4149"/>
                    <a:pt x="19297" y="4001"/>
                    <a:pt x="19302" y="3925"/>
                  </a:cubicBezTo>
                  <a:cubicBezTo>
                    <a:pt x="19306" y="3452"/>
                    <a:pt x="19343" y="2980"/>
                    <a:pt x="19411" y="2512"/>
                  </a:cubicBezTo>
                  <a:cubicBezTo>
                    <a:pt x="19419" y="2465"/>
                    <a:pt x="19639" y="2391"/>
                    <a:pt x="19754" y="2391"/>
                  </a:cubicBezTo>
                  <a:close/>
                  <a:moveTo>
                    <a:pt x="16080" y="2329"/>
                  </a:moveTo>
                  <a:cubicBezTo>
                    <a:pt x="16189" y="2329"/>
                    <a:pt x="16305" y="2401"/>
                    <a:pt x="16383" y="2545"/>
                  </a:cubicBezTo>
                  <a:cubicBezTo>
                    <a:pt x="16487" y="2741"/>
                    <a:pt x="16510" y="2989"/>
                    <a:pt x="16575" y="3237"/>
                  </a:cubicBezTo>
                  <a:cubicBezTo>
                    <a:pt x="16483" y="3534"/>
                    <a:pt x="16428" y="3847"/>
                    <a:pt x="16286" y="4112"/>
                  </a:cubicBezTo>
                  <a:cubicBezTo>
                    <a:pt x="16222" y="4241"/>
                    <a:pt x="15992" y="4336"/>
                    <a:pt x="15841" y="4336"/>
                  </a:cubicBezTo>
                  <a:cubicBezTo>
                    <a:pt x="15754" y="4332"/>
                    <a:pt x="15594" y="4094"/>
                    <a:pt x="15603" y="3974"/>
                  </a:cubicBezTo>
                  <a:cubicBezTo>
                    <a:pt x="15640" y="3502"/>
                    <a:pt x="15691" y="3025"/>
                    <a:pt x="15814" y="2572"/>
                  </a:cubicBezTo>
                  <a:cubicBezTo>
                    <a:pt x="15857" y="2411"/>
                    <a:pt x="15964" y="2329"/>
                    <a:pt x="16080" y="2329"/>
                  </a:cubicBezTo>
                  <a:close/>
                  <a:moveTo>
                    <a:pt x="12076" y="2454"/>
                  </a:moveTo>
                  <a:cubicBezTo>
                    <a:pt x="12231" y="2454"/>
                    <a:pt x="12322" y="2605"/>
                    <a:pt x="12366" y="2815"/>
                  </a:cubicBezTo>
                  <a:cubicBezTo>
                    <a:pt x="12458" y="3255"/>
                    <a:pt x="12114" y="4075"/>
                    <a:pt x="11684" y="4437"/>
                  </a:cubicBezTo>
                  <a:cubicBezTo>
                    <a:pt x="11257" y="3974"/>
                    <a:pt x="11350" y="2888"/>
                    <a:pt x="11830" y="2549"/>
                  </a:cubicBezTo>
                  <a:cubicBezTo>
                    <a:pt x="11926" y="2483"/>
                    <a:pt x="12007" y="2454"/>
                    <a:pt x="12076" y="2454"/>
                  </a:cubicBezTo>
                  <a:close/>
                  <a:moveTo>
                    <a:pt x="5202" y="2934"/>
                  </a:moveTo>
                  <a:cubicBezTo>
                    <a:pt x="5358" y="3141"/>
                    <a:pt x="5513" y="3347"/>
                    <a:pt x="5669" y="3549"/>
                  </a:cubicBezTo>
                  <a:lnTo>
                    <a:pt x="5670" y="3549"/>
                  </a:lnTo>
                  <a:cubicBezTo>
                    <a:pt x="5464" y="4258"/>
                    <a:pt x="5308" y="4882"/>
                    <a:pt x="5092" y="5478"/>
                  </a:cubicBezTo>
                  <a:cubicBezTo>
                    <a:pt x="5037" y="5638"/>
                    <a:pt x="4794" y="5730"/>
                    <a:pt x="4634" y="5854"/>
                  </a:cubicBezTo>
                  <a:cubicBezTo>
                    <a:pt x="4505" y="5671"/>
                    <a:pt x="4291" y="5491"/>
                    <a:pt x="4276" y="5299"/>
                  </a:cubicBezTo>
                  <a:cubicBezTo>
                    <a:pt x="4249" y="5024"/>
                    <a:pt x="4359" y="4731"/>
                    <a:pt x="4432" y="4447"/>
                  </a:cubicBezTo>
                  <a:cubicBezTo>
                    <a:pt x="4514" y="4130"/>
                    <a:pt x="4589" y="3801"/>
                    <a:pt x="4726" y="3507"/>
                  </a:cubicBezTo>
                  <a:cubicBezTo>
                    <a:pt x="4831" y="3292"/>
                    <a:pt x="5037" y="3122"/>
                    <a:pt x="5202" y="2934"/>
                  </a:cubicBezTo>
                  <a:close/>
                  <a:moveTo>
                    <a:pt x="21826" y="4719"/>
                  </a:moveTo>
                  <a:cubicBezTo>
                    <a:pt x="21934" y="4719"/>
                    <a:pt x="22065" y="4755"/>
                    <a:pt x="22112" y="4818"/>
                  </a:cubicBezTo>
                  <a:cubicBezTo>
                    <a:pt x="22400" y="5221"/>
                    <a:pt x="22657" y="5652"/>
                    <a:pt x="22927" y="6088"/>
                  </a:cubicBezTo>
                  <a:cubicBezTo>
                    <a:pt x="22785" y="6317"/>
                    <a:pt x="22720" y="6546"/>
                    <a:pt x="22602" y="6582"/>
                  </a:cubicBezTo>
                  <a:cubicBezTo>
                    <a:pt x="22563" y="6594"/>
                    <a:pt x="22515" y="6599"/>
                    <a:pt x="22464" y="6599"/>
                  </a:cubicBezTo>
                  <a:cubicBezTo>
                    <a:pt x="22305" y="6599"/>
                    <a:pt x="22117" y="6548"/>
                    <a:pt x="22074" y="6468"/>
                  </a:cubicBezTo>
                  <a:cubicBezTo>
                    <a:pt x="21845" y="6024"/>
                    <a:pt x="21676" y="5547"/>
                    <a:pt x="21519" y="5070"/>
                  </a:cubicBezTo>
                  <a:cubicBezTo>
                    <a:pt x="21492" y="4982"/>
                    <a:pt x="21616" y="4777"/>
                    <a:pt x="21717" y="4735"/>
                  </a:cubicBezTo>
                  <a:cubicBezTo>
                    <a:pt x="21746" y="4724"/>
                    <a:pt x="21784" y="4719"/>
                    <a:pt x="21826" y="4719"/>
                  </a:cubicBezTo>
                  <a:close/>
                  <a:moveTo>
                    <a:pt x="9270" y="5234"/>
                  </a:moveTo>
                  <a:cubicBezTo>
                    <a:pt x="9298" y="5234"/>
                    <a:pt x="9321" y="5238"/>
                    <a:pt x="9333" y="5249"/>
                  </a:cubicBezTo>
                  <a:cubicBezTo>
                    <a:pt x="9497" y="5400"/>
                    <a:pt x="9585" y="5635"/>
                    <a:pt x="9671" y="5785"/>
                  </a:cubicBezTo>
                  <a:cubicBezTo>
                    <a:pt x="9571" y="6216"/>
                    <a:pt x="9525" y="6542"/>
                    <a:pt x="9406" y="6843"/>
                  </a:cubicBezTo>
                  <a:cubicBezTo>
                    <a:pt x="9354" y="6975"/>
                    <a:pt x="9155" y="7152"/>
                    <a:pt x="9045" y="7152"/>
                  </a:cubicBezTo>
                  <a:cubicBezTo>
                    <a:pt x="9040" y="7152"/>
                    <a:pt x="9035" y="7151"/>
                    <a:pt x="9030" y="7150"/>
                  </a:cubicBezTo>
                  <a:cubicBezTo>
                    <a:pt x="8870" y="7119"/>
                    <a:pt x="8617" y="6917"/>
                    <a:pt x="8622" y="6803"/>
                  </a:cubicBezTo>
                  <a:cubicBezTo>
                    <a:pt x="8660" y="6326"/>
                    <a:pt x="8748" y="5854"/>
                    <a:pt x="8883" y="5396"/>
                  </a:cubicBezTo>
                  <a:cubicBezTo>
                    <a:pt x="8902" y="5321"/>
                    <a:pt x="9145" y="5234"/>
                    <a:pt x="9270" y="5234"/>
                  </a:cubicBezTo>
                  <a:close/>
                  <a:moveTo>
                    <a:pt x="17629" y="5088"/>
                  </a:moveTo>
                  <a:cubicBezTo>
                    <a:pt x="17816" y="5253"/>
                    <a:pt x="18092" y="5387"/>
                    <a:pt x="18174" y="5592"/>
                  </a:cubicBezTo>
                  <a:cubicBezTo>
                    <a:pt x="18311" y="5936"/>
                    <a:pt x="18371" y="6330"/>
                    <a:pt x="18376" y="6706"/>
                  </a:cubicBezTo>
                  <a:cubicBezTo>
                    <a:pt x="18376" y="6898"/>
                    <a:pt x="18178" y="7096"/>
                    <a:pt x="18073" y="7289"/>
                  </a:cubicBezTo>
                  <a:cubicBezTo>
                    <a:pt x="17899" y="7165"/>
                    <a:pt x="17638" y="7077"/>
                    <a:pt x="17569" y="6908"/>
                  </a:cubicBezTo>
                  <a:cubicBezTo>
                    <a:pt x="17417" y="6546"/>
                    <a:pt x="17362" y="6147"/>
                    <a:pt x="17244" y="5648"/>
                  </a:cubicBezTo>
                  <a:cubicBezTo>
                    <a:pt x="17354" y="5482"/>
                    <a:pt x="17492" y="5286"/>
                    <a:pt x="17629" y="5088"/>
                  </a:cubicBezTo>
                  <a:close/>
                  <a:moveTo>
                    <a:pt x="13872" y="5193"/>
                  </a:moveTo>
                  <a:cubicBezTo>
                    <a:pt x="14007" y="5193"/>
                    <a:pt x="14251" y="5352"/>
                    <a:pt x="14264" y="5464"/>
                  </a:cubicBezTo>
                  <a:cubicBezTo>
                    <a:pt x="14341" y="6069"/>
                    <a:pt x="14380" y="6679"/>
                    <a:pt x="14383" y="7289"/>
                  </a:cubicBezTo>
                  <a:cubicBezTo>
                    <a:pt x="14383" y="7403"/>
                    <a:pt x="14159" y="7605"/>
                    <a:pt x="14026" y="7613"/>
                  </a:cubicBezTo>
                  <a:cubicBezTo>
                    <a:pt x="14021" y="7614"/>
                    <a:pt x="14017" y="7614"/>
                    <a:pt x="14012" y="7614"/>
                  </a:cubicBezTo>
                  <a:cubicBezTo>
                    <a:pt x="13872" y="7614"/>
                    <a:pt x="13653" y="7477"/>
                    <a:pt x="13609" y="7357"/>
                  </a:cubicBezTo>
                  <a:cubicBezTo>
                    <a:pt x="13499" y="7018"/>
                    <a:pt x="13462" y="6656"/>
                    <a:pt x="13417" y="6408"/>
                  </a:cubicBezTo>
                  <a:cubicBezTo>
                    <a:pt x="13453" y="6037"/>
                    <a:pt x="13439" y="5776"/>
                    <a:pt x="13513" y="5537"/>
                  </a:cubicBezTo>
                  <a:cubicBezTo>
                    <a:pt x="13559" y="5396"/>
                    <a:pt x="13733" y="5207"/>
                    <a:pt x="13861" y="5194"/>
                  </a:cubicBezTo>
                  <a:cubicBezTo>
                    <a:pt x="13865" y="5194"/>
                    <a:pt x="13868" y="5193"/>
                    <a:pt x="13872" y="5193"/>
                  </a:cubicBezTo>
                  <a:close/>
                  <a:moveTo>
                    <a:pt x="3216" y="1"/>
                  </a:moveTo>
                  <a:cubicBezTo>
                    <a:pt x="3031" y="1"/>
                    <a:pt x="2845" y="5"/>
                    <a:pt x="2658" y="15"/>
                  </a:cubicBezTo>
                  <a:cubicBezTo>
                    <a:pt x="1880" y="55"/>
                    <a:pt x="1252" y="450"/>
                    <a:pt x="857" y="1109"/>
                  </a:cubicBezTo>
                  <a:cubicBezTo>
                    <a:pt x="1" y="2562"/>
                    <a:pt x="152" y="4625"/>
                    <a:pt x="1257" y="5908"/>
                  </a:cubicBezTo>
                  <a:cubicBezTo>
                    <a:pt x="2850" y="7760"/>
                    <a:pt x="4932" y="8764"/>
                    <a:pt x="7320" y="9149"/>
                  </a:cubicBezTo>
                  <a:cubicBezTo>
                    <a:pt x="8041" y="9264"/>
                    <a:pt x="8773" y="9286"/>
                    <a:pt x="9543" y="9359"/>
                  </a:cubicBezTo>
                  <a:cubicBezTo>
                    <a:pt x="9699" y="9027"/>
                    <a:pt x="9779" y="8872"/>
                    <a:pt x="9878" y="8872"/>
                  </a:cubicBezTo>
                  <a:cubicBezTo>
                    <a:pt x="9966" y="8872"/>
                    <a:pt x="10069" y="8994"/>
                    <a:pt x="10254" y="9222"/>
                  </a:cubicBezTo>
                  <a:cubicBezTo>
                    <a:pt x="10341" y="9338"/>
                    <a:pt x="10557" y="9392"/>
                    <a:pt x="10717" y="9397"/>
                  </a:cubicBezTo>
                  <a:cubicBezTo>
                    <a:pt x="11541" y="9422"/>
                    <a:pt x="12365" y="9441"/>
                    <a:pt x="13186" y="9441"/>
                  </a:cubicBezTo>
                  <a:cubicBezTo>
                    <a:pt x="16374" y="9441"/>
                    <a:pt x="19529" y="9163"/>
                    <a:pt x="22566" y="7935"/>
                  </a:cubicBezTo>
                  <a:cubicBezTo>
                    <a:pt x="23477" y="7563"/>
                    <a:pt x="24453" y="7325"/>
                    <a:pt x="25329" y="6885"/>
                  </a:cubicBezTo>
                  <a:cubicBezTo>
                    <a:pt x="25435" y="6830"/>
                    <a:pt x="25535" y="6780"/>
                    <a:pt x="25641" y="6725"/>
                  </a:cubicBezTo>
                  <a:cubicBezTo>
                    <a:pt x="25571" y="6622"/>
                    <a:pt x="25507" y="6517"/>
                    <a:pt x="25448" y="6407"/>
                  </a:cubicBezTo>
                  <a:cubicBezTo>
                    <a:pt x="25017" y="5656"/>
                    <a:pt x="24687" y="4762"/>
                    <a:pt x="24430" y="3790"/>
                  </a:cubicBezTo>
                  <a:cubicBezTo>
                    <a:pt x="24398" y="3671"/>
                    <a:pt x="24367" y="3546"/>
                    <a:pt x="24339" y="3423"/>
                  </a:cubicBezTo>
                  <a:cubicBezTo>
                    <a:pt x="24228" y="2961"/>
                    <a:pt x="24133" y="2479"/>
                    <a:pt x="24051" y="1989"/>
                  </a:cubicBezTo>
                  <a:cubicBezTo>
                    <a:pt x="24009" y="1764"/>
                    <a:pt x="23977" y="1535"/>
                    <a:pt x="23944" y="1306"/>
                  </a:cubicBezTo>
                  <a:cubicBezTo>
                    <a:pt x="23936" y="1255"/>
                    <a:pt x="23927" y="1200"/>
                    <a:pt x="23922" y="1150"/>
                  </a:cubicBezTo>
                  <a:cubicBezTo>
                    <a:pt x="23885" y="889"/>
                    <a:pt x="23853" y="623"/>
                    <a:pt x="23822" y="357"/>
                  </a:cubicBezTo>
                  <a:lnTo>
                    <a:pt x="23822" y="338"/>
                  </a:lnTo>
                  <a:cubicBezTo>
                    <a:pt x="23816" y="302"/>
                    <a:pt x="23812" y="266"/>
                    <a:pt x="23807" y="228"/>
                  </a:cubicBezTo>
                  <a:cubicBezTo>
                    <a:pt x="20961" y="958"/>
                    <a:pt x="18041" y="1334"/>
                    <a:pt x="15099" y="1545"/>
                  </a:cubicBezTo>
                  <a:cubicBezTo>
                    <a:pt x="14767" y="1568"/>
                    <a:pt x="14438" y="1579"/>
                    <a:pt x="14109" y="1579"/>
                  </a:cubicBezTo>
                  <a:cubicBezTo>
                    <a:pt x="12106" y="1579"/>
                    <a:pt x="10144" y="1176"/>
                    <a:pt x="8191" y="743"/>
                  </a:cubicBezTo>
                  <a:cubicBezTo>
                    <a:pt x="6547" y="375"/>
                    <a:pt x="4904" y="1"/>
                    <a:pt x="3216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765;p28"/>
            <p:cNvSpPr/>
            <p:nvPr/>
          </p:nvSpPr>
          <p:spPr>
            <a:xfrm>
              <a:off x="8117125" y="2784050"/>
              <a:ext cx="2300" cy="9175"/>
            </a:xfrm>
            <a:custGeom>
              <a:avLst/>
              <a:gdLst/>
              <a:ahLst/>
              <a:cxnLst/>
              <a:rect l="l" t="t" r="r" b="b"/>
              <a:pathLst>
                <a:path w="92" h="367" extrusionOk="0">
                  <a:moveTo>
                    <a:pt x="0" y="1"/>
                  </a:moveTo>
                  <a:lnTo>
                    <a:pt x="0" y="1"/>
                  </a:lnTo>
                  <a:cubicBezTo>
                    <a:pt x="28" y="125"/>
                    <a:pt x="59" y="248"/>
                    <a:pt x="91" y="367"/>
                  </a:cubicBezTo>
                  <a:cubicBezTo>
                    <a:pt x="59" y="248"/>
                    <a:pt x="28" y="123"/>
                    <a:pt x="0" y="1"/>
                  </a:cubicBezTo>
                  <a:close/>
                </a:path>
              </a:pathLst>
            </a:custGeom>
            <a:solidFill>
              <a:srgbClr val="F46C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" name="Google Shape;766;p28"/>
            <p:cNvSpPr/>
            <p:nvPr/>
          </p:nvSpPr>
          <p:spPr>
            <a:xfrm>
              <a:off x="8107250" y="2731125"/>
              <a:ext cx="2675" cy="17075"/>
            </a:xfrm>
            <a:custGeom>
              <a:avLst/>
              <a:gdLst/>
              <a:ahLst/>
              <a:cxnLst/>
              <a:rect l="l" t="t" r="r" b="b"/>
              <a:pathLst>
                <a:path w="107" h="683" extrusionOk="0">
                  <a:moveTo>
                    <a:pt x="0" y="1"/>
                  </a:moveTo>
                  <a:lnTo>
                    <a:pt x="0" y="1"/>
                  </a:lnTo>
                  <a:cubicBezTo>
                    <a:pt x="33" y="229"/>
                    <a:pt x="65" y="458"/>
                    <a:pt x="107" y="683"/>
                  </a:cubicBezTo>
                  <a:cubicBezTo>
                    <a:pt x="69" y="458"/>
                    <a:pt x="33" y="229"/>
                    <a:pt x="0" y="1"/>
                  </a:cubicBezTo>
                  <a:close/>
                </a:path>
              </a:pathLst>
            </a:custGeom>
            <a:solidFill>
              <a:srgbClr val="F46C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" name="Google Shape;767;p28"/>
            <p:cNvSpPr/>
            <p:nvPr/>
          </p:nvSpPr>
          <p:spPr>
            <a:xfrm>
              <a:off x="8104175" y="2707375"/>
              <a:ext cx="2550" cy="19850"/>
            </a:xfrm>
            <a:custGeom>
              <a:avLst/>
              <a:gdLst/>
              <a:ahLst/>
              <a:cxnLst/>
              <a:rect l="l" t="t" r="r" b="b"/>
              <a:pathLst>
                <a:path w="102" h="794" extrusionOk="0">
                  <a:moveTo>
                    <a:pt x="1" y="1"/>
                  </a:moveTo>
                  <a:cubicBezTo>
                    <a:pt x="32" y="267"/>
                    <a:pt x="64" y="533"/>
                    <a:pt x="101" y="794"/>
                  </a:cubicBezTo>
                  <a:cubicBezTo>
                    <a:pt x="64" y="533"/>
                    <a:pt x="32" y="267"/>
                    <a:pt x="1" y="1"/>
                  </a:cubicBezTo>
                  <a:close/>
                </a:path>
              </a:pathLst>
            </a:custGeom>
            <a:solidFill>
              <a:srgbClr val="F46C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" name="Google Shape;768;p28"/>
            <p:cNvSpPr/>
            <p:nvPr/>
          </p:nvSpPr>
          <p:spPr>
            <a:xfrm>
              <a:off x="8085950" y="2732675"/>
              <a:ext cx="24100" cy="46925"/>
            </a:xfrm>
            <a:custGeom>
              <a:avLst/>
              <a:gdLst/>
              <a:ahLst/>
              <a:cxnLst/>
              <a:rect l="l" t="t" r="r" b="b"/>
              <a:pathLst>
                <a:path w="964" h="1877" extrusionOk="0">
                  <a:moveTo>
                    <a:pt x="407" y="0"/>
                  </a:moveTo>
                  <a:cubicBezTo>
                    <a:pt x="402" y="0"/>
                    <a:pt x="398" y="1"/>
                    <a:pt x="394" y="2"/>
                  </a:cubicBezTo>
                  <a:cubicBezTo>
                    <a:pt x="257" y="57"/>
                    <a:pt x="82" y="217"/>
                    <a:pt x="65" y="350"/>
                  </a:cubicBezTo>
                  <a:cubicBezTo>
                    <a:pt x="19" y="690"/>
                    <a:pt x="0" y="1048"/>
                    <a:pt x="78" y="1372"/>
                  </a:cubicBezTo>
                  <a:cubicBezTo>
                    <a:pt x="124" y="1565"/>
                    <a:pt x="376" y="1712"/>
                    <a:pt x="536" y="1877"/>
                  </a:cubicBezTo>
                  <a:cubicBezTo>
                    <a:pt x="692" y="1707"/>
                    <a:pt x="844" y="1537"/>
                    <a:pt x="963" y="1414"/>
                  </a:cubicBezTo>
                  <a:cubicBezTo>
                    <a:pt x="867" y="955"/>
                    <a:pt x="821" y="612"/>
                    <a:pt x="715" y="286"/>
                  </a:cubicBezTo>
                  <a:cubicBezTo>
                    <a:pt x="676" y="170"/>
                    <a:pt x="487" y="0"/>
                    <a:pt x="407" y="0"/>
                  </a:cubicBezTo>
                  <a:close/>
                </a:path>
              </a:pathLst>
            </a:custGeom>
            <a:solidFill>
              <a:srgbClr val="2F3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" name="Google Shape;769;p28"/>
            <p:cNvSpPr/>
            <p:nvPr/>
          </p:nvSpPr>
          <p:spPr>
            <a:xfrm>
              <a:off x="8103825" y="2704175"/>
              <a:ext cx="375" cy="2775"/>
            </a:xfrm>
            <a:custGeom>
              <a:avLst/>
              <a:gdLst/>
              <a:ahLst/>
              <a:cxnLst/>
              <a:rect l="l" t="t" r="r" b="b"/>
              <a:pathLst>
                <a:path w="15" h="111" extrusionOk="0">
                  <a:moveTo>
                    <a:pt x="0" y="1"/>
                  </a:moveTo>
                  <a:cubicBezTo>
                    <a:pt x="5" y="37"/>
                    <a:pt x="9" y="74"/>
                    <a:pt x="15" y="110"/>
                  </a:cubicBezTo>
                  <a:cubicBezTo>
                    <a:pt x="9" y="74"/>
                    <a:pt x="6" y="38"/>
                    <a:pt x="5" y="1"/>
                  </a:cubicBezTo>
                  <a:close/>
                </a:path>
              </a:pathLst>
            </a:custGeom>
            <a:solidFill>
              <a:srgbClr val="F46C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" name="Google Shape;770;p28"/>
            <p:cNvSpPr/>
            <p:nvPr/>
          </p:nvSpPr>
          <p:spPr>
            <a:xfrm>
              <a:off x="8098675" y="2644025"/>
              <a:ext cx="3100" cy="38975"/>
            </a:xfrm>
            <a:custGeom>
              <a:avLst/>
              <a:gdLst/>
              <a:ahLst/>
              <a:cxnLst/>
              <a:rect l="l" t="t" r="r" b="b"/>
              <a:pathLst>
                <a:path w="124" h="1559" extrusionOk="0">
                  <a:moveTo>
                    <a:pt x="0" y="0"/>
                  </a:moveTo>
                  <a:lnTo>
                    <a:pt x="0" y="0"/>
                  </a:lnTo>
                  <a:cubicBezTo>
                    <a:pt x="32" y="518"/>
                    <a:pt x="74" y="1037"/>
                    <a:pt x="120" y="1559"/>
                  </a:cubicBezTo>
                  <a:lnTo>
                    <a:pt x="124" y="1559"/>
                  </a:lnTo>
                  <a:cubicBezTo>
                    <a:pt x="74" y="1037"/>
                    <a:pt x="32" y="513"/>
                    <a:pt x="0" y="0"/>
                  </a:cubicBezTo>
                  <a:close/>
                </a:path>
              </a:pathLst>
            </a:custGeom>
            <a:solidFill>
              <a:srgbClr val="F46C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" name="Google Shape;771;p28"/>
            <p:cNvSpPr/>
            <p:nvPr/>
          </p:nvSpPr>
          <p:spPr>
            <a:xfrm>
              <a:off x="8045950" y="2816400"/>
              <a:ext cx="35900" cy="47025"/>
            </a:xfrm>
            <a:custGeom>
              <a:avLst/>
              <a:gdLst/>
              <a:ahLst/>
              <a:cxnLst/>
              <a:rect l="l" t="t" r="r" b="b"/>
              <a:pathLst>
                <a:path w="1436" h="1881" extrusionOk="0">
                  <a:moveTo>
                    <a:pt x="335" y="0"/>
                  </a:moveTo>
                  <a:cubicBezTo>
                    <a:pt x="293" y="0"/>
                    <a:pt x="254" y="6"/>
                    <a:pt x="225" y="17"/>
                  </a:cubicBezTo>
                  <a:cubicBezTo>
                    <a:pt x="124" y="58"/>
                    <a:pt x="1" y="264"/>
                    <a:pt x="28" y="352"/>
                  </a:cubicBezTo>
                  <a:cubicBezTo>
                    <a:pt x="184" y="829"/>
                    <a:pt x="353" y="1305"/>
                    <a:pt x="582" y="1750"/>
                  </a:cubicBezTo>
                  <a:cubicBezTo>
                    <a:pt x="625" y="1830"/>
                    <a:pt x="813" y="1881"/>
                    <a:pt x="972" y="1881"/>
                  </a:cubicBezTo>
                  <a:cubicBezTo>
                    <a:pt x="1023" y="1881"/>
                    <a:pt x="1071" y="1876"/>
                    <a:pt x="1110" y="1864"/>
                  </a:cubicBezTo>
                  <a:cubicBezTo>
                    <a:pt x="1229" y="1828"/>
                    <a:pt x="1293" y="1599"/>
                    <a:pt x="1436" y="1370"/>
                  </a:cubicBezTo>
                  <a:cubicBezTo>
                    <a:pt x="1165" y="934"/>
                    <a:pt x="908" y="503"/>
                    <a:pt x="620" y="100"/>
                  </a:cubicBezTo>
                  <a:cubicBezTo>
                    <a:pt x="573" y="37"/>
                    <a:pt x="443" y="0"/>
                    <a:pt x="335" y="0"/>
                  </a:cubicBezTo>
                  <a:close/>
                </a:path>
              </a:pathLst>
            </a:custGeom>
            <a:solidFill>
              <a:srgbClr val="2F3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" name="Google Shape;772;p28"/>
            <p:cNvSpPr/>
            <p:nvPr/>
          </p:nvSpPr>
          <p:spPr>
            <a:xfrm>
              <a:off x="7411250" y="1926575"/>
              <a:ext cx="644475" cy="638375"/>
            </a:xfrm>
            <a:custGeom>
              <a:avLst/>
              <a:gdLst/>
              <a:ahLst/>
              <a:cxnLst/>
              <a:rect l="l" t="t" r="r" b="b"/>
              <a:pathLst>
                <a:path w="25779" h="25535" extrusionOk="0">
                  <a:moveTo>
                    <a:pt x="14640" y="1"/>
                  </a:moveTo>
                  <a:cubicBezTo>
                    <a:pt x="14397" y="1"/>
                    <a:pt x="14149" y="22"/>
                    <a:pt x="13898" y="61"/>
                  </a:cubicBezTo>
                  <a:cubicBezTo>
                    <a:pt x="12252" y="318"/>
                    <a:pt x="10923" y="1170"/>
                    <a:pt x="10134" y="2706"/>
                  </a:cubicBezTo>
                  <a:cubicBezTo>
                    <a:pt x="9327" y="4273"/>
                    <a:pt x="8113" y="5360"/>
                    <a:pt x="6468" y="6006"/>
                  </a:cubicBezTo>
                  <a:cubicBezTo>
                    <a:pt x="5707" y="6309"/>
                    <a:pt x="4960" y="6666"/>
                    <a:pt x="4230" y="7043"/>
                  </a:cubicBezTo>
                  <a:cubicBezTo>
                    <a:pt x="2297" y="8051"/>
                    <a:pt x="1573" y="10388"/>
                    <a:pt x="2535" y="12208"/>
                  </a:cubicBezTo>
                  <a:cubicBezTo>
                    <a:pt x="2728" y="12561"/>
                    <a:pt x="2888" y="12937"/>
                    <a:pt x="3029" y="13312"/>
                  </a:cubicBezTo>
                  <a:cubicBezTo>
                    <a:pt x="3237" y="13853"/>
                    <a:pt x="3218" y="14385"/>
                    <a:pt x="2865" y="14880"/>
                  </a:cubicBezTo>
                  <a:cubicBezTo>
                    <a:pt x="2393" y="15554"/>
                    <a:pt x="1884" y="16209"/>
                    <a:pt x="1463" y="16915"/>
                  </a:cubicBezTo>
                  <a:cubicBezTo>
                    <a:pt x="1059" y="17603"/>
                    <a:pt x="656" y="18313"/>
                    <a:pt x="413" y="19069"/>
                  </a:cubicBezTo>
                  <a:cubicBezTo>
                    <a:pt x="1" y="20352"/>
                    <a:pt x="725" y="21640"/>
                    <a:pt x="1999" y="22104"/>
                  </a:cubicBezTo>
                  <a:cubicBezTo>
                    <a:pt x="2361" y="22231"/>
                    <a:pt x="2728" y="22342"/>
                    <a:pt x="3099" y="22447"/>
                  </a:cubicBezTo>
                  <a:cubicBezTo>
                    <a:pt x="4562" y="22864"/>
                    <a:pt x="4625" y="22946"/>
                    <a:pt x="4593" y="24450"/>
                  </a:cubicBezTo>
                  <a:cubicBezTo>
                    <a:pt x="4575" y="25147"/>
                    <a:pt x="4872" y="25535"/>
                    <a:pt x="5406" y="25535"/>
                  </a:cubicBezTo>
                  <a:cubicBezTo>
                    <a:pt x="5560" y="25535"/>
                    <a:pt x="5735" y="25502"/>
                    <a:pt x="5927" y="25435"/>
                  </a:cubicBezTo>
                  <a:cubicBezTo>
                    <a:pt x="6446" y="25257"/>
                    <a:pt x="6945" y="25023"/>
                    <a:pt x="7435" y="24785"/>
                  </a:cubicBezTo>
                  <a:cubicBezTo>
                    <a:pt x="7664" y="24675"/>
                    <a:pt x="7862" y="24486"/>
                    <a:pt x="8142" y="24286"/>
                  </a:cubicBezTo>
                  <a:cubicBezTo>
                    <a:pt x="6129" y="23016"/>
                    <a:pt x="5093" y="20788"/>
                    <a:pt x="5474" y="18798"/>
                  </a:cubicBezTo>
                  <a:cubicBezTo>
                    <a:pt x="5504" y="18638"/>
                    <a:pt x="5549" y="18480"/>
                    <a:pt x="5607" y="18327"/>
                  </a:cubicBezTo>
                  <a:cubicBezTo>
                    <a:pt x="5826" y="17816"/>
                    <a:pt x="6218" y="17528"/>
                    <a:pt x="6733" y="17528"/>
                  </a:cubicBezTo>
                  <a:cubicBezTo>
                    <a:pt x="6810" y="17528"/>
                    <a:pt x="6890" y="17535"/>
                    <a:pt x="6972" y="17548"/>
                  </a:cubicBezTo>
                  <a:cubicBezTo>
                    <a:pt x="7788" y="17681"/>
                    <a:pt x="8687" y="17671"/>
                    <a:pt x="9126" y="18592"/>
                  </a:cubicBezTo>
                  <a:cubicBezTo>
                    <a:pt x="9145" y="18625"/>
                    <a:pt x="9173" y="18657"/>
                    <a:pt x="9204" y="18670"/>
                  </a:cubicBezTo>
                  <a:cubicBezTo>
                    <a:pt x="9465" y="18771"/>
                    <a:pt x="9732" y="18872"/>
                    <a:pt x="9993" y="18968"/>
                  </a:cubicBezTo>
                  <a:cubicBezTo>
                    <a:pt x="10098" y="18693"/>
                    <a:pt x="10213" y="18419"/>
                    <a:pt x="10296" y="18139"/>
                  </a:cubicBezTo>
                  <a:cubicBezTo>
                    <a:pt x="10323" y="18043"/>
                    <a:pt x="10277" y="17919"/>
                    <a:pt x="10245" y="17813"/>
                  </a:cubicBezTo>
                  <a:cubicBezTo>
                    <a:pt x="10012" y="17006"/>
                    <a:pt x="9791" y="16196"/>
                    <a:pt x="9530" y="15398"/>
                  </a:cubicBezTo>
                  <a:cubicBezTo>
                    <a:pt x="9347" y="14848"/>
                    <a:pt x="9196" y="14458"/>
                    <a:pt x="9663" y="13835"/>
                  </a:cubicBezTo>
                  <a:cubicBezTo>
                    <a:pt x="10662" y="12494"/>
                    <a:pt x="11882" y="11910"/>
                    <a:pt x="13410" y="11910"/>
                  </a:cubicBezTo>
                  <a:cubicBezTo>
                    <a:pt x="13600" y="11910"/>
                    <a:pt x="13795" y="11919"/>
                    <a:pt x="13994" y="11937"/>
                  </a:cubicBezTo>
                  <a:cubicBezTo>
                    <a:pt x="15085" y="12038"/>
                    <a:pt x="16186" y="12069"/>
                    <a:pt x="17281" y="12088"/>
                  </a:cubicBezTo>
                  <a:cubicBezTo>
                    <a:pt x="17299" y="12088"/>
                    <a:pt x="17317" y="12088"/>
                    <a:pt x="17335" y="12088"/>
                  </a:cubicBezTo>
                  <a:cubicBezTo>
                    <a:pt x="18403" y="12088"/>
                    <a:pt x="19234" y="11695"/>
                    <a:pt x="19834" y="10699"/>
                  </a:cubicBezTo>
                  <a:cubicBezTo>
                    <a:pt x="20389" y="9778"/>
                    <a:pt x="21224" y="9204"/>
                    <a:pt x="22335" y="9204"/>
                  </a:cubicBezTo>
                  <a:cubicBezTo>
                    <a:pt x="22436" y="9204"/>
                    <a:pt x="22539" y="9209"/>
                    <a:pt x="22644" y="9219"/>
                  </a:cubicBezTo>
                  <a:cubicBezTo>
                    <a:pt x="22767" y="9230"/>
                    <a:pt x="22891" y="9234"/>
                    <a:pt x="23016" y="9234"/>
                  </a:cubicBezTo>
                  <a:cubicBezTo>
                    <a:pt x="23203" y="9234"/>
                    <a:pt x="23390" y="9224"/>
                    <a:pt x="23574" y="9213"/>
                  </a:cubicBezTo>
                  <a:cubicBezTo>
                    <a:pt x="24546" y="9150"/>
                    <a:pt x="25673" y="8013"/>
                    <a:pt x="25732" y="7042"/>
                  </a:cubicBezTo>
                  <a:cubicBezTo>
                    <a:pt x="25778" y="6349"/>
                    <a:pt x="25036" y="5075"/>
                    <a:pt x="24334" y="4823"/>
                  </a:cubicBezTo>
                  <a:cubicBezTo>
                    <a:pt x="23564" y="4543"/>
                    <a:pt x="22762" y="4291"/>
                    <a:pt x="21955" y="4183"/>
                  </a:cubicBezTo>
                  <a:cubicBezTo>
                    <a:pt x="20217" y="3948"/>
                    <a:pt x="18747" y="3321"/>
                    <a:pt x="17784" y="1771"/>
                  </a:cubicBezTo>
                  <a:cubicBezTo>
                    <a:pt x="17701" y="1634"/>
                    <a:pt x="17573" y="1520"/>
                    <a:pt x="17472" y="1392"/>
                  </a:cubicBezTo>
                  <a:cubicBezTo>
                    <a:pt x="16722" y="420"/>
                    <a:pt x="15733" y="1"/>
                    <a:pt x="14640" y="1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" name="Google Shape;773;p28"/>
            <p:cNvSpPr/>
            <p:nvPr/>
          </p:nvSpPr>
          <p:spPr>
            <a:xfrm>
              <a:off x="8012375" y="2646950"/>
              <a:ext cx="25150" cy="43725"/>
            </a:xfrm>
            <a:custGeom>
              <a:avLst/>
              <a:gdLst/>
              <a:ahLst/>
              <a:cxnLst/>
              <a:rect l="l" t="t" r="r" b="b"/>
              <a:pathLst>
                <a:path w="1006" h="1749" extrusionOk="0">
                  <a:moveTo>
                    <a:pt x="260" y="0"/>
                  </a:moveTo>
                  <a:cubicBezTo>
                    <a:pt x="244" y="0"/>
                    <a:pt x="230" y="1"/>
                    <a:pt x="216" y="3"/>
                  </a:cubicBezTo>
                  <a:cubicBezTo>
                    <a:pt x="124" y="16"/>
                    <a:pt x="0" y="245"/>
                    <a:pt x="0" y="379"/>
                  </a:cubicBezTo>
                  <a:cubicBezTo>
                    <a:pt x="0" y="663"/>
                    <a:pt x="15" y="974"/>
                    <a:pt x="129" y="1227"/>
                  </a:cubicBezTo>
                  <a:cubicBezTo>
                    <a:pt x="225" y="1437"/>
                    <a:pt x="469" y="1574"/>
                    <a:pt x="647" y="1749"/>
                  </a:cubicBezTo>
                  <a:cubicBezTo>
                    <a:pt x="771" y="1551"/>
                    <a:pt x="890" y="1359"/>
                    <a:pt x="1005" y="1185"/>
                  </a:cubicBezTo>
                  <a:cubicBezTo>
                    <a:pt x="876" y="786"/>
                    <a:pt x="813" y="461"/>
                    <a:pt x="665" y="180"/>
                  </a:cubicBezTo>
                  <a:cubicBezTo>
                    <a:pt x="611" y="77"/>
                    <a:pt x="404" y="0"/>
                    <a:pt x="260" y="0"/>
                  </a:cubicBezTo>
                  <a:close/>
                </a:path>
              </a:pathLst>
            </a:custGeom>
            <a:solidFill>
              <a:srgbClr val="2F3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" name="Google Shape;774;p28"/>
            <p:cNvSpPr/>
            <p:nvPr/>
          </p:nvSpPr>
          <p:spPr>
            <a:xfrm>
              <a:off x="7991075" y="2758200"/>
              <a:ext cx="21425" cy="43975"/>
            </a:xfrm>
            <a:custGeom>
              <a:avLst/>
              <a:gdLst/>
              <a:ahLst/>
              <a:cxnLst/>
              <a:rect l="l" t="t" r="r" b="b"/>
              <a:pathLst>
                <a:path w="857" h="1759" extrusionOk="0">
                  <a:moveTo>
                    <a:pt x="457" y="1"/>
                  </a:moveTo>
                  <a:cubicBezTo>
                    <a:pt x="342" y="1"/>
                    <a:pt x="121" y="75"/>
                    <a:pt x="114" y="122"/>
                  </a:cubicBezTo>
                  <a:cubicBezTo>
                    <a:pt x="45" y="589"/>
                    <a:pt x="9" y="1061"/>
                    <a:pt x="5" y="1534"/>
                  </a:cubicBezTo>
                  <a:cubicBezTo>
                    <a:pt x="0" y="1610"/>
                    <a:pt x="205" y="1759"/>
                    <a:pt x="316" y="1759"/>
                  </a:cubicBezTo>
                  <a:cubicBezTo>
                    <a:pt x="317" y="1759"/>
                    <a:pt x="319" y="1759"/>
                    <a:pt x="320" y="1758"/>
                  </a:cubicBezTo>
                  <a:cubicBezTo>
                    <a:pt x="431" y="1750"/>
                    <a:pt x="591" y="1621"/>
                    <a:pt x="633" y="1506"/>
                  </a:cubicBezTo>
                  <a:cubicBezTo>
                    <a:pt x="728" y="1236"/>
                    <a:pt x="770" y="947"/>
                    <a:pt x="857" y="562"/>
                  </a:cubicBezTo>
                  <a:cubicBezTo>
                    <a:pt x="770" y="412"/>
                    <a:pt x="674" y="181"/>
                    <a:pt x="518" y="17"/>
                  </a:cubicBezTo>
                  <a:cubicBezTo>
                    <a:pt x="508" y="6"/>
                    <a:pt x="485" y="1"/>
                    <a:pt x="457" y="1"/>
                  </a:cubicBezTo>
                  <a:close/>
                </a:path>
              </a:pathLst>
            </a:custGeom>
            <a:solidFill>
              <a:srgbClr val="2F3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" name="Google Shape;775;p28"/>
            <p:cNvSpPr/>
            <p:nvPr/>
          </p:nvSpPr>
          <p:spPr>
            <a:xfrm>
              <a:off x="7968275" y="2296925"/>
              <a:ext cx="32075" cy="45000"/>
            </a:xfrm>
            <a:custGeom>
              <a:avLst/>
              <a:gdLst/>
              <a:ahLst/>
              <a:cxnLst/>
              <a:rect l="l" t="t" r="r" b="b"/>
              <a:pathLst>
                <a:path w="1283" h="1800" extrusionOk="0">
                  <a:moveTo>
                    <a:pt x="599" y="1"/>
                  </a:moveTo>
                  <a:cubicBezTo>
                    <a:pt x="577" y="1"/>
                    <a:pt x="554" y="2"/>
                    <a:pt x="532" y="5"/>
                  </a:cubicBezTo>
                  <a:cubicBezTo>
                    <a:pt x="147" y="55"/>
                    <a:pt x="1" y="446"/>
                    <a:pt x="110" y="1092"/>
                  </a:cubicBezTo>
                  <a:cubicBezTo>
                    <a:pt x="169" y="1436"/>
                    <a:pt x="233" y="1800"/>
                    <a:pt x="644" y="1800"/>
                  </a:cubicBezTo>
                  <a:cubicBezTo>
                    <a:pt x="676" y="1800"/>
                    <a:pt x="711" y="1798"/>
                    <a:pt x="748" y="1793"/>
                  </a:cubicBezTo>
                  <a:cubicBezTo>
                    <a:pt x="1219" y="1734"/>
                    <a:pt x="1283" y="1367"/>
                    <a:pt x="1265" y="1033"/>
                  </a:cubicBezTo>
                  <a:cubicBezTo>
                    <a:pt x="1244" y="396"/>
                    <a:pt x="969" y="1"/>
                    <a:pt x="59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" name="Google Shape;776;p28"/>
            <p:cNvSpPr/>
            <p:nvPr/>
          </p:nvSpPr>
          <p:spPr>
            <a:xfrm>
              <a:off x="7913250" y="2366225"/>
              <a:ext cx="65575" cy="66925"/>
            </a:xfrm>
            <a:custGeom>
              <a:avLst/>
              <a:gdLst/>
              <a:ahLst/>
              <a:cxnLst/>
              <a:rect l="l" t="t" r="r" b="b"/>
              <a:pathLst>
                <a:path w="2623" h="2677" extrusionOk="0">
                  <a:moveTo>
                    <a:pt x="495" y="0"/>
                  </a:moveTo>
                  <a:cubicBezTo>
                    <a:pt x="344" y="0"/>
                    <a:pt x="160" y="68"/>
                    <a:pt x="0" y="89"/>
                  </a:cubicBezTo>
                  <a:cubicBezTo>
                    <a:pt x="124" y="245"/>
                    <a:pt x="221" y="447"/>
                    <a:pt x="381" y="556"/>
                  </a:cubicBezTo>
                  <a:cubicBezTo>
                    <a:pt x="808" y="850"/>
                    <a:pt x="1262" y="1102"/>
                    <a:pt x="1779" y="1423"/>
                  </a:cubicBezTo>
                  <a:cubicBezTo>
                    <a:pt x="1481" y="1703"/>
                    <a:pt x="1256" y="1881"/>
                    <a:pt x="1073" y="2096"/>
                  </a:cubicBezTo>
                  <a:cubicBezTo>
                    <a:pt x="991" y="2188"/>
                    <a:pt x="936" y="2386"/>
                    <a:pt x="982" y="2481"/>
                  </a:cubicBezTo>
                  <a:cubicBezTo>
                    <a:pt x="1018" y="2570"/>
                    <a:pt x="1207" y="2676"/>
                    <a:pt x="1292" y="2676"/>
                  </a:cubicBezTo>
                  <a:cubicBezTo>
                    <a:pt x="1304" y="2676"/>
                    <a:pt x="1314" y="2674"/>
                    <a:pt x="1321" y="2670"/>
                  </a:cubicBezTo>
                  <a:cubicBezTo>
                    <a:pt x="1687" y="2435"/>
                    <a:pt x="2105" y="2220"/>
                    <a:pt x="2356" y="1886"/>
                  </a:cubicBezTo>
                  <a:cubicBezTo>
                    <a:pt x="2623" y="1533"/>
                    <a:pt x="2485" y="1078"/>
                    <a:pt x="2110" y="827"/>
                  </a:cubicBezTo>
                  <a:cubicBezTo>
                    <a:pt x="1647" y="520"/>
                    <a:pt x="1142" y="254"/>
                    <a:pt x="628" y="24"/>
                  </a:cubicBezTo>
                  <a:cubicBezTo>
                    <a:pt x="588" y="7"/>
                    <a:pt x="543" y="0"/>
                    <a:pt x="49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" name="Google Shape;777;p28"/>
            <p:cNvSpPr/>
            <p:nvPr/>
          </p:nvSpPr>
          <p:spPr>
            <a:xfrm>
              <a:off x="7939725" y="2825650"/>
              <a:ext cx="28325" cy="55025"/>
            </a:xfrm>
            <a:custGeom>
              <a:avLst/>
              <a:gdLst/>
              <a:ahLst/>
              <a:cxnLst/>
              <a:rect l="l" t="t" r="r" b="b"/>
              <a:pathLst>
                <a:path w="1133" h="2201" extrusionOk="0">
                  <a:moveTo>
                    <a:pt x="386" y="0"/>
                  </a:moveTo>
                  <a:cubicBezTo>
                    <a:pt x="248" y="198"/>
                    <a:pt x="111" y="395"/>
                    <a:pt x="1" y="560"/>
                  </a:cubicBezTo>
                  <a:cubicBezTo>
                    <a:pt x="120" y="1059"/>
                    <a:pt x="175" y="1458"/>
                    <a:pt x="327" y="1820"/>
                  </a:cubicBezTo>
                  <a:cubicBezTo>
                    <a:pt x="395" y="1989"/>
                    <a:pt x="656" y="2077"/>
                    <a:pt x="830" y="2201"/>
                  </a:cubicBezTo>
                  <a:cubicBezTo>
                    <a:pt x="935" y="2008"/>
                    <a:pt x="1133" y="1810"/>
                    <a:pt x="1133" y="1618"/>
                  </a:cubicBezTo>
                  <a:cubicBezTo>
                    <a:pt x="1128" y="1242"/>
                    <a:pt x="1068" y="848"/>
                    <a:pt x="931" y="504"/>
                  </a:cubicBezTo>
                  <a:cubicBezTo>
                    <a:pt x="849" y="298"/>
                    <a:pt x="573" y="165"/>
                    <a:pt x="386" y="0"/>
                  </a:cubicBezTo>
                  <a:close/>
                </a:path>
              </a:pathLst>
            </a:custGeom>
            <a:solidFill>
              <a:srgbClr val="2F3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" name="Google Shape;778;p28"/>
            <p:cNvSpPr/>
            <p:nvPr/>
          </p:nvSpPr>
          <p:spPr>
            <a:xfrm>
              <a:off x="7898600" y="2448250"/>
              <a:ext cx="65350" cy="75850"/>
            </a:xfrm>
            <a:custGeom>
              <a:avLst/>
              <a:gdLst/>
              <a:ahLst/>
              <a:cxnLst/>
              <a:rect l="l" t="t" r="r" b="b"/>
              <a:pathLst>
                <a:path w="2614" h="3034" extrusionOk="0">
                  <a:moveTo>
                    <a:pt x="1087" y="723"/>
                  </a:moveTo>
                  <a:cubicBezTo>
                    <a:pt x="1238" y="883"/>
                    <a:pt x="1463" y="1020"/>
                    <a:pt x="1522" y="1209"/>
                  </a:cubicBezTo>
                  <a:cubicBezTo>
                    <a:pt x="1595" y="1461"/>
                    <a:pt x="1558" y="1758"/>
                    <a:pt x="1522" y="2029"/>
                  </a:cubicBezTo>
                  <a:cubicBezTo>
                    <a:pt x="1514" y="2089"/>
                    <a:pt x="1327" y="2189"/>
                    <a:pt x="1248" y="2189"/>
                  </a:cubicBezTo>
                  <a:cubicBezTo>
                    <a:pt x="1238" y="2189"/>
                    <a:pt x="1230" y="2187"/>
                    <a:pt x="1224" y="2184"/>
                  </a:cubicBezTo>
                  <a:cubicBezTo>
                    <a:pt x="1082" y="2093"/>
                    <a:pt x="908" y="1950"/>
                    <a:pt x="885" y="1804"/>
                  </a:cubicBezTo>
                  <a:cubicBezTo>
                    <a:pt x="830" y="1492"/>
                    <a:pt x="866" y="1167"/>
                    <a:pt x="866" y="846"/>
                  </a:cubicBezTo>
                  <a:lnTo>
                    <a:pt x="1087" y="723"/>
                  </a:lnTo>
                  <a:close/>
                  <a:moveTo>
                    <a:pt x="1283" y="0"/>
                  </a:moveTo>
                  <a:cubicBezTo>
                    <a:pt x="1051" y="0"/>
                    <a:pt x="824" y="83"/>
                    <a:pt x="679" y="250"/>
                  </a:cubicBezTo>
                  <a:cubicBezTo>
                    <a:pt x="302" y="672"/>
                    <a:pt x="1" y="1135"/>
                    <a:pt x="64" y="1762"/>
                  </a:cubicBezTo>
                  <a:cubicBezTo>
                    <a:pt x="141" y="2484"/>
                    <a:pt x="643" y="3033"/>
                    <a:pt x="1288" y="3033"/>
                  </a:cubicBezTo>
                  <a:cubicBezTo>
                    <a:pt x="1299" y="3033"/>
                    <a:pt x="1309" y="3033"/>
                    <a:pt x="1320" y="3033"/>
                  </a:cubicBezTo>
                  <a:cubicBezTo>
                    <a:pt x="1972" y="3015"/>
                    <a:pt x="2494" y="2423"/>
                    <a:pt x="2613" y="1644"/>
                  </a:cubicBezTo>
                  <a:cubicBezTo>
                    <a:pt x="2411" y="1203"/>
                    <a:pt x="2260" y="731"/>
                    <a:pt x="1989" y="342"/>
                  </a:cubicBezTo>
                  <a:cubicBezTo>
                    <a:pt x="1831" y="114"/>
                    <a:pt x="1554" y="0"/>
                    <a:pt x="128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" name="Google Shape;779;p28"/>
            <p:cNvSpPr/>
            <p:nvPr/>
          </p:nvSpPr>
          <p:spPr>
            <a:xfrm>
              <a:off x="7898475" y="2756675"/>
              <a:ext cx="24550" cy="50200"/>
            </a:xfrm>
            <a:custGeom>
              <a:avLst/>
              <a:gdLst/>
              <a:ahLst/>
              <a:cxnLst/>
              <a:rect l="l" t="t" r="r" b="b"/>
              <a:pathLst>
                <a:path w="982" h="2008" extrusionOk="0">
                  <a:moveTo>
                    <a:pt x="487" y="0"/>
                  </a:moveTo>
                  <a:cubicBezTo>
                    <a:pt x="371" y="0"/>
                    <a:pt x="263" y="81"/>
                    <a:pt x="221" y="242"/>
                  </a:cubicBezTo>
                  <a:cubicBezTo>
                    <a:pt x="97" y="696"/>
                    <a:pt x="46" y="1172"/>
                    <a:pt x="10" y="1645"/>
                  </a:cubicBezTo>
                  <a:cubicBezTo>
                    <a:pt x="0" y="1765"/>
                    <a:pt x="161" y="2003"/>
                    <a:pt x="248" y="2007"/>
                  </a:cubicBezTo>
                  <a:cubicBezTo>
                    <a:pt x="399" y="2007"/>
                    <a:pt x="629" y="1911"/>
                    <a:pt x="692" y="1782"/>
                  </a:cubicBezTo>
                  <a:cubicBezTo>
                    <a:pt x="835" y="1517"/>
                    <a:pt x="890" y="1205"/>
                    <a:pt x="982" y="907"/>
                  </a:cubicBezTo>
                  <a:cubicBezTo>
                    <a:pt x="918" y="659"/>
                    <a:pt x="895" y="412"/>
                    <a:pt x="790" y="215"/>
                  </a:cubicBezTo>
                  <a:cubicBezTo>
                    <a:pt x="712" y="71"/>
                    <a:pt x="596" y="0"/>
                    <a:pt x="487" y="0"/>
                  </a:cubicBezTo>
                  <a:close/>
                </a:path>
              </a:pathLst>
            </a:custGeom>
            <a:solidFill>
              <a:srgbClr val="2F3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" name="Google Shape;780;p28"/>
            <p:cNvSpPr/>
            <p:nvPr/>
          </p:nvSpPr>
          <p:spPr>
            <a:xfrm>
              <a:off x="7844075" y="2828275"/>
              <a:ext cx="24175" cy="60550"/>
            </a:xfrm>
            <a:custGeom>
              <a:avLst/>
              <a:gdLst/>
              <a:ahLst/>
              <a:cxnLst/>
              <a:rect l="l" t="t" r="r" b="b"/>
              <a:pathLst>
                <a:path w="967" h="2422" extrusionOk="0">
                  <a:moveTo>
                    <a:pt x="455" y="0"/>
                  </a:moveTo>
                  <a:cubicBezTo>
                    <a:pt x="451" y="0"/>
                    <a:pt x="448" y="1"/>
                    <a:pt x="444" y="1"/>
                  </a:cubicBezTo>
                  <a:cubicBezTo>
                    <a:pt x="315" y="15"/>
                    <a:pt x="142" y="203"/>
                    <a:pt x="96" y="344"/>
                  </a:cubicBezTo>
                  <a:cubicBezTo>
                    <a:pt x="23" y="583"/>
                    <a:pt x="36" y="844"/>
                    <a:pt x="0" y="1215"/>
                  </a:cubicBezTo>
                  <a:cubicBezTo>
                    <a:pt x="45" y="1463"/>
                    <a:pt x="82" y="1825"/>
                    <a:pt x="192" y="2165"/>
                  </a:cubicBezTo>
                  <a:cubicBezTo>
                    <a:pt x="237" y="2284"/>
                    <a:pt x="458" y="2422"/>
                    <a:pt x="596" y="2422"/>
                  </a:cubicBezTo>
                  <a:cubicBezTo>
                    <a:pt x="601" y="2422"/>
                    <a:pt x="605" y="2422"/>
                    <a:pt x="609" y="2421"/>
                  </a:cubicBezTo>
                  <a:cubicBezTo>
                    <a:pt x="742" y="2412"/>
                    <a:pt x="966" y="2210"/>
                    <a:pt x="966" y="2096"/>
                  </a:cubicBezTo>
                  <a:cubicBezTo>
                    <a:pt x="963" y="1486"/>
                    <a:pt x="924" y="876"/>
                    <a:pt x="848" y="272"/>
                  </a:cubicBezTo>
                  <a:cubicBezTo>
                    <a:pt x="834" y="159"/>
                    <a:pt x="590" y="0"/>
                    <a:pt x="45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" name="Google Shape;781;p28"/>
            <p:cNvSpPr/>
            <p:nvPr/>
          </p:nvSpPr>
          <p:spPr>
            <a:xfrm>
              <a:off x="7790075" y="2759800"/>
              <a:ext cx="30050" cy="49575"/>
            </a:xfrm>
            <a:custGeom>
              <a:avLst/>
              <a:gdLst/>
              <a:ahLst/>
              <a:cxnLst/>
              <a:rect l="l" t="t" r="r" b="b"/>
              <a:pathLst>
                <a:path w="1202" h="1983" extrusionOk="0">
                  <a:moveTo>
                    <a:pt x="819" y="0"/>
                  </a:moveTo>
                  <a:cubicBezTo>
                    <a:pt x="750" y="0"/>
                    <a:pt x="669" y="29"/>
                    <a:pt x="573" y="95"/>
                  </a:cubicBezTo>
                  <a:cubicBezTo>
                    <a:pt x="93" y="434"/>
                    <a:pt x="0" y="1520"/>
                    <a:pt x="427" y="1983"/>
                  </a:cubicBezTo>
                  <a:cubicBezTo>
                    <a:pt x="858" y="1621"/>
                    <a:pt x="1201" y="801"/>
                    <a:pt x="1109" y="361"/>
                  </a:cubicBezTo>
                  <a:cubicBezTo>
                    <a:pt x="1065" y="151"/>
                    <a:pt x="974" y="0"/>
                    <a:pt x="81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" name="Google Shape;782;p28"/>
            <p:cNvSpPr/>
            <p:nvPr/>
          </p:nvSpPr>
          <p:spPr>
            <a:xfrm>
              <a:off x="7773350" y="2343575"/>
              <a:ext cx="40825" cy="44850"/>
            </a:xfrm>
            <a:custGeom>
              <a:avLst/>
              <a:gdLst/>
              <a:ahLst/>
              <a:cxnLst/>
              <a:rect l="l" t="t" r="r" b="b"/>
              <a:pathLst>
                <a:path w="1633" h="1794" extrusionOk="0">
                  <a:moveTo>
                    <a:pt x="623" y="0"/>
                  </a:moveTo>
                  <a:cubicBezTo>
                    <a:pt x="250" y="0"/>
                    <a:pt x="1" y="328"/>
                    <a:pt x="15" y="802"/>
                  </a:cubicBezTo>
                  <a:cubicBezTo>
                    <a:pt x="23" y="1376"/>
                    <a:pt x="348" y="1793"/>
                    <a:pt x="784" y="1793"/>
                  </a:cubicBezTo>
                  <a:cubicBezTo>
                    <a:pt x="793" y="1793"/>
                    <a:pt x="802" y="1793"/>
                    <a:pt x="812" y="1793"/>
                  </a:cubicBezTo>
                  <a:cubicBezTo>
                    <a:pt x="1233" y="1779"/>
                    <a:pt x="1623" y="1357"/>
                    <a:pt x="1628" y="913"/>
                  </a:cubicBezTo>
                  <a:cubicBezTo>
                    <a:pt x="1632" y="445"/>
                    <a:pt x="1160" y="9"/>
                    <a:pt x="638" y="0"/>
                  </a:cubicBezTo>
                  <a:cubicBezTo>
                    <a:pt x="633" y="0"/>
                    <a:pt x="628" y="0"/>
                    <a:pt x="62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" name="Google Shape;783;p28"/>
            <p:cNvSpPr/>
            <p:nvPr/>
          </p:nvSpPr>
          <p:spPr>
            <a:xfrm>
              <a:off x="7704250" y="2462725"/>
              <a:ext cx="77700" cy="71550"/>
            </a:xfrm>
            <a:custGeom>
              <a:avLst/>
              <a:gdLst/>
              <a:ahLst/>
              <a:cxnLst/>
              <a:rect l="l" t="t" r="r" b="b"/>
              <a:pathLst>
                <a:path w="3108" h="2862" extrusionOk="0">
                  <a:moveTo>
                    <a:pt x="1324" y="1"/>
                  </a:moveTo>
                  <a:cubicBezTo>
                    <a:pt x="505" y="1"/>
                    <a:pt x="0" y="531"/>
                    <a:pt x="0" y="1381"/>
                  </a:cubicBezTo>
                  <a:cubicBezTo>
                    <a:pt x="0" y="2340"/>
                    <a:pt x="491" y="2862"/>
                    <a:pt x="1398" y="2862"/>
                  </a:cubicBezTo>
                  <a:cubicBezTo>
                    <a:pt x="1406" y="2862"/>
                    <a:pt x="1413" y="2862"/>
                    <a:pt x="1421" y="2862"/>
                  </a:cubicBezTo>
                  <a:cubicBezTo>
                    <a:pt x="2297" y="2857"/>
                    <a:pt x="3108" y="2138"/>
                    <a:pt x="3090" y="1381"/>
                  </a:cubicBezTo>
                  <a:cubicBezTo>
                    <a:pt x="3072" y="602"/>
                    <a:pt x="2320" y="5"/>
                    <a:pt x="1344" y="1"/>
                  </a:cubicBezTo>
                  <a:cubicBezTo>
                    <a:pt x="1337" y="1"/>
                    <a:pt x="1331" y="1"/>
                    <a:pt x="1324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" name="Google Shape;784;p28"/>
            <p:cNvSpPr/>
            <p:nvPr/>
          </p:nvSpPr>
          <p:spPr>
            <a:xfrm>
              <a:off x="7298150" y="2781650"/>
              <a:ext cx="452775" cy="398875"/>
            </a:xfrm>
            <a:custGeom>
              <a:avLst/>
              <a:gdLst/>
              <a:ahLst/>
              <a:cxnLst/>
              <a:rect l="l" t="t" r="r" b="b"/>
              <a:pathLst>
                <a:path w="18111" h="15955" extrusionOk="0">
                  <a:moveTo>
                    <a:pt x="7932" y="4413"/>
                  </a:moveTo>
                  <a:cubicBezTo>
                    <a:pt x="8111" y="4413"/>
                    <a:pt x="8261" y="4615"/>
                    <a:pt x="8237" y="4878"/>
                  </a:cubicBezTo>
                  <a:lnTo>
                    <a:pt x="8238" y="4878"/>
                  </a:lnTo>
                  <a:cubicBezTo>
                    <a:pt x="8200" y="5335"/>
                    <a:pt x="7344" y="6155"/>
                    <a:pt x="6884" y="6175"/>
                  </a:cubicBezTo>
                  <a:cubicBezTo>
                    <a:pt x="6877" y="6175"/>
                    <a:pt x="6869" y="6176"/>
                    <a:pt x="6862" y="6176"/>
                  </a:cubicBezTo>
                  <a:cubicBezTo>
                    <a:pt x="6536" y="6176"/>
                    <a:pt x="6331" y="5898"/>
                    <a:pt x="6537" y="5648"/>
                  </a:cubicBezTo>
                  <a:cubicBezTo>
                    <a:pt x="6902" y="5221"/>
                    <a:pt x="7309" y="4830"/>
                    <a:pt x="7751" y="4484"/>
                  </a:cubicBezTo>
                  <a:cubicBezTo>
                    <a:pt x="7811" y="4435"/>
                    <a:pt x="7873" y="4413"/>
                    <a:pt x="7932" y="4413"/>
                  </a:cubicBezTo>
                  <a:close/>
                  <a:moveTo>
                    <a:pt x="10183" y="5560"/>
                  </a:moveTo>
                  <a:cubicBezTo>
                    <a:pt x="10242" y="5560"/>
                    <a:pt x="10295" y="5570"/>
                    <a:pt x="10323" y="5593"/>
                  </a:cubicBezTo>
                  <a:cubicBezTo>
                    <a:pt x="10423" y="5675"/>
                    <a:pt x="10523" y="5900"/>
                    <a:pt x="10483" y="5996"/>
                  </a:cubicBezTo>
                  <a:lnTo>
                    <a:pt x="10483" y="5995"/>
                  </a:lnTo>
                  <a:cubicBezTo>
                    <a:pt x="10223" y="6579"/>
                    <a:pt x="9932" y="7148"/>
                    <a:pt x="9612" y="7701"/>
                  </a:cubicBezTo>
                  <a:cubicBezTo>
                    <a:pt x="9560" y="7790"/>
                    <a:pt x="9373" y="7855"/>
                    <a:pt x="9233" y="7855"/>
                  </a:cubicBezTo>
                  <a:cubicBezTo>
                    <a:pt x="9200" y="7855"/>
                    <a:pt x="9170" y="7851"/>
                    <a:pt x="9145" y="7843"/>
                  </a:cubicBezTo>
                  <a:cubicBezTo>
                    <a:pt x="9015" y="7806"/>
                    <a:pt x="8943" y="7590"/>
                    <a:pt x="8782" y="7371"/>
                  </a:cubicBezTo>
                  <a:cubicBezTo>
                    <a:pt x="9172" y="6775"/>
                    <a:pt x="9539" y="6193"/>
                    <a:pt x="9938" y="5633"/>
                  </a:cubicBezTo>
                  <a:cubicBezTo>
                    <a:pt x="9972" y="5588"/>
                    <a:pt x="10085" y="5560"/>
                    <a:pt x="10183" y="5560"/>
                  </a:cubicBezTo>
                  <a:close/>
                  <a:moveTo>
                    <a:pt x="13618" y="6775"/>
                  </a:moveTo>
                  <a:cubicBezTo>
                    <a:pt x="13746" y="6949"/>
                    <a:pt x="13880" y="7118"/>
                    <a:pt x="13989" y="7303"/>
                  </a:cubicBezTo>
                  <a:cubicBezTo>
                    <a:pt x="14034" y="7376"/>
                    <a:pt x="14021" y="7481"/>
                    <a:pt x="14044" y="7668"/>
                  </a:cubicBezTo>
                  <a:lnTo>
                    <a:pt x="14044" y="7668"/>
                  </a:lnTo>
                  <a:cubicBezTo>
                    <a:pt x="13989" y="7876"/>
                    <a:pt x="13958" y="8197"/>
                    <a:pt x="13811" y="8458"/>
                  </a:cubicBezTo>
                  <a:cubicBezTo>
                    <a:pt x="13741" y="8583"/>
                    <a:pt x="13502" y="8706"/>
                    <a:pt x="13343" y="8706"/>
                  </a:cubicBezTo>
                  <a:cubicBezTo>
                    <a:pt x="13323" y="8706"/>
                    <a:pt x="13304" y="8704"/>
                    <a:pt x="13287" y="8700"/>
                  </a:cubicBezTo>
                  <a:cubicBezTo>
                    <a:pt x="13150" y="8664"/>
                    <a:pt x="12999" y="8380"/>
                    <a:pt x="13003" y="8210"/>
                  </a:cubicBezTo>
                  <a:cubicBezTo>
                    <a:pt x="13008" y="7888"/>
                    <a:pt x="13086" y="7559"/>
                    <a:pt x="13205" y="7257"/>
                  </a:cubicBezTo>
                  <a:cubicBezTo>
                    <a:pt x="13279" y="7073"/>
                    <a:pt x="13476" y="6935"/>
                    <a:pt x="13618" y="6775"/>
                  </a:cubicBezTo>
                  <a:close/>
                  <a:moveTo>
                    <a:pt x="5558" y="7404"/>
                  </a:moveTo>
                  <a:cubicBezTo>
                    <a:pt x="5608" y="7404"/>
                    <a:pt x="5654" y="7412"/>
                    <a:pt x="5689" y="7427"/>
                  </a:cubicBezTo>
                  <a:cubicBezTo>
                    <a:pt x="5798" y="7473"/>
                    <a:pt x="5853" y="7637"/>
                    <a:pt x="5990" y="7839"/>
                  </a:cubicBezTo>
                  <a:lnTo>
                    <a:pt x="5991" y="7838"/>
                  </a:lnTo>
                  <a:lnTo>
                    <a:pt x="5991" y="7838"/>
                  </a:lnTo>
                  <a:cubicBezTo>
                    <a:pt x="5629" y="8351"/>
                    <a:pt x="5285" y="8860"/>
                    <a:pt x="4904" y="9338"/>
                  </a:cubicBezTo>
                  <a:cubicBezTo>
                    <a:pt x="4871" y="9382"/>
                    <a:pt x="4772" y="9404"/>
                    <a:pt x="4676" y="9404"/>
                  </a:cubicBezTo>
                  <a:cubicBezTo>
                    <a:pt x="4590" y="9404"/>
                    <a:pt x="4506" y="9387"/>
                    <a:pt x="4469" y="9353"/>
                  </a:cubicBezTo>
                  <a:cubicBezTo>
                    <a:pt x="4364" y="9256"/>
                    <a:pt x="4281" y="8990"/>
                    <a:pt x="4341" y="8889"/>
                  </a:cubicBezTo>
                  <a:cubicBezTo>
                    <a:pt x="4629" y="8403"/>
                    <a:pt x="4959" y="7940"/>
                    <a:pt x="5298" y="7490"/>
                  </a:cubicBezTo>
                  <a:cubicBezTo>
                    <a:pt x="5342" y="7435"/>
                    <a:pt x="5456" y="7404"/>
                    <a:pt x="5558" y="7404"/>
                  </a:cubicBezTo>
                  <a:close/>
                  <a:moveTo>
                    <a:pt x="8274" y="8440"/>
                  </a:moveTo>
                  <a:cubicBezTo>
                    <a:pt x="8290" y="8440"/>
                    <a:pt x="8305" y="8441"/>
                    <a:pt x="8319" y="8443"/>
                  </a:cubicBezTo>
                  <a:cubicBezTo>
                    <a:pt x="8434" y="8462"/>
                    <a:pt x="8516" y="8696"/>
                    <a:pt x="8631" y="8856"/>
                  </a:cubicBezTo>
                  <a:cubicBezTo>
                    <a:pt x="8430" y="9424"/>
                    <a:pt x="8274" y="9969"/>
                    <a:pt x="8029" y="10474"/>
                  </a:cubicBezTo>
                  <a:cubicBezTo>
                    <a:pt x="7957" y="10626"/>
                    <a:pt x="7654" y="10671"/>
                    <a:pt x="7457" y="10763"/>
                  </a:cubicBezTo>
                  <a:cubicBezTo>
                    <a:pt x="7370" y="10566"/>
                    <a:pt x="7174" y="10332"/>
                    <a:pt x="7224" y="10172"/>
                  </a:cubicBezTo>
                  <a:cubicBezTo>
                    <a:pt x="7376" y="9649"/>
                    <a:pt x="7595" y="9140"/>
                    <a:pt x="7838" y="8654"/>
                  </a:cubicBezTo>
                  <a:cubicBezTo>
                    <a:pt x="7896" y="8538"/>
                    <a:pt x="8121" y="8440"/>
                    <a:pt x="8274" y="8440"/>
                  </a:cubicBezTo>
                  <a:close/>
                  <a:moveTo>
                    <a:pt x="2631" y="9349"/>
                  </a:moveTo>
                  <a:cubicBezTo>
                    <a:pt x="2656" y="9349"/>
                    <a:pt x="2679" y="9352"/>
                    <a:pt x="2697" y="9359"/>
                  </a:cubicBezTo>
                  <a:cubicBezTo>
                    <a:pt x="2788" y="9401"/>
                    <a:pt x="2825" y="9585"/>
                    <a:pt x="2935" y="9805"/>
                  </a:cubicBezTo>
                  <a:cubicBezTo>
                    <a:pt x="2613" y="10230"/>
                    <a:pt x="2311" y="10666"/>
                    <a:pt x="1967" y="11069"/>
                  </a:cubicBezTo>
                  <a:cubicBezTo>
                    <a:pt x="1923" y="11120"/>
                    <a:pt x="1823" y="11124"/>
                    <a:pt x="1718" y="11124"/>
                  </a:cubicBezTo>
                  <a:cubicBezTo>
                    <a:pt x="1699" y="11124"/>
                    <a:pt x="1678" y="11124"/>
                    <a:pt x="1658" y="11124"/>
                  </a:cubicBezTo>
                  <a:cubicBezTo>
                    <a:pt x="1613" y="11124"/>
                    <a:pt x="1568" y="11124"/>
                    <a:pt x="1527" y="11129"/>
                  </a:cubicBezTo>
                  <a:cubicBezTo>
                    <a:pt x="1519" y="10978"/>
                    <a:pt x="1445" y="10789"/>
                    <a:pt x="1504" y="10684"/>
                  </a:cubicBezTo>
                  <a:cubicBezTo>
                    <a:pt x="1759" y="10266"/>
                    <a:pt x="2036" y="9863"/>
                    <a:pt x="2335" y="9474"/>
                  </a:cubicBezTo>
                  <a:cubicBezTo>
                    <a:pt x="2386" y="9404"/>
                    <a:pt x="2529" y="9349"/>
                    <a:pt x="2631" y="9349"/>
                  </a:cubicBezTo>
                  <a:close/>
                  <a:moveTo>
                    <a:pt x="11556" y="9232"/>
                  </a:moveTo>
                  <a:cubicBezTo>
                    <a:pt x="11665" y="9402"/>
                    <a:pt x="11780" y="9572"/>
                    <a:pt x="11871" y="9746"/>
                  </a:cubicBezTo>
                  <a:cubicBezTo>
                    <a:pt x="11903" y="9805"/>
                    <a:pt x="11876" y="9892"/>
                    <a:pt x="11876" y="9966"/>
                  </a:cubicBezTo>
                  <a:cubicBezTo>
                    <a:pt x="11894" y="9966"/>
                    <a:pt x="11913" y="9969"/>
                    <a:pt x="11931" y="9975"/>
                  </a:cubicBezTo>
                  <a:lnTo>
                    <a:pt x="11932" y="9973"/>
                  </a:lnTo>
                  <a:lnTo>
                    <a:pt x="11932" y="9973"/>
                  </a:lnTo>
                  <a:cubicBezTo>
                    <a:pt x="11821" y="10396"/>
                    <a:pt x="11766" y="10840"/>
                    <a:pt x="11583" y="11226"/>
                  </a:cubicBezTo>
                  <a:cubicBezTo>
                    <a:pt x="11495" y="11419"/>
                    <a:pt x="11188" y="11511"/>
                    <a:pt x="10978" y="11648"/>
                  </a:cubicBezTo>
                  <a:cubicBezTo>
                    <a:pt x="10877" y="11423"/>
                    <a:pt x="10670" y="11180"/>
                    <a:pt x="10703" y="10969"/>
                  </a:cubicBezTo>
                  <a:cubicBezTo>
                    <a:pt x="10771" y="10511"/>
                    <a:pt x="10927" y="10052"/>
                    <a:pt x="11110" y="9617"/>
                  </a:cubicBezTo>
                  <a:cubicBezTo>
                    <a:pt x="11175" y="9457"/>
                    <a:pt x="11404" y="9360"/>
                    <a:pt x="11556" y="9232"/>
                  </a:cubicBezTo>
                  <a:close/>
                  <a:moveTo>
                    <a:pt x="14979" y="9676"/>
                  </a:moveTo>
                  <a:cubicBezTo>
                    <a:pt x="15103" y="9855"/>
                    <a:pt x="15241" y="10034"/>
                    <a:pt x="15351" y="10222"/>
                  </a:cubicBezTo>
                  <a:cubicBezTo>
                    <a:pt x="15391" y="10295"/>
                    <a:pt x="15369" y="10401"/>
                    <a:pt x="15378" y="10556"/>
                  </a:cubicBezTo>
                  <a:lnTo>
                    <a:pt x="15378" y="10556"/>
                  </a:lnTo>
                  <a:cubicBezTo>
                    <a:pt x="15332" y="10817"/>
                    <a:pt x="15332" y="11170"/>
                    <a:pt x="15199" y="11455"/>
                  </a:cubicBezTo>
                  <a:cubicBezTo>
                    <a:pt x="15098" y="11680"/>
                    <a:pt x="14833" y="11964"/>
                    <a:pt x="14631" y="11969"/>
                  </a:cubicBezTo>
                  <a:cubicBezTo>
                    <a:pt x="14625" y="11969"/>
                    <a:pt x="14618" y="11969"/>
                    <a:pt x="14612" y="11969"/>
                  </a:cubicBezTo>
                  <a:cubicBezTo>
                    <a:pt x="14263" y="11969"/>
                    <a:pt x="14215" y="11614"/>
                    <a:pt x="14265" y="11313"/>
                  </a:cubicBezTo>
                  <a:cubicBezTo>
                    <a:pt x="14328" y="10919"/>
                    <a:pt x="14402" y="10515"/>
                    <a:pt x="14539" y="10145"/>
                  </a:cubicBezTo>
                  <a:cubicBezTo>
                    <a:pt x="14604" y="9960"/>
                    <a:pt x="14828" y="9828"/>
                    <a:pt x="14979" y="9676"/>
                  </a:cubicBezTo>
                  <a:close/>
                  <a:moveTo>
                    <a:pt x="4191" y="10944"/>
                  </a:moveTo>
                  <a:cubicBezTo>
                    <a:pt x="4291" y="10944"/>
                    <a:pt x="4590" y="11067"/>
                    <a:pt x="4629" y="11172"/>
                  </a:cubicBezTo>
                  <a:cubicBezTo>
                    <a:pt x="4744" y="11478"/>
                    <a:pt x="3979" y="12355"/>
                    <a:pt x="3506" y="12363"/>
                  </a:cubicBezTo>
                  <a:lnTo>
                    <a:pt x="3507" y="12362"/>
                  </a:lnTo>
                  <a:cubicBezTo>
                    <a:pt x="3465" y="12257"/>
                    <a:pt x="3310" y="12045"/>
                    <a:pt x="3360" y="11964"/>
                  </a:cubicBezTo>
                  <a:cubicBezTo>
                    <a:pt x="3592" y="11600"/>
                    <a:pt x="3860" y="11261"/>
                    <a:pt x="4162" y="10952"/>
                  </a:cubicBezTo>
                  <a:cubicBezTo>
                    <a:pt x="4167" y="10947"/>
                    <a:pt x="4177" y="10944"/>
                    <a:pt x="4191" y="10944"/>
                  </a:cubicBezTo>
                  <a:close/>
                  <a:moveTo>
                    <a:pt x="8673" y="12370"/>
                  </a:moveTo>
                  <a:cubicBezTo>
                    <a:pt x="8691" y="12370"/>
                    <a:pt x="8709" y="12372"/>
                    <a:pt x="8724" y="12377"/>
                  </a:cubicBezTo>
                  <a:cubicBezTo>
                    <a:pt x="8838" y="12404"/>
                    <a:pt x="9011" y="12629"/>
                    <a:pt x="8984" y="12715"/>
                  </a:cubicBezTo>
                  <a:lnTo>
                    <a:pt x="8985" y="12714"/>
                  </a:lnTo>
                  <a:lnTo>
                    <a:pt x="8985" y="12714"/>
                  </a:lnTo>
                  <a:cubicBezTo>
                    <a:pt x="8874" y="13105"/>
                    <a:pt x="8718" y="13480"/>
                    <a:pt x="8535" y="13843"/>
                  </a:cubicBezTo>
                  <a:cubicBezTo>
                    <a:pt x="8504" y="13906"/>
                    <a:pt x="8360" y="13953"/>
                    <a:pt x="8249" y="13953"/>
                  </a:cubicBezTo>
                  <a:cubicBezTo>
                    <a:pt x="8215" y="13953"/>
                    <a:pt x="8184" y="13948"/>
                    <a:pt x="8160" y="13938"/>
                  </a:cubicBezTo>
                  <a:cubicBezTo>
                    <a:pt x="8063" y="13902"/>
                    <a:pt x="8022" y="13719"/>
                    <a:pt x="7944" y="13576"/>
                  </a:cubicBezTo>
                  <a:cubicBezTo>
                    <a:pt x="8072" y="13223"/>
                    <a:pt x="8169" y="12871"/>
                    <a:pt x="8329" y="12554"/>
                  </a:cubicBezTo>
                  <a:cubicBezTo>
                    <a:pt x="8373" y="12459"/>
                    <a:pt x="8551" y="12370"/>
                    <a:pt x="8673" y="12370"/>
                  </a:cubicBezTo>
                  <a:close/>
                  <a:moveTo>
                    <a:pt x="12986" y="12939"/>
                  </a:moveTo>
                  <a:cubicBezTo>
                    <a:pt x="12990" y="12939"/>
                    <a:pt x="12995" y="12940"/>
                    <a:pt x="12999" y="12940"/>
                  </a:cubicBezTo>
                  <a:cubicBezTo>
                    <a:pt x="13119" y="12958"/>
                    <a:pt x="13325" y="13109"/>
                    <a:pt x="13310" y="13174"/>
                  </a:cubicBezTo>
                  <a:lnTo>
                    <a:pt x="13312" y="13173"/>
                  </a:lnTo>
                  <a:lnTo>
                    <a:pt x="13312" y="13173"/>
                  </a:lnTo>
                  <a:cubicBezTo>
                    <a:pt x="13229" y="13696"/>
                    <a:pt x="13117" y="14213"/>
                    <a:pt x="12976" y="14723"/>
                  </a:cubicBezTo>
                  <a:cubicBezTo>
                    <a:pt x="12961" y="14777"/>
                    <a:pt x="12789" y="14839"/>
                    <a:pt x="12675" y="14839"/>
                  </a:cubicBezTo>
                  <a:cubicBezTo>
                    <a:pt x="12644" y="14839"/>
                    <a:pt x="12617" y="14834"/>
                    <a:pt x="12600" y="14824"/>
                  </a:cubicBezTo>
                  <a:cubicBezTo>
                    <a:pt x="12467" y="14746"/>
                    <a:pt x="12389" y="14567"/>
                    <a:pt x="12293" y="14439"/>
                  </a:cubicBezTo>
                  <a:cubicBezTo>
                    <a:pt x="12444" y="13971"/>
                    <a:pt x="12568" y="13550"/>
                    <a:pt x="12724" y="13142"/>
                  </a:cubicBezTo>
                  <a:cubicBezTo>
                    <a:pt x="12759" y="13055"/>
                    <a:pt x="12904" y="12939"/>
                    <a:pt x="12986" y="12939"/>
                  </a:cubicBezTo>
                  <a:close/>
                  <a:moveTo>
                    <a:pt x="16369" y="13187"/>
                  </a:moveTo>
                  <a:cubicBezTo>
                    <a:pt x="16462" y="13187"/>
                    <a:pt x="16562" y="13204"/>
                    <a:pt x="16593" y="13242"/>
                  </a:cubicBezTo>
                  <a:cubicBezTo>
                    <a:pt x="16703" y="13389"/>
                    <a:pt x="16726" y="13604"/>
                    <a:pt x="16804" y="13833"/>
                  </a:cubicBezTo>
                  <a:cubicBezTo>
                    <a:pt x="16675" y="14108"/>
                    <a:pt x="16570" y="14401"/>
                    <a:pt x="16400" y="14649"/>
                  </a:cubicBezTo>
                  <a:cubicBezTo>
                    <a:pt x="16331" y="14749"/>
                    <a:pt x="16140" y="14849"/>
                    <a:pt x="16023" y="14849"/>
                  </a:cubicBezTo>
                  <a:cubicBezTo>
                    <a:pt x="16000" y="14849"/>
                    <a:pt x="15980" y="14845"/>
                    <a:pt x="15965" y="14837"/>
                  </a:cubicBezTo>
                  <a:cubicBezTo>
                    <a:pt x="15841" y="14782"/>
                    <a:pt x="15718" y="14525"/>
                    <a:pt x="15750" y="14397"/>
                  </a:cubicBezTo>
                  <a:cubicBezTo>
                    <a:pt x="15851" y="13993"/>
                    <a:pt x="16011" y="13604"/>
                    <a:pt x="16185" y="13229"/>
                  </a:cubicBezTo>
                  <a:cubicBezTo>
                    <a:pt x="16199" y="13202"/>
                    <a:pt x="16281" y="13187"/>
                    <a:pt x="16369" y="13187"/>
                  </a:cubicBezTo>
                  <a:close/>
                  <a:moveTo>
                    <a:pt x="7944" y="0"/>
                  </a:moveTo>
                  <a:cubicBezTo>
                    <a:pt x="5827" y="3969"/>
                    <a:pt x="3067" y="7435"/>
                    <a:pt x="1" y="10740"/>
                  </a:cubicBezTo>
                  <a:cubicBezTo>
                    <a:pt x="1082" y="11303"/>
                    <a:pt x="2104" y="11936"/>
                    <a:pt x="3196" y="12385"/>
                  </a:cubicBezTo>
                  <a:cubicBezTo>
                    <a:pt x="5015" y="13141"/>
                    <a:pt x="6890" y="13774"/>
                    <a:pt x="8737" y="14475"/>
                  </a:cubicBezTo>
                  <a:cubicBezTo>
                    <a:pt x="11280" y="15451"/>
                    <a:pt x="13948" y="15768"/>
                    <a:pt x="16638" y="15947"/>
                  </a:cubicBezTo>
                  <a:cubicBezTo>
                    <a:pt x="16695" y="15951"/>
                    <a:pt x="16750" y="15955"/>
                    <a:pt x="16801" y="15955"/>
                  </a:cubicBezTo>
                  <a:cubicBezTo>
                    <a:pt x="16973" y="15955"/>
                    <a:pt x="17105" y="15906"/>
                    <a:pt x="17147" y="15634"/>
                  </a:cubicBezTo>
                  <a:cubicBezTo>
                    <a:pt x="17542" y="13013"/>
                    <a:pt x="18074" y="10404"/>
                    <a:pt x="18106" y="7741"/>
                  </a:cubicBezTo>
                  <a:cubicBezTo>
                    <a:pt x="18110" y="7440"/>
                    <a:pt x="18078" y="7137"/>
                    <a:pt x="18060" y="6839"/>
                  </a:cubicBezTo>
                  <a:cubicBezTo>
                    <a:pt x="17203" y="6752"/>
                    <a:pt x="16419" y="6688"/>
                    <a:pt x="15635" y="6596"/>
                  </a:cubicBezTo>
                  <a:cubicBezTo>
                    <a:pt x="13371" y="6340"/>
                    <a:pt x="11469" y="5244"/>
                    <a:pt x="9759" y="3837"/>
                  </a:cubicBezTo>
                  <a:cubicBezTo>
                    <a:pt x="8604" y="2888"/>
                    <a:pt x="8045" y="1550"/>
                    <a:pt x="7944" y="0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" name="Google Shape;785;p28"/>
            <p:cNvSpPr/>
            <p:nvPr/>
          </p:nvSpPr>
          <p:spPr>
            <a:xfrm>
              <a:off x="7724075" y="2829275"/>
              <a:ext cx="26375" cy="47975"/>
            </a:xfrm>
            <a:custGeom>
              <a:avLst/>
              <a:gdLst/>
              <a:ahLst/>
              <a:cxnLst/>
              <a:rect l="l" t="t" r="r" b="b"/>
              <a:pathLst>
                <a:path w="1055" h="1919" extrusionOk="0">
                  <a:moveTo>
                    <a:pt x="653" y="1"/>
                  </a:moveTo>
                  <a:cubicBezTo>
                    <a:pt x="528" y="1"/>
                    <a:pt x="285" y="88"/>
                    <a:pt x="266" y="163"/>
                  </a:cubicBezTo>
                  <a:cubicBezTo>
                    <a:pt x="131" y="621"/>
                    <a:pt x="43" y="1093"/>
                    <a:pt x="5" y="1570"/>
                  </a:cubicBezTo>
                  <a:cubicBezTo>
                    <a:pt x="0" y="1684"/>
                    <a:pt x="253" y="1886"/>
                    <a:pt x="413" y="1917"/>
                  </a:cubicBezTo>
                  <a:cubicBezTo>
                    <a:pt x="418" y="1918"/>
                    <a:pt x="423" y="1919"/>
                    <a:pt x="428" y="1919"/>
                  </a:cubicBezTo>
                  <a:cubicBezTo>
                    <a:pt x="538" y="1919"/>
                    <a:pt x="737" y="1741"/>
                    <a:pt x="789" y="1610"/>
                  </a:cubicBezTo>
                  <a:cubicBezTo>
                    <a:pt x="908" y="1309"/>
                    <a:pt x="954" y="983"/>
                    <a:pt x="1054" y="552"/>
                  </a:cubicBezTo>
                  <a:cubicBezTo>
                    <a:pt x="968" y="401"/>
                    <a:pt x="880" y="167"/>
                    <a:pt x="716" y="16"/>
                  </a:cubicBezTo>
                  <a:cubicBezTo>
                    <a:pt x="704" y="5"/>
                    <a:pt x="681" y="1"/>
                    <a:pt x="65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8" name="Google Shape;786;p28"/>
            <p:cNvSpPr/>
            <p:nvPr/>
          </p:nvSpPr>
          <p:spPr>
            <a:xfrm>
              <a:off x="7698200" y="2747250"/>
              <a:ext cx="25575" cy="43625"/>
            </a:xfrm>
            <a:custGeom>
              <a:avLst/>
              <a:gdLst/>
              <a:ahLst/>
              <a:cxnLst/>
              <a:rect l="l" t="t" r="r" b="b"/>
              <a:pathLst>
                <a:path w="1023" h="1745" extrusionOk="0">
                  <a:moveTo>
                    <a:pt x="687" y="0"/>
                  </a:moveTo>
                  <a:cubicBezTo>
                    <a:pt x="631" y="0"/>
                    <a:pt x="490" y="40"/>
                    <a:pt x="430" y="87"/>
                  </a:cubicBezTo>
                  <a:cubicBezTo>
                    <a:pt x="151" y="318"/>
                    <a:pt x="0" y="1225"/>
                    <a:pt x="188" y="1527"/>
                  </a:cubicBezTo>
                  <a:cubicBezTo>
                    <a:pt x="274" y="1668"/>
                    <a:pt x="369" y="1745"/>
                    <a:pt x="460" y="1745"/>
                  </a:cubicBezTo>
                  <a:cubicBezTo>
                    <a:pt x="548" y="1745"/>
                    <a:pt x="633" y="1674"/>
                    <a:pt x="705" y="1519"/>
                  </a:cubicBezTo>
                  <a:cubicBezTo>
                    <a:pt x="834" y="1243"/>
                    <a:pt x="913" y="941"/>
                    <a:pt x="1022" y="610"/>
                  </a:cubicBezTo>
                  <a:cubicBezTo>
                    <a:pt x="916" y="404"/>
                    <a:pt x="829" y="194"/>
                    <a:pt x="710" y="6"/>
                  </a:cubicBezTo>
                  <a:cubicBezTo>
                    <a:pt x="707" y="2"/>
                    <a:pt x="699" y="0"/>
                    <a:pt x="68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9" name="Google Shape;787;p28"/>
            <p:cNvSpPr/>
            <p:nvPr/>
          </p:nvSpPr>
          <p:spPr>
            <a:xfrm>
              <a:off x="7691075" y="3111300"/>
              <a:ext cx="27175" cy="41575"/>
            </a:xfrm>
            <a:custGeom>
              <a:avLst/>
              <a:gdLst/>
              <a:ahLst/>
              <a:cxnLst/>
              <a:rect l="l" t="t" r="r" b="b"/>
              <a:pathLst>
                <a:path w="1087" h="1663" extrusionOk="0">
                  <a:moveTo>
                    <a:pt x="649" y="1"/>
                  </a:moveTo>
                  <a:cubicBezTo>
                    <a:pt x="562" y="1"/>
                    <a:pt x="481" y="15"/>
                    <a:pt x="468" y="42"/>
                  </a:cubicBezTo>
                  <a:cubicBezTo>
                    <a:pt x="293" y="418"/>
                    <a:pt x="134" y="807"/>
                    <a:pt x="33" y="1211"/>
                  </a:cubicBezTo>
                  <a:cubicBezTo>
                    <a:pt x="1" y="1339"/>
                    <a:pt x="125" y="1596"/>
                    <a:pt x="248" y="1651"/>
                  </a:cubicBezTo>
                  <a:cubicBezTo>
                    <a:pt x="263" y="1659"/>
                    <a:pt x="283" y="1663"/>
                    <a:pt x="306" y="1663"/>
                  </a:cubicBezTo>
                  <a:cubicBezTo>
                    <a:pt x="423" y="1663"/>
                    <a:pt x="614" y="1562"/>
                    <a:pt x="683" y="1462"/>
                  </a:cubicBezTo>
                  <a:cubicBezTo>
                    <a:pt x="853" y="1215"/>
                    <a:pt x="958" y="921"/>
                    <a:pt x="1087" y="647"/>
                  </a:cubicBezTo>
                  <a:cubicBezTo>
                    <a:pt x="1009" y="418"/>
                    <a:pt x="986" y="202"/>
                    <a:pt x="876" y="56"/>
                  </a:cubicBezTo>
                  <a:cubicBezTo>
                    <a:pt x="845" y="18"/>
                    <a:pt x="743" y="1"/>
                    <a:pt x="64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0" name="Google Shape;788;p28"/>
            <p:cNvSpPr/>
            <p:nvPr/>
          </p:nvSpPr>
          <p:spPr>
            <a:xfrm>
              <a:off x="6475425" y="3062950"/>
              <a:ext cx="1247075" cy="428875"/>
            </a:xfrm>
            <a:custGeom>
              <a:avLst/>
              <a:gdLst/>
              <a:ahLst/>
              <a:cxnLst/>
              <a:rect l="l" t="t" r="r" b="b"/>
              <a:pathLst>
                <a:path w="49883" h="17155" extrusionOk="0">
                  <a:moveTo>
                    <a:pt x="32255" y="0"/>
                  </a:moveTo>
                  <a:cubicBezTo>
                    <a:pt x="32057" y="230"/>
                    <a:pt x="31874" y="486"/>
                    <a:pt x="31655" y="702"/>
                  </a:cubicBezTo>
                  <a:cubicBezTo>
                    <a:pt x="29463" y="2838"/>
                    <a:pt x="27231" y="4924"/>
                    <a:pt x="24555" y="6473"/>
                  </a:cubicBezTo>
                  <a:cubicBezTo>
                    <a:pt x="23065" y="7335"/>
                    <a:pt x="21649" y="8315"/>
                    <a:pt x="19989" y="8865"/>
                  </a:cubicBezTo>
                  <a:cubicBezTo>
                    <a:pt x="18045" y="9509"/>
                    <a:pt x="16066" y="9774"/>
                    <a:pt x="14067" y="9774"/>
                  </a:cubicBezTo>
                  <a:cubicBezTo>
                    <a:pt x="13148" y="9774"/>
                    <a:pt x="12225" y="9718"/>
                    <a:pt x="11299" y="9617"/>
                  </a:cubicBezTo>
                  <a:cubicBezTo>
                    <a:pt x="9369" y="9407"/>
                    <a:pt x="7508" y="8943"/>
                    <a:pt x="5899" y="7783"/>
                  </a:cubicBezTo>
                  <a:cubicBezTo>
                    <a:pt x="5235" y="7307"/>
                    <a:pt x="4612" y="6780"/>
                    <a:pt x="4002" y="6298"/>
                  </a:cubicBezTo>
                  <a:cubicBezTo>
                    <a:pt x="2681" y="7531"/>
                    <a:pt x="1348" y="8774"/>
                    <a:pt x="1" y="10025"/>
                  </a:cubicBezTo>
                  <a:cubicBezTo>
                    <a:pt x="973" y="11176"/>
                    <a:pt x="2058" y="12367"/>
                    <a:pt x="3493" y="13160"/>
                  </a:cubicBezTo>
                  <a:cubicBezTo>
                    <a:pt x="4763" y="13852"/>
                    <a:pt x="6028" y="14558"/>
                    <a:pt x="7338" y="15163"/>
                  </a:cubicBezTo>
                  <a:cubicBezTo>
                    <a:pt x="8365" y="15631"/>
                    <a:pt x="9433" y="16088"/>
                    <a:pt x="10529" y="16300"/>
                  </a:cubicBezTo>
                  <a:cubicBezTo>
                    <a:pt x="12450" y="16675"/>
                    <a:pt x="14398" y="16914"/>
                    <a:pt x="16346" y="17097"/>
                  </a:cubicBezTo>
                  <a:cubicBezTo>
                    <a:pt x="16804" y="17141"/>
                    <a:pt x="17267" y="17155"/>
                    <a:pt x="17727" y="17155"/>
                  </a:cubicBezTo>
                  <a:cubicBezTo>
                    <a:pt x="18462" y="17155"/>
                    <a:pt x="19193" y="17121"/>
                    <a:pt x="19897" y="17121"/>
                  </a:cubicBezTo>
                  <a:cubicBezTo>
                    <a:pt x="19957" y="16759"/>
                    <a:pt x="19957" y="16437"/>
                    <a:pt x="20058" y="16153"/>
                  </a:cubicBezTo>
                  <a:cubicBezTo>
                    <a:pt x="20578" y="14687"/>
                    <a:pt x="22645" y="13408"/>
                    <a:pt x="24270" y="13408"/>
                  </a:cubicBezTo>
                  <a:cubicBezTo>
                    <a:pt x="24393" y="13408"/>
                    <a:pt x="24514" y="13416"/>
                    <a:pt x="24632" y="13431"/>
                  </a:cubicBezTo>
                  <a:cubicBezTo>
                    <a:pt x="26186" y="13633"/>
                    <a:pt x="27309" y="14457"/>
                    <a:pt x="28143" y="15726"/>
                  </a:cubicBezTo>
                  <a:cubicBezTo>
                    <a:pt x="28279" y="15934"/>
                    <a:pt x="28405" y="16035"/>
                    <a:pt x="28574" y="16035"/>
                  </a:cubicBezTo>
                  <a:cubicBezTo>
                    <a:pt x="28655" y="16035"/>
                    <a:pt x="28746" y="16011"/>
                    <a:pt x="28854" y="15966"/>
                  </a:cubicBezTo>
                  <a:cubicBezTo>
                    <a:pt x="30486" y="15264"/>
                    <a:pt x="32154" y="14641"/>
                    <a:pt x="33744" y="13861"/>
                  </a:cubicBezTo>
                  <a:cubicBezTo>
                    <a:pt x="34583" y="13454"/>
                    <a:pt x="35257" y="12716"/>
                    <a:pt x="36073" y="12247"/>
                  </a:cubicBezTo>
                  <a:cubicBezTo>
                    <a:pt x="37287" y="11561"/>
                    <a:pt x="38269" y="10625"/>
                    <a:pt x="39222" y="9635"/>
                  </a:cubicBezTo>
                  <a:cubicBezTo>
                    <a:pt x="39382" y="9466"/>
                    <a:pt x="39625" y="9369"/>
                    <a:pt x="39832" y="9241"/>
                  </a:cubicBezTo>
                  <a:cubicBezTo>
                    <a:pt x="39941" y="9429"/>
                    <a:pt x="40051" y="9617"/>
                    <a:pt x="40194" y="9864"/>
                  </a:cubicBezTo>
                  <a:cubicBezTo>
                    <a:pt x="43095" y="10126"/>
                    <a:pt x="46056" y="10396"/>
                    <a:pt x="49048" y="10671"/>
                  </a:cubicBezTo>
                  <a:cubicBezTo>
                    <a:pt x="49338" y="8928"/>
                    <a:pt x="49608" y="7293"/>
                    <a:pt x="49883" y="5611"/>
                  </a:cubicBezTo>
                  <a:cubicBezTo>
                    <a:pt x="43474" y="5377"/>
                    <a:pt x="37796" y="3159"/>
                    <a:pt x="32255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" name="Google Shape;789;p28"/>
            <p:cNvSpPr/>
            <p:nvPr/>
          </p:nvSpPr>
          <p:spPr>
            <a:xfrm>
              <a:off x="7363475" y="3326650"/>
              <a:ext cx="331650" cy="755125"/>
            </a:xfrm>
            <a:custGeom>
              <a:avLst/>
              <a:gdLst/>
              <a:ahLst/>
              <a:cxnLst/>
              <a:rect l="l" t="t" r="r" b="b"/>
              <a:pathLst>
                <a:path w="13266" h="30205" extrusionOk="0">
                  <a:moveTo>
                    <a:pt x="4198" y="0"/>
                  </a:moveTo>
                  <a:cubicBezTo>
                    <a:pt x="4020" y="0"/>
                    <a:pt x="3817" y="51"/>
                    <a:pt x="3690" y="151"/>
                  </a:cubicBezTo>
                  <a:cubicBezTo>
                    <a:pt x="2939" y="759"/>
                    <a:pt x="2199" y="1383"/>
                    <a:pt x="1485" y="2038"/>
                  </a:cubicBezTo>
                  <a:cubicBezTo>
                    <a:pt x="1242" y="2259"/>
                    <a:pt x="939" y="2570"/>
                    <a:pt x="922" y="2854"/>
                  </a:cubicBezTo>
                  <a:cubicBezTo>
                    <a:pt x="743" y="5994"/>
                    <a:pt x="582" y="9138"/>
                    <a:pt x="472" y="12287"/>
                  </a:cubicBezTo>
                  <a:cubicBezTo>
                    <a:pt x="384" y="14832"/>
                    <a:pt x="384" y="17379"/>
                    <a:pt x="316" y="19924"/>
                  </a:cubicBezTo>
                  <a:cubicBezTo>
                    <a:pt x="234" y="23036"/>
                    <a:pt x="123" y="26148"/>
                    <a:pt x="13" y="29260"/>
                  </a:cubicBezTo>
                  <a:cubicBezTo>
                    <a:pt x="0" y="29646"/>
                    <a:pt x="142" y="29773"/>
                    <a:pt x="508" y="29796"/>
                  </a:cubicBezTo>
                  <a:cubicBezTo>
                    <a:pt x="1164" y="29838"/>
                    <a:pt x="1820" y="29920"/>
                    <a:pt x="2475" y="29980"/>
                  </a:cubicBezTo>
                  <a:cubicBezTo>
                    <a:pt x="3500" y="30066"/>
                    <a:pt x="4524" y="30205"/>
                    <a:pt x="5545" y="30205"/>
                  </a:cubicBezTo>
                  <a:cubicBezTo>
                    <a:pt x="5560" y="30205"/>
                    <a:pt x="5576" y="30205"/>
                    <a:pt x="5592" y="30205"/>
                  </a:cubicBezTo>
                  <a:cubicBezTo>
                    <a:pt x="6270" y="30205"/>
                    <a:pt x="6944" y="29980"/>
                    <a:pt x="7668" y="29847"/>
                  </a:cubicBezTo>
                  <a:cubicBezTo>
                    <a:pt x="8442" y="25954"/>
                    <a:pt x="9227" y="22032"/>
                    <a:pt x="10020" y="18081"/>
                  </a:cubicBezTo>
                  <a:lnTo>
                    <a:pt x="9772" y="18031"/>
                  </a:lnTo>
                  <a:cubicBezTo>
                    <a:pt x="9631" y="18037"/>
                    <a:pt x="9474" y="18077"/>
                    <a:pt x="9337" y="18077"/>
                  </a:cubicBezTo>
                  <a:cubicBezTo>
                    <a:pt x="9273" y="18077"/>
                    <a:pt x="9214" y="18069"/>
                    <a:pt x="9162" y="18044"/>
                  </a:cubicBezTo>
                  <a:cubicBezTo>
                    <a:pt x="8943" y="17943"/>
                    <a:pt x="8740" y="17741"/>
                    <a:pt x="8603" y="17535"/>
                  </a:cubicBezTo>
                  <a:cubicBezTo>
                    <a:pt x="7403" y="15679"/>
                    <a:pt x="7131" y="13910"/>
                    <a:pt x="8434" y="12017"/>
                  </a:cubicBezTo>
                  <a:cubicBezTo>
                    <a:pt x="9104" y="11050"/>
                    <a:pt x="9856" y="10372"/>
                    <a:pt x="10981" y="10372"/>
                  </a:cubicBezTo>
                  <a:cubicBezTo>
                    <a:pt x="11109" y="10372"/>
                    <a:pt x="11242" y="10381"/>
                    <a:pt x="11381" y="10399"/>
                  </a:cubicBezTo>
                  <a:cubicBezTo>
                    <a:pt x="12009" y="7255"/>
                    <a:pt x="12632" y="4143"/>
                    <a:pt x="13265" y="985"/>
                  </a:cubicBezTo>
                  <a:cubicBezTo>
                    <a:pt x="12962" y="948"/>
                    <a:pt x="12655" y="902"/>
                    <a:pt x="12348" y="870"/>
                  </a:cubicBezTo>
                  <a:cubicBezTo>
                    <a:pt x="9658" y="572"/>
                    <a:pt x="6967" y="283"/>
                    <a:pt x="4277" y="4"/>
                  </a:cubicBezTo>
                  <a:cubicBezTo>
                    <a:pt x="4251" y="1"/>
                    <a:pt x="4225" y="0"/>
                    <a:pt x="4198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" name="Google Shape;790;p28"/>
            <p:cNvSpPr/>
            <p:nvPr/>
          </p:nvSpPr>
          <p:spPr>
            <a:xfrm>
              <a:off x="7653525" y="3023550"/>
              <a:ext cx="29450" cy="57300"/>
            </a:xfrm>
            <a:custGeom>
              <a:avLst/>
              <a:gdLst/>
              <a:ahLst/>
              <a:cxnLst/>
              <a:rect l="l" t="t" r="r" b="b"/>
              <a:pathLst>
                <a:path w="1178" h="2292" extrusionOk="0">
                  <a:moveTo>
                    <a:pt x="765" y="0"/>
                  </a:moveTo>
                  <a:cubicBezTo>
                    <a:pt x="613" y="152"/>
                    <a:pt x="389" y="284"/>
                    <a:pt x="325" y="467"/>
                  </a:cubicBezTo>
                  <a:cubicBezTo>
                    <a:pt x="187" y="839"/>
                    <a:pt x="114" y="1242"/>
                    <a:pt x="50" y="1637"/>
                  </a:cubicBezTo>
                  <a:cubicBezTo>
                    <a:pt x="0" y="1938"/>
                    <a:pt x="48" y="2292"/>
                    <a:pt x="395" y="2292"/>
                  </a:cubicBezTo>
                  <a:cubicBezTo>
                    <a:pt x="402" y="2292"/>
                    <a:pt x="409" y="2292"/>
                    <a:pt x="416" y="2291"/>
                  </a:cubicBezTo>
                  <a:cubicBezTo>
                    <a:pt x="618" y="2287"/>
                    <a:pt x="884" y="2003"/>
                    <a:pt x="985" y="1778"/>
                  </a:cubicBezTo>
                  <a:cubicBezTo>
                    <a:pt x="1117" y="1494"/>
                    <a:pt x="1117" y="1141"/>
                    <a:pt x="1163" y="880"/>
                  </a:cubicBezTo>
                  <a:cubicBezTo>
                    <a:pt x="1154" y="724"/>
                    <a:pt x="1177" y="619"/>
                    <a:pt x="1136" y="545"/>
                  </a:cubicBezTo>
                  <a:cubicBezTo>
                    <a:pt x="1026" y="358"/>
                    <a:pt x="889" y="179"/>
                    <a:pt x="76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" name="Google Shape;791;p28"/>
            <p:cNvSpPr/>
            <p:nvPr/>
          </p:nvSpPr>
          <p:spPr>
            <a:xfrm>
              <a:off x="7614875" y="2771800"/>
              <a:ext cx="35550" cy="73025"/>
            </a:xfrm>
            <a:custGeom>
              <a:avLst/>
              <a:gdLst/>
              <a:ahLst/>
              <a:cxnLst/>
              <a:rect l="l" t="t" r="r" b="b"/>
              <a:pathLst>
                <a:path w="1422" h="2921" extrusionOk="0">
                  <a:moveTo>
                    <a:pt x="954" y="0"/>
                  </a:moveTo>
                  <a:cubicBezTo>
                    <a:pt x="788" y="188"/>
                    <a:pt x="582" y="358"/>
                    <a:pt x="477" y="573"/>
                  </a:cubicBezTo>
                  <a:cubicBezTo>
                    <a:pt x="340" y="867"/>
                    <a:pt x="266" y="1196"/>
                    <a:pt x="184" y="1513"/>
                  </a:cubicBezTo>
                  <a:cubicBezTo>
                    <a:pt x="111" y="1797"/>
                    <a:pt x="1" y="2090"/>
                    <a:pt x="28" y="2365"/>
                  </a:cubicBezTo>
                  <a:cubicBezTo>
                    <a:pt x="42" y="2558"/>
                    <a:pt x="256" y="2737"/>
                    <a:pt x="386" y="2920"/>
                  </a:cubicBezTo>
                  <a:cubicBezTo>
                    <a:pt x="546" y="2796"/>
                    <a:pt x="788" y="2704"/>
                    <a:pt x="843" y="2544"/>
                  </a:cubicBezTo>
                  <a:cubicBezTo>
                    <a:pt x="1059" y="1948"/>
                    <a:pt x="1215" y="1324"/>
                    <a:pt x="1421" y="615"/>
                  </a:cubicBezTo>
                  <a:cubicBezTo>
                    <a:pt x="1266" y="413"/>
                    <a:pt x="1110" y="205"/>
                    <a:pt x="95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" name="Google Shape;792;p28"/>
            <p:cNvSpPr/>
            <p:nvPr/>
          </p:nvSpPr>
          <p:spPr>
            <a:xfrm>
              <a:off x="7623150" y="2951000"/>
              <a:ext cx="26125" cy="48300"/>
            </a:xfrm>
            <a:custGeom>
              <a:avLst/>
              <a:gdLst/>
              <a:ahLst/>
              <a:cxnLst/>
              <a:rect l="l" t="t" r="r" b="b"/>
              <a:pathLst>
                <a:path w="1045" h="1932" extrusionOk="0">
                  <a:moveTo>
                    <a:pt x="619" y="0"/>
                  </a:moveTo>
                  <a:cubicBezTo>
                    <a:pt x="476" y="161"/>
                    <a:pt x="280" y="298"/>
                    <a:pt x="206" y="482"/>
                  </a:cubicBezTo>
                  <a:cubicBezTo>
                    <a:pt x="87" y="784"/>
                    <a:pt x="9" y="1114"/>
                    <a:pt x="4" y="1436"/>
                  </a:cubicBezTo>
                  <a:cubicBezTo>
                    <a:pt x="0" y="1605"/>
                    <a:pt x="151" y="1889"/>
                    <a:pt x="289" y="1926"/>
                  </a:cubicBezTo>
                  <a:cubicBezTo>
                    <a:pt x="305" y="1930"/>
                    <a:pt x="324" y="1932"/>
                    <a:pt x="343" y="1932"/>
                  </a:cubicBezTo>
                  <a:cubicBezTo>
                    <a:pt x="502" y="1932"/>
                    <a:pt x="742" y="1809"/>
                    <a:pt x="812" y="1683"/>
                  </a:cubicBezTo>
                  <a:cubicBezTo>
                    <a:pt x="958" y="1421"/>
                    <a:pt x="989" y="1100"/>
                    <a:pt x="1044" y="894"/>
                  </a:cubicBezTo>
                  <a:cubicBezTo>
                    <a:pt x="1021" y="706"/>
                    <a:pt x="1035" y="601"/>
                    <a:pt x="989" y="528"/>
                  </a:cubicBezTo>
                  <a:cubicBezTo>
                    <a:pt x="880" y="344"/>
                    <a:pt x="747" y="174"/>
                    <a:pt x="61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5" name="Google Shape;793;p28"/>
            <p:cNvSpPr/>
            <p:nvPr/>
          </p:nvSpPr>
          <p:spPr>
            <a:xfrm>
              <a:off x="7605475" y="3105125"/>
              <a:ext cx="25800" cy="47525"/>
            </a:xfrm>
            <a:custGeom>
              <a:avLst/>
              <a:gdLst/>
              <a:ahLst/>
              <a:cxnLst/>
              <a:rect l="l" t="t" r="r" b="b"/>
              <a:pathLst>
                <a:path w="1032" h="1901" extrusionOk="0">
                  <a:moveTo>
                    <a:pt x="693" y="0"/>
                  </a:moveTo>
                  <a:cubicBezTo>
                    <a:pt x="611" y="0"/>
                    <a:pt x="466" y="116"/>
                    <a:pt x="432" y="202"/>
                  </a:cubicBezTo>
                  <a:cubicBezTo>
                    <a:pt x="276" y="610"/>
                    <a:pt x="151" y="1032"/>
                    <a:pt x="1" y="1500"/>
                  </a:cubicBezTo>
                  <a:cubicBezTo>
                    <a:pt x="97" y="1628"/>
                    <a:pt x="175" y="1807"/>
                    <a:pt x="308" y="1885"/>
                  </a:cubicBezTo>
                  <a:cubicBezTo>
                    <a:pt x="326" y="1895"/>
                    <a:pt x="352" y="1900"/>
                    <a:pt x="383" y="1900"/>
                  </a:cubicBezTo>
                  <a:cubicBezTo>
                    <a:pt x="497" y="1900"/>
                    <a:pt x="669" y="1838"/>
                    <a:pt x="684" y="1784"/>
                  </a:cubicBezTo>
                  <a:cubicBezTo>
                    <a:pt x="824" y="1275"/>
                    <a:pt x="936" y="757"/>
                    <a:pt x="1019" y="235"/>
                  </a:cubicBezTo>
                  <a:cubicBezTo>
                    <a:pt x="1032" y="170"/>
                    <a:pt x="826" y="19"/>
                    <a:pt x="706" y="1"/>
                  </a:cubicBezTo>
                  <a:cubicBezTo>
                    <a:pt x="702" y="1"/>
                    <a:pt x="697" y="0"/>
                    <a:pt x="69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6" name="Google Shape;794;p28"/>
            <p:cNvSpPr/>
            <p:nvPr/>
          </p:nvSpPr>
          <p:spPr>
            <a:xfrm>
              <a:off x="7564900" y="3012400"/>
              <a:ext cx="31550" cy="60450"/>
            </a:xfrm>
            <a:custGeom>
              <a:avLst/>
              <a:gdLst/>
              <a:ahLst/>
              <a:cxnLst/>
              <a:rect l="l" t="t" r="r" b="b"/>
              <a:pathLst>
                <a:path w="1262" h="2418" extrusionOk="0">
                  <a:moveTo>
                    <a:pt x="886" y="1"/>
                  </a:moveTo>
                  <a:cubicBezTo>
                    <a:pt x="734" y="129"/>
                    <a:pt x="505" y="226"/>
                    <a:pt x="441" y="387"/>
                  </a:cubicBezTo>
                  <a:cubicBezTo>
                    <a:pt x="257" y="822"/>
                    <a:pt x="101" y="1280"/>
                    <a:pt x="33" y="1738"/>
                  </a:cubicBezTo>
                  <a:cubicBezTo>
                    <a:pt x="0" y="1950"/>
                    <a:pt x="207" y="2192"/>
                    <a:pt x="308" y="2417"/>
                  </a:cubicBezTo>
                  <a:cubicBezTo>
                    <a:pt x="519" y="2279"/>
                    <a:pt x="826" y="2187"/>
                    <a:pt x="913" y="1995"/>
                  </a:cubicBezTo>
                  <a:cubicBezTo>
                    <a:pt x="1097" y="1610"/>
                    <a:pt x="1152" y="1166"/>
                    <a:pt x="1262" y="743"/>
                  </a:cubicBezTo>
                  <a:cubicBezTo>
                    <a:pt x="1243" y="739"/>
                    <a:pt x="1224" y="736"/>
                    <a:pt x="1207" y="735"/>
                  </a:cubicBezTo>
                  <a:cubicBezTo>
                    <a:pt x="1207" y="661"/>
                    <a:pt x="1234" y="575"/>
                    <a:pt x="1201" y="515"/>
                  </a:cubicBezTo>
                  <a:cubicBezTo>
                    <a:pt x="1110" y="341"/>
                    <a:pt x="995" y="171"/>
                    <a:pt x="88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7" name="Google Shape;795;p28"/>
            <p:cNvSpPr/>
            <p:nvPr/>
          </p:nvSpPr>
          <p:spPr>
            <a:xfrm>
              <a:off x="7517700" y="2920625"/>
              <a:ext cx="43575" cy="57400"/>
            </a:xfrm>
            <a:custGeom>
              <a:avLst/>
              <a:gdLst/>
              <a:ahLst/>
              <a:cxnLst/>
              <a:rect l="l" t="t" r="r" b="b"/>
              <a:pathLst>
                <a:path w="1743" h="2296" extrusionOk="0">
                  <a:moveTo>
                    <a:pt x="1401" y="0"/>
                  </a:moveTo>
                  <a:cubicBezTo>
                    <a:pt x="1303" y="0"/>
                    <a:pt x="1190" y="28"/>
                    <a:pt x="1156" y="74"/>
                  </a:cubicBezTo>
                  <a:cubicBezTo>
                    <a:pt x="757" y="634"/>
                    <a:pt x="390" y="1216"/>
                    <a:pt x="1" y="1812"/>
                  </a:cubicBezTo>
                  <a:cubicBezTo>
                    <a:pt x="161" y="2031"/>
                    <a:pt x="234" y="2247"/>
                    <a:pt x="363" y="2283"/>
                  </a:cubicBezTo>
                  <a:cubicBezTo>
                    <a:pt x="388" y="2291"/>
                    <a:pt x="419" y="2295"/>
                    <a:pt x="453" y="2295"/>
                  </a:cubicBezTo>
                  <a:cubicBezTo>
                    <a:pt x="593" y="2295"/>
                    <a:pt x="779" y="2230"/>
                    <a:pt x="830" y="2142"/>
                  </a:cubicBezTo>
                  <a:cubicBezTo>
                    <a:pt x="1150" y="1589"/>
                    <a:pt x="1441" y="1020"/>
                    <a:pt x="1701" y="436"/>
                  </a:cubicBezTo>
                  <a:cubicBezTo>
                    <a:pt x="1743" y="340"/>
                    <a:pt x="1642" y="115"/>
                    <a:pt x="1541" y="33"/>
                  </a:cubicBezTo>
                  <a:cubicBezTo>
                    <a:pt x="1513" y="10"/>
                    <a:pt x="1460" y="0"/>
                    <a:pt x="14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8" name="Google Shape;796;p28"/>
            <p:cNvSpPr/>
            <p:nvPr/>
          </p:nvSpPr>
          <p:spPr>
            <a:xfrm>
              <a:off x="7496700" y="3090875"/>
              <a:ext cx="26775" cy="39600"/>
            </a:xfrm>
            <a:custGeom>
              <a:avLst/>
              <a:gdLst/>
              <a:ahLst/>
              <a:cxnLst/>
              <a:rect l="l" t="t" r="r" b="b"/>
              <a:pathLst>
                <a:path w="1071" h="1584" extrusionOk="0">
                  <a:moveTo>
                    <a:pt x="733" y="0"/>
                  </a:moveTo>
                  <a:cubicBezTo>
                    <a:pt x="611" y="0"/>
                    <a:pt x="431" y="90"/>
                    <a:pt x="386" y="185"/>
                  </a:cubicBezTo>
                  <a:cubicBezTo>
                    <a:pt x="225" y="501"/>
                    <a:pt x="129" y="854"/>
                    <a:pt x="1" y="1207"/>
                  </a:cubicBezTo>
                  <a:cubicBezTo>
                    <a:pt x="80" y="1350"/>
                    <a:pt x="120" y="1533"/>
                    <a:pt x="217" y="1569"/>
                  </a:cubicBezTo>
                  <a:cubicBezTo>
                    <a:pt x="240" y="1579"/>
                    <a:pt x="271" y="1583"/>
                    <a:pt x="304" y="1583"/>
                  </a:cubicBezTo>
                  <a:cubicBezTo>
                    <a:pt x="416" y="1583"/>
                    <a:pt x="561" y="1536"/>
                    <a:pt x="593" y="1473"/>
                  </a:cubicBezTo>
                  <a:cubicBezTo>
                    <a:pt x="776" y="1111"/>
                    <a:pt x="932" y="736"/>
                    <a:pt x="1042" y="345"/>
                  </a:cubicBezTo>
                  <a:cubicBezTo>
                    <a:pt x="1070" y="259"/>
                    <a:pt x="896" y="34"/>
                    <a:pt x="782" y="6"/>
                  </a:cubicBezTo>
                  <a:cubicBezTo>
                    <a:pt x="767" y="2"/>
                    <a:pt x="750" y="0"/>
                    <a:pt x="73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9" name="Google Shape;797;p28"/>
            <p:cNvSpPr/>
            <p:nvPr/>
          </p:nvSpPr>
          <p:spPr>
            <a:xfrm>
              <a:off x="7477475" y="2992650"/>
              <a:ext cx="36475" cy="58075"/>
            </a:xfrm>
            <a:custGeom>
              <a:avLst/>
              <a:gdLst/>
              <a:ahLst/>
              <a:cxnLst/>
              <a:rect l="l" t="t" r="r" b="b"/>
              <a:pathLst>
                <a:path w="1459" h="2323" extrusionOk="0">
                  <a:moveTo>
                    <a:pt x="1102" y="0"/>
                  </a:moveTo>
                  <a:cubicBezTo>
                    <a:pt x="948" y="0"/>
                    <a:pt x="723" y="98"/>
                    <a:pt x="667" y="214"/>
                  </a:cubicBezTo>
                  <a:cubicBezTo>
                    <a:pt x="423" y="700"/>
                    <a:pt x="203" y="1208"/>
                    <a:pt x="52" y="1731"/>
                  </a:cubicBezTo>
                  <a:cubicBezTo>
                    <a:pt x="1" y="1891"/>
                    <a:pt x="198" y="2125"/>
                    <a:pt x="285" y="2322"/>
                  </a:cubicBezTo>
                  <a:cubicBezTo>
                    <a:pt x="482" y="2230"/>
                    <a:pt x="785" y="2184"/>
                    <a:pt x="857" y="2034"/>
                  </a:cubicBezTo>
                  <a:cubicBezTo>
                    <a:pt x="1101" y="1529"/>
                    <a:pt x="1257" y="984"/>
                    <a:pt x="1458" y="416"/>
                  </a:cubicBezTo>
                  <a:cubicBezTo>
                    <a:pt x="1343" y="255"/>
                    <a:pt x="1261" y="21"/>
                    <a:pt x="1147" y="3"/>
                  </a:cubicBezTo>
                  <a:cubicBezTo>
                    <a:pt x="1133" y="1"/>
                    <a:pt x="1118" y="0"/>
                    <a:pt x="110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0" name="Google Shape;798;p28"/>
            <p:cNvSpPr/>
            <p:nvPr/>
          </p:nvSpPr>
          <p:spPr>
            <a:xfrm>
              <a:off x="7456425" y="2891950"/>
              <a:ext cx="48275" cy="44075"/>
            </a:xfrm>
            <a:custGeom>
              <a:avLst/>
              <a:gdLst/>
              <a:ahLst/>
              <a:cxnLst/>
              <a:rect l="l" t="t" r="r" b="b"/>
              <a:pathLst>
                <a:path w="1931" h="1763" extrusionOk="0">
                  <a:moveTo>
                    <a:pt x="1601" y="0"/>
                  </a:moveTo>
                  <a:cubicBezTo>
                    <a:pt x="1543" y="0"/>
                    <a:pt x="1481" y="22"/>
                    <a:pt x="1421" y="71"/>
                  </a:cubicBezTo>
                  <a:cubicBezTo>
                    <a:pt x="979" y="418"/>
                    <a:pt x="572" y="808"/>
                    <a:pt x="206" y="1236"/>
                  </a:cubicBezTo>
                  <a:cubicBezTo>
                    <a:pt x="0" y="1486"/>
                    <a:pt x="204" y="1763"/>
                    <a:pt x="530" y="1763"/>
                  </a:cubicBezTo>
                  <a:cubicBezTo>
                    <a:pt x="538" y="1763"/>
                    <a:pt x="546" y="1762"/>
                    <a:pt x="554" y="1762"/>
                  </a:cubicBezTo>
                  <a:cubicBezTo>
                    <a:pt x="1013" y="1743"/>
                    <a:pt x="1869" y="923"/>
                    <a:pt x="1907" y="466"/>
                  </a:cubicBezTo>
                  <a:cubicBezTo>
                    <a:pt x="1931" y="203"/>
                    <a:pt x="1781" y="0"/>
                    <a:pt x="16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1" name="Google Shape;799;p28"/>
            <p:cNvSpPr/>
            <p:nvPr/>
          </p:nvSpPr>
          <p:spPr>
            <a:xfrm>
              <a:off x="7405175" y="2966725"/>
              <a:ext cx="42775" cy="50000"/>
            </a:xfrm>
            <a:custGeom>
              <a:avLst/>
              <a:gdLst/>
              <a:ahLst/>
              <a:cxnLst/>
              <a:rect l="l" t="t" r="r" b="b"/>
              <a:pathLst>
                <a:path w="1711" h="2000" extrusionOk="0">
                  <a:moveTo>
                    <a:pt x="1277" y="0"/>
                  </a:moveTo>
                  <a:cubicBezTo>
                    <a:pt x="1175" y="0"/>
                    <a:pt x="1061" y="31"/>
                    <a:pt x="1018" y="86"/>
                  </a:cubicBezTo>
                  <a:cubicBezTo>
                    <a:pt x="678" y="536"/>
                    <a:pt x="349" y="999"/>
                    <a:pt x="60" y="1485"/>
                  </a:cubicBezTo>
                  <a:cubicBezTo>
                    <a:pt x="0" y="1585"/>
                    <a:pt x="83" y="1852"/>
                    <a:pt x="188" y="1947"/>
                  </a:cubicBezTo>
                  <a:cubicBezTo>
                    <a:pt x="225" y="1982"/>
                    <a:pt x="310" y="1999"/>
                    <a:pt x="396" y="1999"/>
                  </a:cubicBezTo>
                  <a:cubicBezTo>
                    <a:pt x="492" y="1999"/>
                    <a:pt x="590" y="1978"/>
                    <a:pt x="623" y="1934"/>
                  </a:cubicBezTo>
                  <a:cubicBezTo>
                    <a:pt x="1004" y="1457"/>
                    <a:pt x="1348" y="948"/>
                    <a:pt x="1710" y="435"/>
                  </a:cubicBezTo>
                  <a:cubicBezTo>
                    <a:pt x="1572" y="233"/>
                    <a:pt x="1517" y="69"/>
                    <a:pt x="1408" y="23"/>
                  </a:cubicBezTo>
                  <a:cubicBezTo>
                    <a:pt x="1373" y="7"/>
                    <a:pt x="1327" y="0"/>
                    <a:pt x="127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2" name="Google Shape;800;p28"/>
            <p:cNvSpPr/>
            <p:nvPr/>
          </p:nvSpPr>
          <p:spPr>
            <a:xfrm>
              <a:off x="7380875" y="3055225"/>
              <a:ext cx="35900" cy="35500"/>
            </a:xfrm>
            <a:custGeom>
              <a:avLst/>
              <a:gdLst/>
              <a:ahLst/>
              <a:cxnLst/>
              <a:rect l="l" t="t" r="r" b="b"/>
              <a:pathLst>
                <a:path w="1436" h="1420" extrusionOk="0">
                  <a:moveTo>
                    <a:pt x="882" y="0"/>
                  </a:moveTo>
                  <a:cubicBezTo>
                    <a:pt x="868" y="0"/>
                    <a:pt x="858" y="3"/>
                    <a:pt x="853" y="8"/>
                  </a:cubicBezTo>
                  <a:cubicBezTo>
                    <a:pt x="552" y="317"/>
                    <a:pt x="284" y="656"/>
                    <a:pt x="51" y="1020"/>
                  </a:cubicBezTo>
                  <a:cubicBezTo>
                    <a:pt x="1" y="1102"/>
                    <a:pt x="156" y="1314"/>
                    <a:pt x="198" y="1419"/>
                  </a:cubicBezTo>
                  <a:cubicBezTo>
                    <a:pt x="670" y="1409"/>
                    <a:pt x="1435" y="534"/>
                    <a:pt x="1321" y="227"/>
                  </a:cubicBezTo>
                  <a:cubicBezTo>
                    <a:pt x="1281" y="122"/>
                    <a:pt x="983" y="0"/>
                    <a:pt x="88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3" name="Google Shape;801;p28"/>
            <p:cNvSpPr/>
            <p:nvPr/>
          </p:nvSpPr>
          <p:spPr>
            <a:xfrm>
              <a:off x="7334250" y="3015350"/>
              <a:ext cx="37250" cy="44550"/>
            </a:xfrm>
            <a:custGeom>
              <a:avLst/>
              <a:gdLst/>
              <a:ahLst/>
              <a:cxnLst/>
              <a:rect l="l" t="t" r="r" b="b"/>
              <a:pathLst>
                <a:path w="1490" h="1782" extrusionOk="0">
                  <a:moveTo>
                    <a:pt x="1187" y="1"/>
                  </a:moveTo>
                  <a:cubicBezTo>
                    <a:pt x="1085" y="1"/>
                    <a:pt x="942" y="57"/>
                    <a:pt x="890" y="126"/>
                  </a:cubicBezTo>
                  <a:cubicBezTo>
                    <a:pt x="591" y="515"/>
                    <a:pt x="315" y="918"/>
                    <a:pt x="60" y="1336"/>
                  </a:cubicBezTo>
                  <a:cubicBezTo>
                    <a:pt x="0" y="1441"/>
                    <a:pt x="74" y="1630"/>
                    <a:pt x="82" y="1781"/>
                  </a:cubicBezTo>
                  <a:cubicBezTo>
                    <a:pt x="123" y="1776"/>
                    <a:pt x="168" y="1776"/>
                    <a:pt x="213" y="1776"/>
                  </a:cubicBezTo>
                  <a:cubicBezTo>
                    <a:pt x="233" y="1776"/>
                    <a:pt x="253" y="1776"/>
                    <a:pt x="273" y="1776"/>
                  </a:cubicBezTo>
                  <a:cubicBezTo>
                    <a:pt x="378" y="1776"/>
                    <a:pt x="478" y="1772"/>
                    <a:pt x="523" y="1721"/>
                  </a:cubicBezTo>
                  <a:cubicBezTo>
                    <a:pt x="867" y="1318"/>
                    <a:pt x="1169" y="882"/>
                    <a:pt x="1489" y="457"/>
                  </a:cubicBezTo>
                  <a:cubicBezTo>
                    <a:pt x="1380" y="236"/>
                    <a:pt x="1344" y="53"/>
                    <a:pt x="1251" y="11"/>
                  </a:cubicBezTo>
                  <a:cubicBezTo>
                    <a:pt x="1234" y="4"/>
                    <a:pt x="1211" y="1"/>
                    <a:pt x="118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4" name="Google Shape;802;p28"/>
            <p:cNvSpPr/>
            <p:nvPr/>
          </p:nvSpPr>
          <p:spPr>
            <a:xfrm>
              <a:off x="7860725" y="2673975"/>
              <a:ext cx="489125" cy="257650"/>
            </a:xfrm>
            <a:custGeom>
              <a:avLst/>
              <a:gdLst/>
              <a:ahLst/>
              <a:cxnLst/>
              <a:rect l="l" t="t" r="r" b="b"/>
              <a:pathLst>
                <a:path w="19565" h="10306" extrusionOk="0">
                  <a:moveTo>
                    <a:pt x="12815" y="2689"/>
                  </a:moveTo>
                  <a:cubicBezTo>
                    <a:pt x="12932" y="2906"/>
                    <a:pt x="13030" y="3023"/>
                    <a:pt x="13063" y="3153"/>
                  </a:cubicBezTo>
                  <a:cubicBezTo>
                    <a:pt x="13202" y="3684"/>
                    <a:pt x="13351" y="4214"/>
                    <a:pt x="13445" y="4750"/>
                  </a:cubicBezTo>
                  <a:cubicBezTo>
                    <a:pt x="13469" y="4927"/>
                    <a:pt x="13322" y="5130"/>
                    <a:pt x="13258" y="5322"/>
                  </a:cubicBezTo>
                  <a:cubicBezTo>
                    <a:pt x="13078" y="5228"/>
                    <a:pt x="12826" y="5180"/>
                    <a:pt x="12736" y="5032"/>
                  </a:cubicBezTo>
                  <a:cubicBezTo>
                    <a:pt x="12362" y="4410"/>
                    <a:pt x="12318" y="3721"/>
                    <a:pt x="12481" y="3022"/>
                  </a:cubicBezTo>
                  <a:cubicBezTo>
                    <a:pt x="12504" y="2913"/>
                    <a:pt x="12666" y="2833"/>
                    <a:pt x="12815" y="2689"/>
                  </a:cubicBezTo>
                  <a:close/>
                  <a:moveTo>
                    <a:pt x="2922" y="4311"/>
                  </a:moveTo>
                  <a:cubicBezTo>
                    <a:pt x="2929" y="4311"/>
                    <a:pt x="2935" y="4312"/>
                    <a:pt x="2942" y="4314"/>
                  </a:cubicBezTo>
                  <a:cubicBezTo>
                    <a:pt x="3103" y="4352"/>
                    <a:pt x="3328" y="4547"/>
                    <a:pt x="3355" y="4705"/>
                  </a:cubicBezTo>
                  <a:cubicBezTo>
                    <a:pt x="3409" y="5035"/>
                    <a:pt x="3350" y="5381"/>
                    <a:pt x="3335" y="5774"/>
                  </a:cubicBezTo>
                  <a:cubicBezTo>
                    <a:pt x="3177" y="5890"/>
                    <a:pt x="3033" y="6074"/>
                    <a:pt x="2877" y="6083"/>
                  </a:cubicBezTo>
                  <a:lnTo>
                    <a:pt x="2876" y="6083"/>
                  </a:lnTo>
                  <a:cubicBezTo>
                    <a:pt x="2875" y="6083"/>
                    <a:pt x="2874" y="6083"/>
                    <a:pt x="2873" y="6083"/>
                  </a:cubicBezTo>
                  <a:cubicBezTo>
                    <a:pt x="2768" y="6083"/>
                    <a:pt x="2574" y="5861"/>
                    <a:pt x="2554" y="5722"/>
                  </a:cubicBezTo>
                  <a:cubicBezTo>
                    <a:pt x="2504" y="5369"/>
                    <a:pt x="2494" y="5001"/>
                    <a:pt x="2551" y="4649"/>
                  </a:cubicBezTo>
                  <a:cubicBezTo>
                    <a:pt x="2574" y="4519"/>
                    <a:pt x="2805" y="4311"/>
                    <a:pt x="2922" y="4311"/>
                  </a:cubicBezTo>
                  <a:close/>
                  <a:moveTo>
                    <a:pt x="15077" y="4038"/>
                  </a:moveTo>
                  <a:cubicBezTo>
                    <a:pt x="15158" y="4038"/>
                    <a:pt x="15235" y="4083"/>
                    <a:pt x="15288" y="4185"/>
                  </a:cubicBezTo>
                  <a:cubicBezTo>
                    <a:pt x="15581" y="4726"/>
                    <a:pt x="15768" y="5324"/>
                    <a:pt x="15987" y="5900"/>
                  </a:cubicBezTo>
                  <a:cubicBezTo>
                    <a:pt x="16006" y="5941"/>
                    <a:pt x="15975" y="6008"/>
                    <a:pt x="15943" y="6192"/>
                  </a:cubicBezTo>
                  <a:cubicBezTo>
                    <a:pt x="15919" y="6191"/>
                    <a:pt x="15893" y="6190"/>
                    <a:pt x="15868" y="6190"/>
                  </a:cubicBezTo>
                  <a:cubicBezTo>
                    <a:pt x="15801" y="6190"/>
                    <a:pt x="15731" y="6194"/>
                    <a:pt x="15662" y="6194"/>
                  </a:cubicBezTo>
                  <a:cubicBezTo>
                    <a:pt x="15571" y="6194"/>
                    <a:pt x="15482" y="6186"/>
                    <a:pt x="15409" y="6149"/>
                  </a:cubicBezTo>
                  <a:cubicBezTo>
                    <a:pt x="14991" y="5933"/>
                    <a:pt x="14582" y="4752"/>
                    <a:pt x="14750" y="4321"/>
                  </a:cubicBezTo>
                  <a:cubicBezTo>
                    <a:pt x="14820" y="4146"/>
                    <a:pt x="14953" y="4038"/>
                    <a:pt x="15077" y="4038"/>
                  </a:cubicBezTo>
                  <a:close/>
                  <a:moveTo>
                    <a:pt x="8599" y="4367"/>
                  </a:moveTo>
                  <a:cubicBezTo>
                    <a:pt x="8679" y="4605"/>
                    <a:pt x="8819" y="4841"/>
                    <a:pt x="8825" y="5079"/>
                  </a:cubicBezTo>
                  <a:cubicBezTo>
                    <a:pt x="8838" y="5463"/>
                    <a:pt x="8796" y="5848"/>
                    <a:pt x="8703" y="6221"/>
                  </a:cubicBezTo>
                  <a:cubicBezTo>
                    <a:pt x="8654" y="6413"/>
                    <a:pt x="8451" y="6571"/>
                    <a:pt x="8315" y="6744"/>
                  </a:cubicBezTo>
                  <a:lnTo>
                    <a:pt x="8316" y="6745"/>
                  </a:lnTo>
                  <a:cubicBezTo>
                    <a:pt x="8146" y="6585"/>
                    <a:pt x="7846" y="6445"/>
                    <a:pt x="7822" y="6264"/>
                  </a:cubicBezTo>
                  <a:cubicBezTo>
                    <a:pt x="7760" y="5802"/>
                    <a:pt x="7820" y="5329"/>
                    <a:pt x="7834" y="4746"/>
                  </a:cubicBezTo>
                  <a:cubicBezTo>
                    <a:pt x="8101" y="4613"/>
                    <a:pt x="8351" y="4488"/>
                    <a:pt x="8599" y="4367"/>
                  </a:cubicBezTo>
                  <a:close/>
                  <a:moveTo>
                    <a:pt x="10499" y="5750"/>
                  </a:moveTo>
                  <a:cubicBezTo>
                    <a:pt x="10950" y="5953"/>
                    <a:pt x="11303" y="7165"/>
                    <a:pt x="11084" y="7451"/>
                  </a:cubicBezTo>
                  <a:cubicBezTo>
                    <a:pt x="10985" y="7576"/>
                    <a:pt x="10861" y="7635"/>
                    <a:pt x="10748" y="7635"/>
                  </a:cubicBezTo>
                  <a:cubicBezTo>
                    <a:pt x="10621" y="7635"/>
                    <a:pt x="10507" y="7561"/>
                    <a:pt x="10456" y="7424"/>
                  </a:cubicBezTo>
                  <a:cubicBezTo>
                    <a:pt x="10281" y="6983"/>
                    <a:pt x="10221" y="6493"/>
                    <a:pt x="10170" y="6016"/>
                  </a:cubicBezTo>
                  <a:cubicBezTo>
                    <a:pt x="10163" y="5930"/>
                    <a:pt x="10416" y="5812"/>
                    <a:pt x="10499" y="5750"/>
                  </a:cubicBezTo>
                  <a:close/>
                  <a:moveTo>
                    <a:pt x="5820" y="6172"/>
                  </a:moveTo>
                  <a:cubicBezTo>
                    <a:pt x="5847" y="6172"/>
                    <a:pt x="5871" y="6176"/>
                    <a:pt x="5889" y="6185"/>
                  </a:cubicBezTo>
                  <a:cubicBezTo>
                    <a:pt x="6233" y="6362"/>
                    <a:pt x="6575" y="7625"/>
                    <a:pt x="6432" y="8011"/>
                  </a:cubicBezTo>
                  <a:cubicBezTo>
                    <a:pt x="6357" y="8202"/>
                    <a:pt x="6222" y="8284"/>
                    <a:pt x="6099" y="8284"/>
                  </a:cubicBezTo>
                  <a:cubicBezTo>
                    <a:pt x="5991" y="8284"/>
                    <a:pt x="5892" y="8222"/>
                    <a:pt x="5850" y="8116"/>
                  </a:cubicBezTo>
                  <a:cubicBezTo>
                    <a:pt x="5624" y="7543"/>
                    <a:pt x="5521" y="6917"/>
                    <a:pt x="5395" y="6304"/>
                  </a:cubicBezTo>
                  <a:cubicBezTo>
                    <a:pt x="5395" y="6295"/>
                    <a:pt x="5666" y="6172"/>
                    <a:pt x="5820" y="6172"/>
                  </a:cubicBezTo>
                  <a:close/>
                  <a:moveTo>
                    <a:pt x="1807" y="7003"/>
                  </a:moveTo>
                  <a:cubicBezTo>
                    <a:pt x="1809" y="7003"/>
                    <a:pt x="1811" y="7003"/>
                    <a:pt x="1813" y="7003"/>
                  </a:cubicBezTo>
                  <a:cubicBezTo>
                    <a:pt x="1950" y="7017"/>
                    <a:pt x="2167" y="7130"/>
                    <a:pt x="2197" y="7245"/>
                  </a:cubicBezTo>
                  <a:cubicBezTo>
                    <a:pt x="2331" y="7739"/>
                    <a:pt x="2411" y="8257"/>
                    <a:pt x="2509" y="8751"/>
                  </a:cubicBezTo>
                  <a:cubicBezTo>
                    <a:pt x="2306" y="8923"/>
                    <a:pt x="2188" y="9102"/>
                    <a:pt x="2071" y="9102"/>
                  </a:cubicBezTo>
                  <a:cubicBezTo>
                    <a:pt x="2070" y="9102"/>
                    <a:pt x="2070" y="9102"/>
                    <a:pt x="2070" y="9102"/>
                  </a:cubicBezTo>
                  <a:lnTo>
                    <a:pt x="2068" y="9102"/>
                  </a:lnTo>
                  <a:cubicBezTo>
                    <a:pt x="1918" y="9098"/>
                    <a:pt x="1654" y="8966"/>
                    <a:pt x="1641" y="8863"/>
                  </a:cubicBezTo>
                  <a:cubicBezTo>
                    <a:pt x="1561" y="8331"/>
                    <a:pt x="1528" y="7793"/>
                    <a:pt x="1520" y="7254"/>
                  </a:cubicBezTo>
                  <a:cubicBezTo>
                    <a:pt x="1516" y="7166"/>
                    <a:pt x="1710" y="7003"/>
                    <a:pt x="1807" y="7003"/>
                  </a:cubicBezTo>
                  <a:close/>
                  <a:moveTo>
                    <a:pt x="17051" y="1"/>
                  </a:moveTo>
                  <a:cubicBezTo>
                    <a:pt x="16635" y="328"/>
                    <a:pt x="16260" y="625"/>
                    <a:pt x="15884" y="911"/>
                  </a:cubicBezTo>
                  <a:cubicBezTo>
                    <a:pt x="15800" y="977"/>
                    <a:pt x="15694" y="1020"/>
                    <a:pt x="15597" y="1046"/>
                  </a:cubicBezTo>
                  <a:cubicBezTo>
                    <a:pt x="15266" y="1135"/>
                    <a:pt x="14901" y="1142"/>
                    <a:pt x="14615" y="1296"/>
                  </a:cubicBezTo>
                  <a:cubicBezTo>
                    <a:pt x="11432" y="2417"/>
                    <a:pt x="8871" y="2740"/>
                    <a:pt x="5942" y="2740"/>
                  </a:cubicBezTo>
                  <a:cubicBezTo>
                    <a:pt x="5230" y="2740"/>
                    <a:pt x="4496" y="2721"/>
                    <a:pt x="3726" y="2689"/>
                  </a:cubicBezTo>
                  <a:cubicBezTo>
                    <a:pt x="2875" y="2655"/>
                    <a:pt x="1860" y="2625"/>
                    <a:pt x="1014" y="2525"/>
                  </a:cubicBezTo>
                  <a:cubicBezTo>
                    <a:pt x="1001" y="2559"/>
                    <a:pt x="809" y="3659"/>
                    <a:pt x="801" y="3694"/>
                  </a:cubicBezTo>
                  <a:lnTo>
                    <a:pt x="794" y="3711"/>
                  </a:lnTo>
                  <a:cubicBezTo>
                    <a:pt x="728" y="3970"/>
                    <a:pt x="662" y="4230"/>
                    <a:pt x="602" y="4487"/>
                  </a:cubicBezTo>
                  <a:cubicBezTo>
                    <a:pt x="588" y="4536"/>
                    <a:pt x="577" y="4591"/>
                    <a:pt x="567" y="4640"/>
                  </a:cubicBezTo>
                  <a:cubicBezTo>
                    <a:pt x="514" y="4866"/>
                    <a:pt x="466" y="5093"/>
                    <a:pt x="420" y="5316"/>
                  </a:cubicBezTo>
                  <a:cubicBezTo>
                    <a:pt x="320" y="5803"/>
                    <a:pt x="237" y="6287"/>
                    <a:pt x="173" y="6758"/>
                  </a:cubicBezTo>
                  <a:cubicBezTo>
                    <a:pt x="153" y="6883"/>
                    <a:pt x="139" y="7010"/>
                    <a:pt x="126" y="7134"/>
                  </a:cubicBezTo>
                  <a:cubicBezTo>
                    <a:pt x="15" y="8132"/>
                    <a:pt x="1" y="9085"/>
                    <a:pt x="133" y="9941"/>
                  </a:cubicBezTo>
                  <a:cubicBezTo>
                    <a:pt x="152" y="10068"/>
                    <a:pt x="174" y="10188"/>
                    <a:pt x="197" y="10306"/>
                  </a:cubicBezTo>
                  <a:cubicBezTo>
                    <a:pt x="2650" y="10064"/>
                    <a:pt x="5099" y="9777"/>
                    <a:pt x="7485" y="9097"/>
                  </a:cubicBezTo>
                  <a:cubicBezTo>
                    <a:pt x="9948" y="8393"/>
                    <a:pt x="12433" y="7760"/>
                    <a:pt x="14886" y="7007"/>
                  </a:cubicBezTo>
                  <a:cubicBezTo>
                    <a:pt x="15838" y="6717"/>
                    <a:pt x="16726" y="6200"/>
                    <a:pt x="17639" y="5771"/>
                  </a:cubicBezTo>
                  <a:cubicBezTo>
                    <a:pt x="17801" y="5696"/>
                    <a:pt x="18052" y="5591"/>
                    <a:pt x="18078" y="5464"/>
                  </a:cubicBezTo>
                  <a:cubicBezTo>
                    <a:pt x="18172" y="4940"/>
                    <a:pt x="18658" y="4877"/>
                    <a:pt x="18971" y="4611"/>
                  </a:cubicBezTo>
                  <a:cubicBezTo>
                    <a:pt x="19138" y="4474"/>
                    <a:pt x="19324" y="4363"/>
                    <a:pt x="19565" y="4196"/>
                  </a:cubicBezTo>
                  <a:cubicBezTo>
                    <a:pt x="19185" y="3484"/>
                    <a:pt x="18839" y="2780"/>
                    <a:pt x="18436" y="2113"/>
                  </a:cubicBezTo>
                  <a:cubicBezTo>
                    <a:pt x="18025" y="1425"/>
                    <a:pt x="17557" y="767"/>
                    <a:pt x="17051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5" name="Google Shape;803;p28"/>
            <p:cNvSpPr/>
            <p:nvPr/>
          </p:nvSpPr>
          <p:spPr>
            <a:xfrm>
              <a:off x="8225300" y="2774900"/>
              <a:ext cx="35575" cy="53950"/>
            </a:xfrm>
            <a:custGeom>
              <a:avLst/>
              <a:gdLst/>
              <a:ahLst/>
              <a:cxnLst/>
              <a:rect l="l" t="t" r="r" b="b"/>
              <a:pathLst>
                <a:path w="1423" h="2158" extrusionOk="0">
                  <a:moveTo>
                    <a:pt x="495" y="1"/>
                  </a:moveTo>
                  <a:cubicBezTo>
                    <a:pt x="371" y="1"/>
                    <a:pt x="237" y="109"/>
                    <a:pt x="167" y="284"/>
                  </a:cubicBezTo>
                  <a:cubicBezTo>
                    <a:pt x="0" y="715"/>
                    <a:pt x="409" y="1896"/>
                    <a:pt x="827" y="2112"/>
                  </a:cubicBezTo>
                  <a:cubicBezTo>
                    <a:pt x="899" y="2149"/>
                    <a:pt x="988" y="2157"/>
                    <a:pt x="1079" y="2157"/>
                  </a:cubicBezTo>
                  <a:cubicBezTo>
                    <a:pt x="1148" y="2157"/>
                    <a:pt x="1218" y="2153"/>
                    <a:pt x="1285" y="2153"/>
                  </a:cubicBezTo>
                  <a:cubicBezTo>
                    <a:pt x="1310" y="2153"/>
                    <a:pt x="1336" y="2154"/>
                    <a:pt x="1360" y="2155"/>
                  </a:cubicBezTo>
                  <a:cubicBezTo>
                    <a:pt x="1392" y="1971"/>
                    <a:pt x="1423" y="1904"/>
                    <a:pt x="1404" y="1863"/>
                  </a:cubicBezTo>
                  <a:cubicBezTo>
                    <a:pt x="1185" y="1287"/>
                    <a:pt x="998" y="689"/>
                    <a:pt x="705" y="148"/>
                  </a:cubicBezTo>
                  <a:cubicBezTo>
                    <a:pt x="652" y="46"/>
                    <a:pt x="576" y="1"/>
                    <a:pt x="49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6" name="Google Shape;804;p28"/>
            <p:cNvSpPr/>
            <p:nvPr/>
          </p:nvSpPr>
          <p:spPr>
            <a:xfrm>
              <a:off x="8168675" y="2741200"/>
              <a:ext cx="28775" cy="65825"/>
            </a:xfrm>
            <a:custGeom>
              <a:avLst/>
              <a:gdLst/>
              <a:ahLst/>
              <a:cxnLst/>
              <a:rect l="l" t="t" r="r" b="b"/>
              <a:pathLst>
                <a:path w="1151" h="2633" extrusionOk="0">
                  <a:moveTo>
                    <a:pt x="497" y="0"/>
                  </a:moveTo>
                  <a:cubicBezTo>
                    <a:pt x="348" y="144"/>
                    <a:pt x="186" y="223"/>
                    <a:pt x="163" y="333"/>
                  </a:cubicBezTo>
                  <a:cubicBezTo>
                    <a:pt x="0" y="1032"/>
                    <a:pt x="44" y="1722"/>
                    <a:pt x="418" y="2343"/>
                  </a:cubicBezTo>
                  <a:cubicBezTo>
                    <a:pt x="508" y="2491"/>
                    <a:pt x="759" y="2539"/>
                    <a:pt x="940" y="2633"/>
                  </a:cubicBezTo>
                  <a:cubicBezTo>
                    <a:pt x="1004" y="2442"/>
                    <a:pt x="1151" y="2238"/>
                    <a:pt x="1127" y="2061"/>
                  </a:cubicBezTo>
                  <a:cubicBezTo>
                    <a:pt x="1033" y="1525"/>
                    <a:pt x="884" y="995"/>
                    <a:pt x="745" y="464"/>
                  </a:cubicBezTo>
                  <a:cubicBezTo>
                    <a:pt x="712" y="334"/>
                    <a:pt x="614" y="217"/>
                    <a:pt x="49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7" name="Google Shape;805;p28"/>
            <p:cNvSpPr/>
            <p:nvPr/>
          </p:nvSpPr>
          <p:spPr>
            <a:xfrm>
              <a:off x="8114775" y="2817700"/>
              <a:ext cx="28525" cy="47150"/>
            </a:xfrm>
            <a:custGeom>
              <a:avLst/>
              <a:gdLst/>
              <a:ahLst/>
              <a:cxnLst/>
              <a:rect l="l" t="t" r="r" b="b"/>
              <a:pathLst>
                <a:path w="1141" h="1886" extrusionOk="0">
                  <a:moveTo>
                    <a:pt x="337" y="0"/>
                  </a:moveTo>
                  <a:cubicBezTo>
                    <a:pt x="254" y="62"/>
                    <a:pt x="1" y="181"/>
                    <a:pt x="8" y="266"/>
                  </a:cubicBezTo>
                  <a:cubicBezTo>
                    <a:pt x="59" y="743"/>
                    <a:pt x="121" y="1233"/>
                    <a:pt x="294" y="1674"/>
                  </a:cubicBezTo>
                  <a:cubicBezTo>
                    <a:pt x="345" y="1811"/>
                    <a:pt x="459" y="1885"/>
                    <a:pt x="586" y="1885"/>
                  </a:cubicBezTo>
                  <a:cubicBezTo>
                    <a:pt x="699" y="1885"/>
                    <a:pt x="823" y="1826"/>
                    <a:pt x="922" y="1700"/>
                  </a:cubicBezTo>
                  <a:cubicBezTo>
                    <a:pt x="1141" y="1416"/>
                    <a:pt x="788" y="204"/>
                    <a:pt x="33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8" name="Google Shape;806;p28"/>
            <p:cNvSpPr/>
            <p:nvPr/>
          </p:nvSpPr>
          <p:spPr>
            <a:xfrm>
              <a:off x="7806750" y="2605675"/>
              <a:ext cx="429375" cy="142900"/>
            </a:xfrm>
            <a:custGeom>
              <a:avLst/>
              <a:gdLst/>
              <a:ahLst/>
              <a:cxnLst/>
              <a:rect l="l" t="t" r="r" b="b"/>
              <a:pathLst>
                <a:path w="17175" h="5716" extrusionOk="0">
                  <a:moveTo>
                    <a:pt x="14133" y="1370"/>
                  </a:moveTo>
                  <a:cubicBezTo>
                    <a:pt x="14228" y="1370"/>
                    <a:pt x="14338" y="1403"/>
                    <a:pt x="14437" y="1460"/>
                  </a:cubicBezTo>
                  <a:cubicBezTo>
                    <a:pt x="14811" y="1673"/>
                    <a:pt x="15185" y="2893"/>
                    <a:pt x="14975" y="3382"/>
                  </a:cubicBezTo>
                  <a:cubicBezTo>
                    <a:pt x="14916" y="3511"/>
                    <a:pt x="14817" y="3580"/>
                    <a:pt x="14715" y="3580"/>
                  </a:cubicBezTo>
                  <a:cubicBezTo>
                    <a:pt x="14616" y="3580"/>
                    <a:pt x="14515" y="3514"/>
                    <a:pt x="14449" y="3371"/>
                  </a:cubicBezTo>
                  <a:cubicBezTo>
                    <a:pt x="14206" y="2829"/>
                    <a:pt x="14000" y="2259"/>
                    <a:pt x="13900" y="1676"/>
                  </a:cubicBezTo>
                  <a:cubicBezTo>
                    <a:pt x="13862" y="1459"/>
                    <a:pt x="13977" y="1370"/>
                    <a:pt x="14133" y="1370"/>
                  </a:cubicBezTo>
                  <a:close/>
                  <a:moveTo>
                    <a:pt x="9331" y="2710"/>
                  </a:moveTo>
                  <a:cubicBezTo>
                    <a:pt x="9439" y="2710"/>
                    <a:pt x="9625" y="2898"/>
                    <a:pt x="9642" y="3018"/>
                  </a:cubicBezTo>
                  <a:cubicBezTo>
                    <a:pt x="9690" y="3411"/>
                    <a:pt x="9697" y="3807"/>
                    <a:pt x="9667" y="4202"/>
                  </a:cubicBezTo>
                  <a:cubicBezTo>
                    <a:pt x="9657" y="4314"/>
                    <a:pt x="9453" y="4498"/>
                    <a:pt x="9346" y="4498"/>
                  </a:cubicBezTo>
                  <a:cubicBezTo>
                    <a:pt x="9344" y="4498"/>
                    <a:pt x="9343" y="4498"/>
                    <a:pt x="9341" y="4498"/>
                  </a:cubicBezTo>
                  <a:cubicBezTo>
                    <a:pt x="9199" y="4482"/>
                    <a:pt x="8967" y="4334"/>
                    <a:pt x="8949" y="4214"/>
                  </a:cubicBezTo>
                  <a:cubicBezTo>
                    <a:pt x="8888" y="3826"/>
                    <a:pt x="8903" y="3429"/>
                    <a:pt x="8893" y="2998"/>
                  </a:cubicBezTo>
                  <a:cubicBezTo>
                    <a:pt x="9063" y="2878"/>
                    <a:pt x="9195" y="2712"/>
                    <a:pt x="9329" y="2710"/>
                  </a:cubicBezTo>
                  <a:cubicBezTo>
                    <a:pt x="9329" y="2710"/>
                    <a:pt x="9330" y="2710"/>
                    <a:pt x="9331" y="2710"/>
                  </a:cubicBezTo>
                  <a:close/>
                  <a:moveTo>
                    <a:pt x="5205" y="3578"/>
                  </a:moveTo>
                  <a:cubicBezTo>
                    <a:pt x="5224" y="3578"/>
                    <a:pt x="5242" y="3580"/>
                    <a:pt x="5257" y="3584"/>
                  </a:cubicBezTo>
                  <a:cubicBezTo>
                    <a:pt x="5595" y="3675"/>
                    <a:pt x="5810" y="4491"/>
                    <a:pt x="5591" y="5035"/>
                  </a:cubicBezTo>
                  <a:cubicBezTo>
                    <a:pt x="5506" y="5052"/>
                    <a:pt x="5353" y="5131"/>
                    <a:pt x="5212" y="5131"/>
                  </a:cubicBezTo>
                  <a:cubicBezTo>
                    <a:pt x="5184" y="5131"/>
                    <a:pt x="5156" y="5128"/>
                    <a:pt x="5130" y="5121"/>
                  </a:cubicBezTo>
                  <a:cubicBezTo>
                    <a:pt x="4843" y="5049"/>
                    <a:pt x="4612" y="4145"/>
                    <a:pt x="4799" y="3789"/>
                  </a:cubicBezTo>
                  <a:cubicBezTo>
                    <a:pt x="4858" y="3683"/>
                    <a:pt x="5068" y="3578"/>
                    <a:pt x="5205" y="3578"/>
                  </a:cubicBezTo>
                  <a:close/>
                  <a:moveTo>
                    <a:pt x="16499" y="1"/>
                  </a:moveTo>
                  <a:cubicBezTo>
                    <a:pt x="12599" y="1306"/>
                    <a:pt x="8694" y="2194"/>
                    <a:pt x="4645" y="2473"/>
                  </a:cubicBezTo>
                  <a:cubicBezTo>
                    <a:pt x="4473" y="2485"/>
                    <a:pt x="755" y="3506"/>
                    <a:pt x="585" y="3515"/>
                  </a:cubicBezTo>
                  <a:cubicBezTo>
                    <a:pt x="426" y="4003"/>
                    <a:pt x="312" y="3989"/>
                    <a:pt x="155" y="4499"/>
                  </a:cubicBezTo>
                  <a:cubicBezTo>
                    <a:pt x="0" y="4989"/>
                    <a:pt x="3357" y="4992"/>
                    <a:pt x="3216" y="5498"/>
                  </a:cubicBezTo>
                  <a:cubicBezTo>
                    <a:pt x="4327" y="5635"/>
                    <a:pt x="5445" y="5715"/>
                    <a:pt x="6574" y="5715"/>
                  </a:cubicBezTo>
                  <a:cubicBezTo>
                    <a:pt x="7399" y="5715"/>
                    <a:pt x="8230" y="5672"/>
                    <a:pt x="9068" y="5577"/>
                  </a:cubicBezTo>
                  <a:cubicBezTo>
                    <a:pt x="11972" y="5245"/>
                    <a:pt x="14581" y="4198"/>
                    <a:pt x="17174" y="2919"/>
                  </a:cubicBezTo>
                  <a:cubicBezTo>
                    <a:pt x="16953" y="1965"/>
                    <a:pt x="16736" y="1026"/>
                    <a:pt x="16499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9" name="Google Shape;807;p28"/>
            <p:cNvSpPr/>
            <p:nvPr/>
          </p:nvSpPr>
          <p:spPr>
            <a:xfrm>
              <a:off x="8153300" y="2639900"/>
              <a:ext cx="33075" cy="55275"/>
            </a:xfrm>
            <a:custGeom>
              <a:avLst/>
              <a:gdLst/>
              <a:ahLst/>
              <a:cxnLst/>
              <a:rect l="l" t="t" r="r" b="b"/>
              <a:pathLst>
                <a:path w="1323" h="2211" extrusionOk="0">
                  <a:moveTo>
                    <a:pt x="271" y="1"/>
                  </a:moveTo>
                  <a:cubicBezTo>
                    <a:pt x="116" y="1"/>
                    <a:pt x="1" y="90"/>
                    <a:pt x="39" y="307"/>
                  </a:cubicBezTo>
                  <a:cubicBezTo>
                    <a:pt x="138" y="890"/>
                    <a:pt x="344" y="1460"/>
                    <a:pt x="588" y="2002"/>
                  </a:cubicBezTo>
                  <a:cubicBezTo>
                    <a:pt x="654" y="2145"/>
                    <a:pt x="755" y="2211"/>
                    <a:pt x="854" y="2211"/>
                  </a:cubicBezTo>
                  <a:cubicBezTo>
                    <a:pt x="955" y="2211"/>
                    <a:pt x="1054" y="2142"/>
                    <a:pt x="1113" y="2013"/>
                  </a:cubicBezTo>
                  <a:cubicBezTo>
                    <a:pt x="1323" y="1524"/>
                    <a:pt x="949" y="304"/>
                    <a:pt x="575" y="91"/>
                  </a:cubicBezTo>
                  <a:cubicBezTo>
                    <a:pt x="476" y="34"/>
                    <a:pt x="366" y="1"/>
                    <a:pt x="27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0" name="Google Shape;808;p28"/>
            <p:cNvSpPr/>
            <p:nvPr/>
          </p:nvSpPr>
          <p:spPr>
            <a:xfrm>
              <a:off x="8054725" y="2783175"/>
              <a:ext cx="26975" cy="59425"/>
            </a:xfrm>
            <a:custGeom>
              <a:avLst/>
              <a:gdLst/>
              <a:ahLst/>
              <a:cxnLst/>
              <a:rect l="l" t="t" r="r" b="b"/>
              <a:pathLst>
                <a:path w="1079" h="2377" extrusionOk="0">
                  <a:moveTo>
                    <a:pt x="840" y="0"/>
                  </a:moveTo>
                  <a:cubicBezTo>
                    <a:pt x="592" y="120"/>
                    <a:pt x="342" y="245"/>
                    <a:pt x="74" y="378"/>
                  </a:cubicBezTo>
                  <a:cubicBezTo>
                    <a:pt x="60" y="962"/>
                    <a:pt x="1" y="1435"/>
                    <a:pt x="63" y="1897"/>
                  </a:cubicBezTo>
                  <a:cubicBezTo>
                    <a:pt x="86" y="2077"/>
                    <a:pt x="386" y="2217"/>
                    <a:pt x="556" y="2376"/>
                  </a:cubicBezTo>
                  <a:cubicBezTo>
                    <a:pt x="691" y="2203"/>
                    <a:pt x="895" y="2045"/>
                    <a:pt x="944" y="1853"/>
                  </a:cubicBezTo>
                  <a:cubicBezTo>
                    <a:pt x="1037" y="1480"/>
                    <a:pt x="1078" y="1096"/>
                    <a:pt x="1066" y="711"/>
                  </a:cubicBezTo>
                  <a:cubicBezTo>
                    <a:pt x="1059" y="473"/>
                    <a:pt x="920" y="237"/>
                    <a:pt x="84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1" name="Google Shape;809;p28"/>
            <p:cNvSpPr/>
            <p:nvPr/>
          </p:nvSpPr>
          <p:spPr>
            <a:xfrm>
              <a:off x="7995575" y="2828250"/>
              <a:ext cx="29550" cy="52825"/>
            </a:xfrm>
            <a:custGeom>
              <a:avLst/>
              <a:gdLst/>
              <a:ahLst/>
              <a:cxnLst/>
              <a:rect l="l" t="t" r="r" b="b"/>
              <a:pathLst>
                <a:path w="1182" h="2113" extrusionOk="0">
                  <a:moveTo>
                    <a:pt x="425" y="1"/>
                  </a:moveTo>
                  <a:cubicBezTo>
                    <a:pt x="271" y="1"/>
                    <a:pt x="0" y="124"/>
                    <a:pt x="1" y="133"/>
                  </a:cubicBezTo>
                  <a:cubicBezTo>
                    <a:pt x="127" y="746"/>
                    <a:pt x="230" y="1372"/>
                    <a:pt x="455" y="1945"/>
                  </a:cubicBezTo>
                  <a:cubicBezTo>
                    <a:pt x="497" y="2051"/>
                    <a:pt x="596" y="2113"/>
                    <a:pt x="704" y="2113"/>
                  </a:cubicBezTo>
                  <a:cubicBezTo>
                    <a:pt x="828" y="2113"/>
                    <a:pt x="963" y="2031"/>
                    <a:pt x="1037" y="1840"/>
                  </a:cubicBezTo>
                  <a:cubicBezTo>
                    <a:pt x="1181" y="1454"/>
                    <a:pt x="838" y="191"/>
                    <a:pt x="495" y="14"/>
                  </a:cubicBezTo>
                  <a:cubicBezTo>
                    <a:pt x="477" y="5"/>
                    <a:pt x="453" y="1"/>
                    <a:pt x="42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2" name="Google Shape;810;p28"/>
            <p:cNvSpPr/>
            <p:nvPr/>
          </p:nvSpPr>
          <p:spPr>
            <a:xfrm>
              <a:off x="8028925" y="2673450"/>
              <a:ext cx="20300" cy="44675"/>
            </a:xfrm>
            <a:custGeom>
              <a:avLst/>
              <a:gdLst/>
              <a:ahLst/>
              <a:cxnLst/>
              <a:rect l="l" t="t" r="r" b="b"/>
              <a:pathLst>
                <a:path w="812" h="1787" extrusionOk="0">
                  <a:moveTo>
                    <a:pt x="445" y="0"/>
                  </a:moveTo>
                  <a:cubicBezTo>
                    <a:pt x="444" y="0"/>
                    <a:pt x="443" y="0"/>
                    <a:pt x="443" y="0"/>
                  </a:cubicBezTo>
                  <a:cubicBezTo>
                    <a:pt x="309" y="1"/>
                    <a:pt x="176" y="167"/>
                    <a:pt x="6" y="287"/>
                  </a:cubicBezTo>
                  <a:cubicBezTo>
                    <a:pt x="17" y="720"/>
                    <a:pt x="1" y="1115"/>
                    <a:pt x="62" y="1504"/>
                  </a:cubicBezTo>
                  <a:cubicBezTo>
                    <a:pt x="80" y="1622"/>
                    <a:pt x="312" y="1771"/>
                    <a:pt x="454" y="1787"/>
                  </a:cubicBezTo>
                  <a:cubicBezTo>
                    <a:pt x="456" y="1787"/>
                    <a:pt x="457" y="1787"/>
                    <a:pt x="459" y="1787"/>
                  </a:cubicBezTo>
                  <a:cubicBezTo>
                    <a:pt x="567" y="1787"/>
                    <a:pt x="771" y="1603"/>
                    <a:pt x="781" y="1491"/>
                  </a:cubicBezTo>
                  <a:cubicBezTo>
                    <a:pt x="811" y="1096"/>
                    <a:pt x="803" y="700"/>
                    <a:pt x="755" y="307"/>
                  </a:cubicBezTo>
                  <a:cubicBezTo>
                    <a:pt x="738" y="188"/>
                    <a:pt x="554" y="0"/>
                    <a:pt x="44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3" name="Google Shape;811;p28"/>
            <p:cNvSpPr/>
            <p:nvPr/>
          </p:nvSpPr>
          <p:spPr>
            <a:xfrm>
              <a:off x="7898600" y="2849025"/>
              <a:ext cx="24850" cy="52525"/>
            </a:xfrm>
            <a:custGeom>
              <a:avLst/>
              <a:gdLst/>
              <a:ahLst/>
              <a:cxnLst/>
              <a:rect l="l" t="t" r="r" b="b"/>
              <a:pathLst>
                <a:path w="994" h="2101" extrusionOk="0">
                  <a:moveTo>
                    <a:pt x="292" y="1"/>
                  </a:moveTo>
                  <a:cubicBezTo>
                    <a:pt x="195" y="1"/>
                    <a:pt x="1" y="164"/>
                    <a:pt x="5" y="252"/>
                  </a:cubicBezTo>
                  <a:cubicBezTo>
                    <a:pt x="13" y="791"/>
                    <a:pt x="46" y="1329"/>
                    <a:pt x="125" y="1861"/>
                  </a:cubicBezTo>
                  <a:cubicBezTo>
                    <a:pt x="139" y="1964"/>
                    <a:pt x="403" y="2096"/>
                    <a:pt x="553" y="2100"/>
                  </a:cubicBezTo>
                  <a:cubicBezTo>
                    <a:pt x="554" y="2100"/>
                    <a:pt x="554" y="2100"/>
                    <a:pt x="555" y="2100"/>
                  </a:cubicBezTo>
                  <a:cubicBezTo>
                    <a:pt x="672" y="2100"/>
                    <a:pt x="790" y="1921"/>
                    <a:pt x="993" y="1749"/>
                  </a:cubicBezTo>
                  <a:cubicBezTo>
                    <a:pt x="895" y="1255"/>
                    <a:pt x="815" y="737"/>
                    <a:pt x="682" y="243"/>
                  </a:cubicBezTo>
                  <a:cubicBezTo>
                    <a:pt x="652" y="128"/>
                    <a:pt x="435" y="15"/>
                    <a:pt x="298" y="1"/>
                  </a:cubicBezTo>
                  <a:cubicBezTo>
                    <a:pt x="296" y="1"/>
                    <a:pt x="294" y="1"/>
                    <a:pt x="29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4" name="Google Shape;812;p28"/>
            <p:cNvSpPr/>
            <p:nvPr/>
          </p:nvSpPr>
          <p:spPr>
            <a:xfrm>
              <a:off x="7923025" y="2781750"/>
              <a:ext cx="22925" cy="44300"/>
            </a:xfrm>
            <a:custGeom>
              <a:avLst/>
              <a:gdLst/>
              <a:ahLst/>
              <a:cxnLst/>
              <a:rect l="l" t="t" r="r" b="b"/>
              <a:pathLst>
                <a:path w="917" h="1772" extrusionOk="0">
                  <a:moveTo>
                    <a:pt x="430" y="1"/>
                  </a:moveTo>
                  <a:cubicBezTo>
                    <a:pt x="313" y="1"/>
                    <a:pt x="81" y="208"/>
                    <a:pt x="58" y="338"/>
                  </a:cubicBezTo>
                  <a:cubicBezTo>
                    <a:pt x="1" y="690"/>
                    <a:pt x="12" y="1058"/>
                    <a:pt x="61" y="1411"/>
                  </a:cubicBezTo>
                  <a:cubicBezTo>
                    <a:pt x="81" y="1550"/>
                    <a:pt x="277" y="1772"/>
                    <a:pt x="381" y="1772"/>
                  </a:cubicBezTo>
                  <a:cubicBezTo>
                    <a:pt x="382" y="1772"/>
                    <a:pt x="383" y="1772"/>
                    <a:pt x="384" y="1772"/>
                  </a:cubicBezTo>
                  <a:cubicBezTo>
                    <a:pt x="539" y="1763"/>
                    <a:pt x="685" y="1579"/>
                    <a:pt x="842" y="1463"/>
                  </a:cubicBezTo>
                  <a:cubicBezTo>
                    <a:pt x="856" y="1070"/>
                    <a:pt x="917" y="724"/>
                    <a:pt x="862" y="394"/>
                  </a:cubicBezTo>
                  <a:cubicBezTo>
                    <a:pt x="835" y="236"/>
                    <a:pt x="611" y="41"/>
                    <a:pt x="448" y="3"/>
                  </a:cubicBezTo>
                  <a:cubicBezTo>
                    <a:pt x="443" y="1"/>
                    <a:pt x="436" y="1"/>
                    <a:pt x="43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5" name="Google Shape;813;p28"/>
            <p:cNvSpPr/>
            <p:nvPr/>
          </p:nvSpPr>
          <p:spPr>
            <a:xfrm>
              <a:off x="7922050" y="2695100"/>
              <a:ext cx="30000" cy="38875"/>
            </a:xfrm>
            <a:custGeom>
              <a:avLst/>
              <a:gdLst/>
              <a:ahLst/>
              <a:cxnLst/>
              <a:rect l="l" t="t" r="r" b="b"/>
              <a:pathLst>
                <a:path w="1200" h="1555" extrusionOk="0">
                  <a:moveTo>
                    <a:pt x="593" y="1"/>
                  </a:moveTo>
                  <a:cubicBezTo>
                    <a:pt x="456" y="1"/>
                    <a:pt x="246" y="106"/>
                    <a:pt x="187" y="213"/>
                  </a:cubicBezTo>
                  <a:cubicBezTo>
                    <a:pt x="0" y="569"/>
                    <a:pt x="231" y="1474"/>
                    <a:pt x="518" y="1545"/>
                  </a:cubicBezTo>
                  <a:cubicBezTo>
                    <a:pt x="544" y="1552"/>
                    <a:pt x="571" y="1555"/>
                    <a:pt x="598" y="1555"/>
                  </a:cubicBezTo>
                  <a:cubicBezTo>
                    <a:pt x="740" y="1555"/>
                    <a:pt x="894" y="1475"/>
                    <a:pt x="979" y="1458"/>
                  </a:cubicBezTo>
                  <a:cubicBezTo>
                    <a:pt x="1199" y="914"/>
                    <a:pt x="983" y="98"/>
                    <a:pt x="645" y="7"/>
                  </a:cubicBezTo>
                  <a:cubicBezTo>
                    <a:pt x="630" y="3"/>
                    <a:pt x="612" y="1"/>
                    <a:pt x="59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6" name="Google Shape;814;p28"/>
            <p:cNvSpPr/>
            <p:nvPr/>
          </p:nvSpPr>
          <p:spPr>
            <a:xfrm>
              <a:off x="7864050" y="2922500"/>
              <a:ext cx="1650" cy="9125"/>
            </a:xfrm>
            <a:custGeom>
              <a:avLst/>
              <a:gdLst/>
              <a:ahLst/>
              <a:cxnLst/>
              <a:rect l="l" t="t" r="r" b="b"/>
              <a:pathLst>
                <a:path w="66" h="365" extrusionOk="0">
                  <a:moveTo>
                    <a:pt x="1" y="0"/>
                  </a:moveTo>
                  <a:cubicBezTo>
                    <a:pt x="16" y="123"/>
                    <a:pt x="38" y="245"/>
                    <a:pt x="65" y="365"/>
                  </a:cubicBezTo>
                  <a:cubicBezTo>
                    <a:pt x="42" y="247"/>
                    <a:pt x="20" y="127"/>
                    <a:pt x="1" y="0"/>
                  </a:cubicBezTo>
                  <a:close/>
                </a:path>
              </a:pathLst>
            </a:custGeom>
            <a:solidFill>
              <a:srgbClr val="F46C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7" name="Google Shape;815;p28"/>
            <p:cNvSpPr/>
            <p:nvPr/>
          </p:nvSpPr>
          <p:spPr>
            <a:xfrm>
              <a:off x="7801375" y="2530575"/>
              <a:ext cx="756100" cy="420875"/>
            </a:xfrm>
            <a:custGeom>
              <a:avLst/>
              <a:gdLst/>
              <a:ahLst/>
              <a:cxnLst/>
              <a:rect l="l" t="t" r="r" b="b"/>
              <a:pathLst>
                <a:path w="30244" h="16835" extrusionOk="0">
                  <a:moveTo>
                    <a:pt x="25185" y="926"/>
                  </a:moveTo>
                  <a:cubicBezTo>
                    <a:pt x="25577" y="926"/>
                    <a:pt x="25633" y="1147"/>
                    <a:pt x="25378" y="1600"/>
                  </a:cubicBezTo>
                  <a:cubicBezTo>
                    <a:pt x="24962" y="2334"/>
                    <a:pt x="24504" y="3037"/>
                    <a:pt x="24065" y="3756"/>
                  </a:cubicBezTo>
                  <a:cubicBezTo>
                    <a:pt x="23959" y="3926"/>
                    <a:pt x="23847" y="4090"/>
                    <a:pt x="23738" y="4258"/>
                  </a:cubicBezTo>
                  <a:cubicBezTo>
                    <a:pt x="23709" y="4243"/>
                    <a:pt x="23652" y="4226"/>
                    <a:pt x="23650" y="4205"/>
                  </a:cubicBezTo>
                  <a:cubicBezTo>
                    <a:pt x="23572" y="3587"/>
                    <a:pt x="23318" y="3292"/>
                    <a:pt x="22983" y="3292"/>
                  </a:cubicBezTo>
                  <a:cubicBezTo>
                    <a:pt x="22740" y="3292"/>
                    <a:pt x="22455" y="3446"/>
                    <a:pt x="22163" y="3744"/>
                  </a:cubicBezTo>
                  <a:cubicBezTo>
                    <a:pt x="21548" y="4366"/>
                    <a:pt x="20966" y="5011"/>
                    <a:pt x="20283" y="5735"/>
                  </a:cubicBezTo>
                  <a:cubicBezTo>
                    <a:pt x="20246" y="5524"/>
                    <a:pt x="20212" y="5343"/>
                    <a:pt x="20184" y="5166"/>
                  </a:cubicBezTo>
                  <a:cubicBezTo>
                    <a:pt x="20165" y="5036"/>
                    <a:pt x="20193" y="4811"/>
                    <a:pt x="20130" y="4782"/>
                  </a:cubicBezTo>
                  <a:cubicBezTo>
                    <a:pt x="20069" y="4755"/>
                    <a:pt x="19990" y="4741"/>
                    <a:pt x="19911" y="4741"/>
                  </a:cubicBezTo>
                  <a:cubicBezTo>
                    <a:pt x="19829" y="4741"/>
                    <a:pt x="19746" y="4757"/>
                    <a:pt x="19681" y="4789"/>
                  </a:cubicBezTo>
                  <a:cubicBezTo>
                    <a:pt x="19192" y="5023"/>
                    <a:pt x="18718" y="5297"/>
                    <a:pt x="18166" y="5594"/>
                  </a:cubicBezTo>
                  <a:cubicBezTo>
                    <a:pt x="17980" y="4816"/>
                    <a:pt x="17799" y="4111"/>
                    <a:pt x="17651" y="3401"/>
                  </a:cubicBezTo>
                  <a:cubicBezTo>
                    <a:pt x="17621" y="3266"/>
                    <a:pt x="17699" y="3090"/>
                    <a:pt x="17767" y="2950"/>
                  </a:cubicBezTo>
                  <a:cubicBezTo>
                    <a:pt x="18228" y="2047"/>
                    <a:pt x="19067" y="1555"/>
                    <a:pt x="19954" y="1067"/>
                  </a:cubicBezTo>
                  <a:lnTo>
                    <a:pt x="19954" y="1067"/>
                  </a:lnTo>
                  <a:cubicBezTo>
                    <a:pt x="19754" y="1584"/>
                    <a:pt x="19518" y="2093"/>
                    <a:pt x="19367" y="2624"/>
                  </a:cubicBezTo>
                  <a:cubicBezTo>
                    <a:pt x="19298" y="2868"/>
                    <a:pt x="19384" y="3152"/>
                    <a:pt x="19404" y="3419"/>
                  </a:cubicBezTo>
                  <a:cubicBezTo>
                    <a:pt x="19650" y="3367"/>
                    <a:pt x="19933" y="3373"/>
                    <a:pt x="20141" y="3253"/>
                  </a:cubicBezTo>
                  <a:cubicBezTo>
                    <a:pt x="21203" y="2641"/>
                    <a:pt x="22221" y="1953"/>
                    <a:pt x="23301" y="1383"/>
                  </a:cubicBezTo>
                  <a:cubicBezTo>
                    <a:pt x="23800" y="1118"/>
                    <a:pt x="24407" y="1024"/>
                    <a:pt x="24974" y="943"/>
                  </a:cubicBezTo>
                  <a:cubicBezTo>
                    <a:pt x="25053" y="932"/>
                    <a:pt x="25123" y="926"/>
                    <a:pt x="25185" y="926"/>
                  </a:cubicBezTo>
                  <a:close/>
                  <a:moveTo>
                    <a:pt x="22742" y="4085"/>
                  </a:moveTo>
                  <a:cubicBezTo>
                    <a:pt x="22829" y="4114"/>
                    <a:pt x="22915" y="4148"/>
                    <a:pt x="23001" y="4181"/>
                  </a:cubicBezTo>
                  <a:cubicBezTo>
                    <a:pt x="22911" y="4744"/>
                    <a:pt x="22805" y="5309"/>
                    <a:pt x="22740" y="5873"/>
                  </a:cubicBezTo>
                  <a:cubicBezTo>
                    <a:pt x="22717" y="6086"/>
                    <a:pt x="22719" y="6410"/>
                    <a:pt x="22840" y="6501"/>
                  </a:cubicBezTo>
                  <a:cubicBezTo>
                    <a:pt x="22893" y="6539"/>
                    <a:pt x="22970" y="6554"/>
                    <a:pt x="23057" y="6554"/>
                  </a:cubicBezTo>
                  <a:cubicBezTo>
                    <a:pt x="23199" y="6554"/>
                    <a:pt x="23366" y="6513"/>
                    <a:pt x="23490" y="6463"/>
                  </a:cubicBezTo>
                  <a:cubicBezTo>
                    <a:pt x="24534" y="6025"/>
                    <a:pt x="25539" y="5470"/>
                    <a:pt x="26618" y="5130"/>
                  </a:cubicBezTo>
                  <a:cubicBezTo>
                    <a:pt x="27322" y="4911"/>
                    <a:pt x="28121" y="4969"/>
                    <a:pt x="28880" y="4937"/>
                  </a:cubicBezTo>
                  <a:cubicBezTo>
                    <a:pt x="28892" y="4937"/>
                    <a:pt x="28904" y="4937"/>
                    <a:pt x="28915" y="4937"/>
                  </a:cubicBezTo>
                  <a:cubicBezTo>
                    <a:pt x="29262" y="4937"/>
                    <a:pt x="29368" y="5169"/>
                    <a:pt x="29192" y="5477"/>
                  </a:cubicBezTo>
                  <a:cubicBezTo>
                    <a:pt x="29019" y="5773"/>
                    <a:pt x="28848" y="6114"/>
                    <a:pt x="28581" y="6307"/>
                  </a:cubicBezTo>
                  <a:cubicBezTo>
                    <a:pt x="27533" y="7076"/>
                    <a:pt x="26460" y="7817"/>
                    <a:pt x="25185" y="8178"/>
                  </a:cubicBezTo>
                  <a:cubicBezTo>
                    <a:pt x="24411" y="8401"/>
                    <a:pt x="23649" y="8671"/>
                    <a:pt x="22884" y="8932"/>
                  </a:cubicBezTo>
                  <a:cubicBezTo>
                    <a:pt x="22794" y="8964"/>
                    <a:pt x="22714" y="8981"/>
                    <a:pt x="22644" y="8981"/>
                  </a:cubicBezTo>
                  <a:cubicBezTo>
                    <a:pt x="22476" y="8981"/>
                    <a:pt x="22354" y="8886"/>
                    <a:pt x="22234" y="8670"/>
                  </a:cubicBezTo>
                  <a:cubicBezTo>
                    <a:pt x="21866" y="7993"/>
                    <a:pt x="21428" y="7361"/>
                    <a:pt x="21058" y="6688"/>
                  </a:cubicBezTo>
                  <a:cubicBezTo>
                    <a:pt x="20969" y="6526"/>
                    <a:pt x="20956" y="6216"/>
                    <a:pt x="21055" y="6087"/>
                  </a:cubicBezTo>
                  <a:cubicBezTo>
                    <a:pt x="21590" y="5400"/>
                    <a:pt x="22172" y="4745"/>
                    <a:pt x="22742" y="4085"/>
                  </a:cubicBezTo>
                  <a:close/>
                  <a:moveTo>
                    <a:pt x="20311" y="0"/>
                  </a:moveTo>
                  <a:cubicBezTo>
                    <a:pt x="20142" y="0"/>
                    <a:pt x="19948" y="50"/>
                    <a:pt x="19834" y="131"/>
                  </a:cubicBezTo>
                  <a:cubicBezTo>
                    <a:pt x="18949" y="768"/>
                    <a:pt x="18099" y="1456"/>
                    <a:pt x="17191" y="2167"/>
                  </a:cubicBezTo>
                  <a:cubicBezTo>
                    <a:pt x="17180" y="2167"/>
                    <a:pt x="17169" y="2167"/>
                    <a:pt x="17157" y="2167"/>
                  </a:cubicBezTo>
                  <a:cubicBezTo>
                    <a:pt x="17102" y="2167"/>
                    <a:pt x="17028" y="2164"/>
                    <a:pt x="16945" y="2164"/>
                  </a:cubicBezTo>
                  <a:cubicBezTo>
                    <a:pt x="16823" y="2164"/>
                    <a:pt x="16680" y="2172"/>
                    <a:pt x="16548" y="2213"/>
                  </a:cubicBezTo>
                  <a:cubicBezTo>
                    <a:pt x="14271" y="2906"/>
                    <a:pt x="12012" y="3654"/>
                    <a:pt x="9650" y="4045"/>
                  </a:cubicBezTo>
                  <a:cubicBezTo>
                    <a:pt x="7975" y="4321"/>
                    <a:pt x="2490" y="5726"/>
                    <a:pt x="807" y="5862"/>
                  </a:cubicBezTo>
                  <a:cubicBezTo>
                    <a:pt x="722" y="6120"/>
                    <a:pt x="634" y="6385"/>
                    <a:pt x="549" y="6657"/>
                  </a:cubicBezTo>
                  <a:cubicBezTo>
                    <a:pt x="719" y="6650"/>
                    <a:pt x="881" y="6647"/>
                    <a:pt x="1053" y="6635"/>
                  </a:cubicBezTo>
                  <a:cubicBezTo>
                    <a:pt x="5102" y="6357"/>
                    <a:pt x="12816" y="4309"/>
                    <a:pt x="16715" y="3005"/>
                  </a:cubicBezTo>
                  <a:cubicBezTo>
                    <a:pt x="16952" y="4030"/>
                    <a:pt x="17169" y="4969"/>
                    <a:pt x="17390" y="5925"/>
                  </a:cubicBezTo>
                  <a:cubicBezTo>
                    <a:pt x="14798" y="7203"/>
                    <a:pt x="13035" y="7470"/>
                    <a:pt x="9445" y="7656"/>
                  </a:cubicBezTo>
                  <a:cubicBezTo>
                    <a:pt x="8712" y="7694"/>
                    <a:pt x="7551" y="7716"/>
                    <a:pt x="6280" y="7716"/>
                  </a:cubicBezTo>
                  <a:cubicBezTo>
                    <a:pt x="4096" y="7716"/>
                    <a:pt x="1587" y="7653"/>
                    <a:pt x="371" y="7503"/>
                  </a:cubicBezTo>
                  <a:cubicBezTo>
                    <a:pt x="291" y="7776"/>
                    <a:pt x="73" y="7808"/>
                    <a:pt x="0" y="8084"/>
                  </a:cubicBezTo>
                  <a:lnTo>
                    <a:pt x="2926" y="8364"/>
                  </a:lnTo>
                  <a:cubicBezTo>
                    <a:pt x="4254" y="8478"/>
                    <a:pt x="5957" y="8593"/>
                    <a:pt x="6809" y="8593"/>
                  </a:cubicBezTo>
                  <a:cubicBezTo>
                    <a:pt x="11058" y="8593"/>
                    <a:pt x="12723" y="8418"/>
                    <a:pt x="16992" y="7033"/>
                  </a:cubicBezTo>
                  <a:cubicBezTo>
                    <a:pt x="17277" y="6878"/>
                    <a:pt x="17644" y="6872"/>
                    <a:pt x="17973" y="6783"/>
                  </a:cubicBezTo>
                  <a:cubicBezTo>
                    <a:pt x="18072" y="6757"/>
                    <a:pt x="18176" y="6714"/>
                    <a:pt x="18260" y="6648"/>
                  </a:cubicBezTo>
                  <a:cubicBezTo>
                    <a:pt x="18636" y="6361"/>
                    <a:pt x="19011" y="6064"/>
                    <a:pt x="19428" y="5738"/>
                  </a:cubicBezTo>
                  <a:cubicBezTo>
                    <a:pt x="19933" y="6504"/>
                    <a:pt x="20401" y="7161"/>
                    <a:pt x="20812" y="7851"/>
                  </a:cubicBezTo>
                  <a:cubicBezTo>
                    <a:pt x="21213" y="8516"/>
                    <a:pt x="21560" y="9220"/>
                    <a:pt x="21940" y="9932"/>
                  </a:cubicBezTo>
                  <a:cubicBezTo>
                    <a:pt x="21699" y="10099"/>
                    <a:pt x="21513" y="10210"/>
                    <a:pt x="21347" y="10347"/>
                  </a:cubicBezTo>
                  <a:cubicBezTo>
                    <a:pt x="21033" y="10613"/>
                    <a:pt x="20547" y="10677"/>
                    <a:pt x="20453" y="11200"/>
                  </a:cubicBezTo>
                  <a:cubicBezTo>
                    <a:pt x="20426" y="11329"/>
                    <a:pt x="20175" y="11433"/>
                    <a:pt x="20014" y="11507"/>
                  </a:cubicBezTo>
                  <a:cubicBezTo>
                    <a:pt x="19101" y="11936"/>
                    <a:pt x="18213" y="12454"/>
                    <a:pt x="17261" y="12743"/>
                  </a:cubicBezTo>
                  <a:cubicBezTo>
                    <a:pt x="14808" y="13497"/>
                    <a:pt x="12323" y="14129"/>
                    <a:pt x="9860" y="14833"/>
                  </a:cubicBezTo>
                  <a:cubicBezTo>
                    <a:pt x="7474" y="15513"/>
                    <a:pt x="5025" y="15800"/>
                    <a:pt x="2572" y="16043"/>
                  </a:cubicBezTo>
                  <a:cubicBezTo>
                    <a:pt x="2623" y="16312"/>
                    <a:pt x="2696" y="16577"/>
                    <a:pt x="2792" y="16835"/>
                  </a:cubicBezTo>
                  <a:cubicBezTo>
                    <a:pt x="3182" y="16804"/>
                    <a:pt x="3575" y="16769"/>
                    <a:pt x="3968" y="16718"/>
                  </a:cubicBezTo>
                  <a:cubicBezTo>
                    <a:pt x="6741" y="16355"/>
                    <a:pt x="9457" y="15797"/>
                    <a:pt x="12154" y="15115"/>
                  </a:cubicBezTo>
                  <a:cubicBezTo>
                    <a:pt x="13859" y="14683"/>
                    <a:pt x="15539" y="14147"/>
                    <a:pt x="17214" y="13614"/>
                  </a:cubicBezTo>
                  <a:cubicBezTo>
                    <a:pt x="19260" y="12961"/>
                    <a:pt x="21111" y="11960"/>
                    <a:pt x="22561" y="10319"/>
                  </a:cubicBezTo>
                  <a:cubicBezTo>
                    <a:pt x="22720" y="10135"/>
                    <a:pt x="22868" y="9893"/>
                    <a:pt x="23076" y="9811"/>
                  </a:cubicBezTo>
                  <a:cubicBezTo>
                    <a:pt x="23879" y="9502"/>
                    <a:pt x="24697" y="9228"/>
                    <a:pt x="25519" y="8970"/>
                  </a:cubicBezTo>
                  <a:cubicBezTo>
                    <a:pt x="26877" y="8547"/>
                    <a:pt x="28029" y="7764"/>
                    <a:pt x="29103" y="6877"/>
                  </a:cubicBezTo>
                  <a:cubicBezTo>
                    <a:pt x="29464" y="6579"/>
                    <a:pt x="29713" y="6100"/>
                    <a:pt x="29909" y="5656"/>
                  </a:cubicBezTo>
                  <a:cubicBezTo>
                    <a:pt x="30244" y="4904"/>
                    <a:pt x="29936" y="4378"/>
                    <a:pt x="29129" y="4179"/>
                  </a:cubicBezTo>
                  <a:cubicBezTo>
                    <a:pt x="28741" y="4086"/>
                    <a:pt x="28355" y="4038"/>
                    <a:pt x="27972" y="4038"/>
                  </a:cubicBezTo>
                  <a:cubicBezTo>
                    <a:pt x="27413" y="4038"/>
                    <a:pt x="26861" y="4139"/>
                    <a:pt x="26318" y="4346"/>
                  </a:cubicBezTo>
                  <a:cubicBezTo>
                    <a:pt x="25462" y="4669"/>
                    <a:pt x="24618" y="5032"/>
                    <a:pt x="23768" y="5376"/>
                  </a:cubicBezTo>
                  <a:cubicBezTo>
                    <a:pt x="23755" y="5380"/>
                    <a:pt x="23741" y="5382"/>
                    <a:pt x="23725" y="5382"/>
                  </a:cubicBezTo>
                  <a:cubicBezTo>
                    <a:pt x="23694" y="5382"/>
                    <a:pt x="23658" y="5376"/>
                    <a:pt x="23616" y="5376"/>
                  </a:cubicBezTo>
                  <a:cubicBezTo>
                    <a:pt x="23630" y="5214"/>
                    <a:pt x="23644" y="5072"/>
                    <a:pt x="23643" y="5062"/>
                  </a:cubicBezTo>
                  <a:cubicBezTo>
                    <a:pt x="23993" y="4853"/>
                    <a:pt x="24360" y="4759"/>
                    <a:pt x="24514" y="4524"/>
                  </a:cubicBezTo>
                  <a:cubicBezTo>
                    <a:pt x="25089" y="3660"/>
                    <a:pt x="25672" y="2785"/>
                    <a:pt x="26113" y="1850"/>
                  </a:cubicBezTo>
                  <a:cubicBezTo>
                    <a:pt x="26291" y="1476"/>
                    <a:pt x="26344" y="1162"/>
                    <a:pt x="26301" y="904"/>
                  </a:cubicBezTo>
                  <a:cubicBezTo>
                    <a:pt x="26195" y="754"/>
                    <a:pt x="26102" y="593"/>
                    <a:pt x="26025" y="425"/>
                  </a:cubicBezTo>
                  <a:cubicBezTo>
                    <a:pt x="25792" y="235"/>
                    <a:pt x="25427" y="128"/>
                    <a:pt x="24931" y="128"/>
                  </a:cubicBezTo>
                  <a:cubicBezTo>
                    <a:pt x="24917" y="128"/>
                    <a:pt x="24902" y="128"/>
                    <a:pt x="24887" y="128"/>
                  </a:cubicBezTo>
                  <a:cubicBezTo>
                    <a:pt x="23734" y="134"/>
                    <a:pt x="22772" y="652"/>
                    <a:pt x="21829" y="1237"/>
                  </a:cubicBezTo>
                  <a:cubicBezTo>
                    <a:pt x="21409" y="1497"/>
                    <a:pt x="20971" y="1726"/>
                    <a:pt x="20468" y="2013"/>
                  </a:cubicBezTo>
                  <a:cubicBezTo>
                    <a:pt x="20606" y="1515"/>
                    <a:pt x="20752" y="1150"/>
                    <a:pt x="20784" y="774"/>
                  </a:cubicBezTo>
                  <a:cubicBezTo>
                    <a:pt x="20807" y="537"/>
                    <a:pt x="20731" y="173"/>
                    <a:pt x="20568" y="61"/>
                  </a:cubicBezTo>
                  <a:cubicBezTo>
                    <a:pt x="20508" y="19"/>
                    <a:pt x="20414" y="0"/>
                    <a:pt x="203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68" name="Google Shape;728;p28"/>
          <p:cNvGrpSpPr/>
          <p:nvPr/>
        </p:nvGrpSpPr>
        <p:grpSpPr>
          <a:xfrm>
            <a:off x="8332614" y="112871"/>
            <a:ext cx="857256" cy="1230122"/>
            <a:chOff x="797124" y="1924250"/>
            <a:chExt cx="1819110" cy="2485557"/>
          </a:xfrm>
        </p:grpSpPr>
        <p:sp>
          <p:nvSpPr>
            <p:cNvPr id="69" name="Google Shape;729;p28"/>
            <p:cNvSpPr/>
            <p:nvPr/>
          </p:nvSpPr>
          <p:spPr>
            <a:xfrm>
              <a:off x="811371" y="2195228"/>
              <a:ext cx="266810" cy="112091"/>
            </a:xfrm>
            <a:custGeom>
              <a:avLst/>
              <a:gdLst/>
              <a:ahLst/>
              <a:cxnLst/>
              <a:rect l="l" t="t" r="r" b="b"/>
              <a:pathLst>
                <a:path w="9495" h="3989" extrusionOk="0">
                  <a:moveTo>
                    <a:pt x="6791" y="0"/>
                  </a:moveTo>
                  <a:cubicBezTo>
                    <a:pt x="4540" y="0"/>
                    <a:pt x="1474" y="668"/>
                    <a:pt x="1" y="3950"/>
                  </a:cubicBezTo>
                  <a:cubicBezTo>
                    <a:pt x="1" y="3950"/>
                    <a:pt x="375" y="3988"/>
                    <a:pt x="983" y="3988"/>
                  </a:cubicBezTo>
                  <a:cubicBezTo>
                    <a:pt x="2940" y="3988"/>
                    <a:pt x="7324" y="3599"/>
                    <a:pt x="9495" y="315"/>
                  </a:cubicBezTo>
                  <a:cubicBezTo>
                    <a:pt x="9495" y="315"/>
                    <a:pt x="8335" y="0"/>
                    <a:pt x="6791" y="0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0" name="Google Shape;730;p28"/>
            <p:cNvSpPr/>
            <p:nvPr/>
          </p:nvSpPr>
          <p:spPr>
            <a:xfrm>
              <a:off x="1138131" y="2589626"/>
              <a:ext cx="201533" cy="587178"/>
            </a:xfrm>
            <a:custGeom>
              <a:avLst/>
              <a:gdLst/>
              <a:ahLst/>
              <a:cxnLst/>
              <a:rect l="l" t="t" r="r" b="b"/>
              <a:pathLst>
                <a:path w="7172" h="20896" extrusionOk="0">
                  <a:moveTo>
                    <a:pt x="2250" y="1"/>
                  </a:moveTo>
                  <a:cubicBezTo>
                    <a:pt x="1406" y="311"/>
                    <a:pt x="665" y="589"/>
                    <a:pt x="0" y="831"/>
                  </a:cubicBezTo>
                  <a:cubicBezTo>
                    <a:pt x="293" y="1862"/>
                    <a:pt x="573" y="2803"/>
                    <a:pt x="823" y="3753"/>
                  </a:cubicBezTo>
                  <a:cubicBezTo>
                    <a:pt x="1051" y="4606"/>
                    <a:pt x="1212" y="5479"/>
                    <a:pt x="1462" y="6330"/>
                  </a:cubicBezTo>
                  <a:cubicBezTo>
                    <a:pt x="2001" y="8176"/>
                    <a:pt x="2674" y="9986"/>
                    <a:pt x="3111" y="11856"/>
                  </a:cubicBezTo>
                  <a:cubicBezTo>
                    <a:pt x="3695" y="14353"/>
                    <a:pt x="4098" y="16895"/>
                    <a:pt x="4586" y="19418"/>
                  </a:cubicBezTo>
                  <a:cubicBezTo>
                    <a:pt x="4671" y="19877"/>
                    <a:pt x="4768" y="20338"/>
                    <a:pt x="4882" y="20895"/>
                  </a:cubicBezTo>
                  <a:lnTo>
                    <a:pt x="6870" y="20171"/>
                  </a:lnTo>
                  <a:cubicBezTo>
                    <a:pt x="7133" y="20078"/>
                    <a:pt x="7171" y="19916"/>
                    <a:pt x="7099" y="19656"/>
                  </a:cubicBezTo>
                  <a:cubicBezTo>
                    <a:pt x="6353" y="16878"/>
                    <a:pt x="5684" y="14079"/>
                    <a:pt x="4852" y="11328"/>
                  </a:cubicBezTo>
                  <a:cubicBezTo>
                    <a:pt x="4110" y="8865"/>
                    <a:pt x="3394" y="6403"/>
                    <a:pt x="2970" y="3860"/>
                  </a:cubicBezTo>
                  <a:cubicBezTo>
                    <a:pt x="2754" y="2590"/>
                    <a:pt x="2496" y="1326"/>
                    <a:pt x="2250" y="1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1" name="Google Shape;731;p28"/>
            <p:cNvSpPr/>
            <p:nvPr/>
          </p:nvSpPr>
          <p:spPr>
            <a:xfrm>
              <a:off x="1322475" y="3304376"/>
              <a:ext cx="116137" cy="180795"/>
            </a:xfrm>
            <a:custGeom>
              <a:avLst/>
              <a:gdLst/>
              <a:ahLst/>
              <a:cxnLst/>
              <a:rect l="l" t="t" r="r" b="b"/>
              <a:pathLst>
                <a:path w="4133" h="6434" extrusionOk="0">
                  <a:moveTo>
                    <a:pt x="2349" y="1"/>
                  </a:moveTo>
                  <a:cubicBezTo>
                    <a:pt x="1721" y="116"/>
                    <a:pt x="1158" y="202"/>
                    <a:pt x="598" y="329"/>
                  </a:cubicBezTo>
                  <a:cubicBezTo>
                    <a:pt x="166" y="428"/>
                    <a:pt x="0" y="760"/>
                    <a:pt x="107" y="1211"/>
                  </a:cubicBezTo>
                  <a:cubicBezTo>
                    <a:pt x="339" y="2169"/>
                    <a:pt x="577" y="3128"/>
                    <a:pt x="805" y="4086"/>
                  </a:cubicBezTo>
                  <a:cubicBezTo>
                    <a:pt x="878" y="4376"/>
                    <a:pt x="940" y="4666"/>
                    <a:pt x="1009" y="4960"/>
                  </a:cubicBezTo>
                  <a:cubicBezTo>
                    <a:pt x="1316" y="4860"/>
                    <a:pt x="1594" y="4814"/>
                    <a:pt x="1848" y="4814"/>
                  </a:cubicBezTo>
                  <a:cubicBezTo>
                    <a:pt x="2881" y="4814"/>
                    <a:pt x="3520" y="5565"/>
                    <a:pt x="4132" y="6434"/>
                  </a:cubicBezTo>
                  <a:cubicBezTo>
                    <a:pt x="3539" y="4299"/>
                    <a:pt x="2950" y="2165"/>
                    <a:pt x="2349" y="1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2" name="Google Shape;732;p28"/>
            <p:cNvSpPr/>
            <p:nvPr/>
          </p:nvSpPr>
          <p:spPr>
            <a:xfrm>
              <a:off x="1189472" y="3329048"/>
              <a:ext cx="144827" cy="169303"/>
            </a:xfrm>
            <a:custGeom>
              <a:avLst/>
              <a:gdLst/>
              <a:ahLst/>
              <a:cxnLst/>
              <a:rect l="l" t="t" r="r" b="b"/>
              <a:pathLst>
                <a:path w="5154" h="6025" extrusionOk="0">
                  <a:moveTo>
                    <a:pt x="3958" y="0"/>
                  </a:moveTo>
                  <a:cubicBezTo>
                    <a:pt x="2607" y="265"/>
                    <a:pt x="1318" y="511"/>
                    <a:pt x="1" y="768"/>
                  </a:cubicBezTo>
                  <a:cubicBezTo>
                    <a:pt x="636" y="2509"/>
                    <a:pt x="1276" y="4260"/>
                    <a:pt x="1920" y="6024"/>
                  </a:cubicBezTo>
                  <a:cubicBezTo>
                    <a:pt x="2218" y="5385"/>
                    <a:pt x="2661" y="5010"/>
                    <a:pt x="3233" y="5010"/>
                  </a:cubicBezTo>
                  <a:cubicBezTo>
                    <a:pt x="3736" y="5010"/>
                    <a:pt x="4339" y="5300"/>
                    <a:pt x="5031" y="5956"/>
                  </a:cubicBezTo>
                  <a:cubicBezTo>
                    <a:pt x="5153" y="3808"/>
                    <a:pt x="4408" y="1947"/>
                    <a:pt x="3958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3" name="Google Shape;733;p28"/>
            <p:cNvSpPr/>
            <p:nvPr/>
          </p:nvSpPr>
          <p:spPr>
            <a:xfrm>
              <a:off x="1073611" y="3315644"/>
              <a:ext cx="156489" cy="231179"/>
            </a:xfrm>
            <a:custGeom>
              <a:avLst/>
              <a:gdLst/>
              <a:ahLst/>
              <a:cxnLst/>
              <a:rect l="l" t="t" r="r" b="b"/>
              <a:pathLst>
                <a:path w="5569" h="8227" extrusionOk="0">
                  <a:moveTo>
                    <a:pt x="128" y="0"/>
                  </a:moveTo>
                  <a:lnTo>
                    <a:pt x="1" y="77"/>
                  </a:lnTo>
                  <a:cubicBezTo>
                    <a:pt x="619" y="2761"/>
                    <a:pt x="1242" y="5448"/>
                    <a:pt x="1883" y="8226"/>
                  </a:cubicBezTo>
                  <a:cubicBezTo>
                    <a:pt x="1979" y="8046"/>
                    <a:pt x="2027" y="7958"/>
                    <a:pt x="2073" y="7872"/>
                  </a:cubicBezTo>
                  <a:cubicBezTo>
                    <a:pt x="2446" y="7127"/>
                    <a:pt x="2847" y="6767"/>
                    <a:pt x="3371" y="6767"/>
                  </a:cubicBezTo>
                  <a:cubicBezTo>
                    <a:pt x="3691" y="6767"/>
                    <a:pt x="4056" y="6901"/>
                    <a:pt x="4489" y="7165"/>
                  </a:cubicBezTo>
                  <a:cubicBezTo>
                    <a:pt x="4717" y="7306"/>
                    <a:pt x="4924" y="7485"/>
                    <a:pt x="5124" y="7672"/>
                  </a:cubicBezTo>
                  <a:cubicBezTo>
                    <a:pt x="5259" y="7795"/>
                    <a:pt x="5358" y="7962"/>
                    <a:pt x="5467" y="8111"/>
                  </a:cubicBezTo>
                  <a:cubicBezTo>
                    <a:pt x="5564" y="7975"/>
                    <a:pt x="5568" y="7941"/>
                    <a:pt x="5560" y="7910"/>
                  </a:cubicBezTo>
                  <a:cubicBezTo>
                    <a:pt x="4822" y="5743"/>
                    <a:pt x="4094" y="3570"/>
                    <a:pt x="3336" y="1406"/>
                  </a:cubicBezTo>
                  <a:cubicBezTo>
                    <a:pt x="3289" y="1274"/>
                    <a:pt x="3048" y="1158"/>
                    <a:pt x="2878" y="1129"/>
                  </a:cubicBezTo>
                  <a:cubicBezTo>
                    <a:pt x="1883" y="959"/>
                    <a:pt x="844" y="903"/>
                    <a:pt x="128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4" name="Google Shape;734;p28"/>
            <p:cNvSpPr/>
            <p:nvPr/>
          </p:nvSpPr>
          <p:spPr>
            <a:xfrm>
              <a:off x="929873" y="2675250"/>
              <a:ext cx="211172" cy="606314"/>
            </a:xfrm>
            <a:custGeom>
              <a:avLst/>
              <a:gdLst/>
              <a:ahLst/>
              <a:cxnLst/>
              <a:rect l="l" t="t" r="r" b="b"/>
              <a:pathLst>
                <a:path w="7515" h="21577" extrusionOk="0">
                  <a:moveTo>
                    <a:pt x="2420" y="1"/>
                  </a:moveTo>
                  <a:cubicBezTo>
                    <a:pt x="1591" y="123"/>
                    <a:pt x="805" y="243"/>
                    <a:pt x="13" y="358"/>
                  </a:cubicBezTo>
                  <a:cubicBezTo>
                    <a:pt x="13" y="375"/>
                    <a:pt x="0" y="431"/>
                    <a:pt x="13" y="478"/>
                  </a:cubicBezTo>
                  <a:cubicBezTo>
                    <a:pt x="802" y="3820"/>
                    <a:pt x="1585" y="7165"/>
                    <a:pt x="2365" y="10514"/>
                  </a:cubicBezTo>
                  <a:cubicBezTo>
                    <a:pt x="2408" y="10704"/>
                    <a:pt x="2374" y="10917"/>
                    <a:pt x="2416" y="11109"/>
                  </a:cubicBezTo>
                  <a:cubicBezTo>
                    <a:pt x="2483" y="11425"/>
                    <a:pt x="2535" y="11757"/>
                    <a:pt x="2696" y="12021"/>
                  </a:cubicBezTo>
                  <a:cubicBezTo>
                    <a:pt x="2776" y="12153"/>
                    <a:pt x="3077" y="12162"/>
                    <a:pt x="3281" y="12201"/>
                  </a:cubicBezTo>
                  <a:cubicBezTo>
                    <a:pt x="4485" y="12434"/>
                    <a:pt x="5108" y="13440"/>
                    <a:pt x="4747" y="14650"/>
                  </a:cubicBezTo>
                  <a:cubicBezTo>
                    <a:pt x="4654" y="14960"/>
                    <a:pt x="4705" y="15177"/>
                    <a:pt x="4854" y="15446"/>
                  </a:cubicBezTo>
                  <a:cubicBezTo>
                    <a:pt x="5201" y="16068"/>
                    <a:pt x="5543" y="16699"/>
                    <a:pt x="5820" y="17359"/>
                  </a:cubicBezTo>
                  <a:cubicBezTo>
                    <a:pt x="6150" y="18164"/>
                    <a:pt x="5887" y="19062"/>
                    <a:pt x="5218" y="19612"/>
                  </a:cubicBezTo>
                  <a:cubicBezTo>
                    <a:pt x="5027" y="19765"/>
                    <a:pt x="4794" y="19872"/>
                    <a:pt x="4569" y="20008"/>
                  </a:cubicBezTo>
                  <a:cubicBezTo>
                    <a:pt x="4671" y="20502"/>
                    <a:pt x="4772" y="20984"/>
                    <a:pt x="4895" y="21576"/>
                  </a:cubicBezTo>
                  <a:cubicBezTo>
                    <a:pt x="5514" y="20362"/>
                    <a:pt x="6594" y="20170"/>
                    <a:pt x="7514" y="19928"/>
                  </a:cubicBezTo>
                  <a:cubicBezTo>
                    <a:pt x="7319" y="19424"/>
                    <a:pt x="7112" y="18973"/>
                    <a:pt x="6980" y="18504"/>
                  </a:cubicBezTo>
                  <a:cubicBezTo>
                    <a:pt x="6883" y="18168"/>
                    <a:pt x="6929" y="17793"/>
                    <a:pt x="6840" y="17452"/>
                  </a:cubicBezTo>
                  <a:cubicBezTo>
                    <a:pt x="6323" y="15496"/>
                    <a:pt x="5734" y="13554"/>
                    <a:pt x="5273" y="11586"/>
                  </a:cubicBezTo>
                  <a:cubicBezTo>
                    <a:pt x="4738" y="9299"/>
                    <a:pt x="4302" y="6991"/>
                    <a:pt x="3831" y="4690"/>
                  </a:cubicBezTo>
                  <a:cubicBezTo>
                    <a:pt x="3501" y="3076"/>
                    <a:pt x="3085" y="1491"/>
                    <a:pt x="2420" y="1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5" name="Google Shape;735;p28"/>
            <p:cNvSpPr/>
            <p:nvPr/>
          </p:nvSpPr>
          <p:spPr>
            <a:xfrm>
              <a:off x="1010608" y="2619469"/>
              <a:ext cx="241997" cy="556605"/>
            </a:xfrm>
            <a:custGeom>
              <a:avLst/>
              <a:gdLst/>
              <a:ahLst/>
              <a:cxnLst/>
              <a:rect l="l" t="t" r="r" b="b"/>
              <a:pathLst>
                <a:path w="8612" h="19808" extrusionOk="0">
                  <a:moveTo>
                    <a:pt x="4005" y="0"/>
                  </a:moveTo>
                  <a:cubicBezTo>
                    <a:pt x="2623" y="627"/>
                    <a:pt x="1306" y="1228"/>
                    <a:pt x="1" y="1819"/>
                  </a:cubicBezTo>
                  <a:cubicBezTo>
                    <a:pt x="183" y="2122"/>
                    <a:pt x="412" y="2390"/>
                    <a:pt x="513" y="2696"/>
                  </a:cubicBezTo>
                  <a:cubicBezTo>
                    <a:pt x="878" y="3775"/>
                    <a:pt x="1276" y="4848"/>
                    <a:pt x="1526" y="5955"/>
                  </a:cubicBezTo>
                  <a:cubicBezTo>
                    <a:pt x="1959" y="7847"/>
                    <a:pt x="2217" y="9776"/>
                    <a:pt x="2670" y="11658"/>
                  </a:cubicBezTo>
                  <a:cubicBezTo>
                    <a:pt x="3268" y="14125"/>
                    <a:pt x="3996" y="16557"/>
                    <a:pt x="4624" y="19012"/>
                  </a:cubicBezTo>
                  <a:cubicBezTo>
                    <a:pt x="4747" y="19499"/>
                    <a:pt x="4903" y="19768"/>
                    <a:pt x="5351" y="19768"/>
                  </a:cubicBezTo>
                  <a:cubicBezTo>
                    <a:pt x="5413" y="19768"/>
                    <a:pt x="5479" y="19763"/>
                    <a:pt x="5552" y="19753"/>
                  </a:cubicBezTo>
                  <a:cubicBezTo>
                    <a:pt x="5623" y="19743"/>
                    <a:pt x="5695" y="19739"/>
                    <a:pt x="5768" y="19739"/>
                  </a:cubicBezTo>
                  <a:cubicBezTo>
                    <a:pt x="6046" y="19739"/>
                    <a:pt x="6333" y="19796"/>
                    <a:pt x="6616" y="19803"/>
                  </a:cubicBezTo>
                  <a:cubicBezTo>
                    <a:pt x="6833" y="19806"/>
                    <a:pt x="7051" y="19807"/>
                    <a:pt x="7271" y="19807"/>
                  </a:cubicBezTo>
                  <a:cubicBezTo>
                    <a:pt x="7710" y="19807"/>
                    <a:pt x="8154" y="19803"/>
                    <a:pt x="8612" y="19803"/>
                  </a:cubicBezTo>
                  <a:cubicBezTo>
                    <a:pt x="8536" y="19394"/>
                    <a:pt x="8458" y="18978"/>
                    <a:pt x="8383" y="18560"/>
                  </a:cubicBezTo>
                  <a:cubicBezTo>
                    <a:pt x="7908" y="16038"/>
                    <a:pt x="7564" y="13478"/>
                    <a:pt x="6925" y="10999"/>
                  </a:cubicBezTo>
                  <a:cubicBezTo>
                    <a:pt x="6086" y="7736"/>
                    <a:pt x="4988" y="4546"/>
                    <a:pt x="4356" y="1228"/>
                  </a:cubicBezTo>
                  <a:cubicBezTo>
                    <a:pt x="4285" y="831"/>
                    <a:pt x="4137" y="452"/>
                    <a:pt x="4005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6" name="Google Shape;736;p28"/>
            <p:cNvSpPr/>
            <p:nvPr/>
          </p:nvSpPr>
          <p:spPr>
            <a:xfrm>
              <a:off x="797124" y="1924250"/>
              <a:ext cx="1819110" cy="2485557"/>
            </a:xfrm>
            <a:custGeom>
              <a:avLst/>
              <a:gdLst/>
              <a:ahLst/>
              <a:cxnLst/>
              <a:rect l="l" t="t" r="r" b="b"/>
              <a:pathLst>
                <a:path w="64737" h="88454" extrusionOk="0">
                  <a:moveTo>
                    <a:pt x="7332" y="9914"/>
                  </a:moveTo>
                  <a:cubicBezTo>
                    <a:pt x="8073" y="9914"/>
                    <a:pt x="8790" y="10033"/>
                    <a:pt x="9437" y="10279"/>
                  </a:cubicBezTo>
                  <a:cubicBezTo>
                    <a:pt x="6984" y="12417"/>
                    <a:pt x="4059" y="13264"/>
                    <a:pt x="827" y="13470"/>
                  </a:cubicBezTo>
                  <a:cubicBezTo>
                    <a:pt x="2154" y="11212"/>
                    <a:pt x="4877" y="9914"/>
                    <a:pt x="7332" y="9914"/>
                  </a:cubicBezTo>
                  <a:close/>
                  <a:moveTo>
                    <a:pt x="24310" y="1290"/>
                  </a:moveTo>
                  <a:cubicBezTo>
                    <a:pt x="25559" y="1290"/>
                    <a:pt x="26803" y="1506"/>
                    <a:pt x="28036" y="1720"/>
                  </a:cubicBezTo>
                  <a:cubicBezTo>
                    <a:pt x="31040" y="2249"/>
                    <a:pt x="34616" y="4763"/>
                    <a:pt x="35290" y="8712"/>
                  </a:cubicBezTo>
                  <a:cubicBezTo>
                    <a:pt x="35633" y="10709"/>
                    <a:pt x="35493" y="12609"/>
                    <a:pt x="34917" y="14504"/>
                  </a:cubicBezTo>
                  <a:cubicBezTo>
                    <a:pt x="34604" y="15535"/>
                    <a:pt x="33879" y="16319"/>
                    <a:pt x="33089" y="17127"/>
                  </a:cubicBezTo>
                  <a:cubicBezTo>
                    <a:pt x="33323" y="16374"/>
                    <a:pt x="33555" y="15722"/>
                    <a:pt x="33716" y="15049"/>
                  </a:cubicBezTo>
                  <a:cubicBezTo>
                    <a:pt x="33796" y="14712"/>
                    <a:pt x="33796" y="14334"/>
                    <a:pt x="33741" y="13988"/>
                  </a:cubicBezTo>
                  <a:cubicBezTo>
                    <a:pt x="33626" y="13255"/>
                    <a:pt x="33208" y="12844"/>
                    <a:pt x="32638" y="12844"/>
                  </a:cubicBezTo>
                  <a:cubicBezTo>
                    <a:pt x="32417" y="12844"/>
                    <a:pt x="32173" y="12906"/>
                    <a:pt x="31915" y="13034"/>
                  </a:cubicBezTo>
                  <a:cubicBezTo>
                    <a:pt x="31471" y="13256"/>
                    <a:pt x="31094" y="13613"/>
                    <a:pt x="30580" y="13988"/>
                  </a:cubicBezTo>
                  <a:cubicBezTo>
                    <a:pt x="30301" y="13405"/>
                    <a:pt x="29932" y="12813"/>
                    <a:pt x="29741" y="12170"/>
                  </a:cubicBezTo>
                  <a:cubicBezTo>
                    <a:pt x="29491" y="11343"/>
                    <a:pt x="29368" y="10479"/>
                    <a:pt x="29220" y="9622"/>
                  </a:cubicBezTo>
                  <a:cubicBezTo>
                    <a:pt x="29120" y="9049"/>
                    <a:pt x="28976" y="8779"/>
                    <a:pt x="28675" y="8779"/>
                  </a:cubicBezTo>
                  <a:cubicBezTo>
                    <a:pt x="28504" y="8779"/>
                    <a:pt x="28284" y="8866"/>
                    <a:pt x="27992" y="9034"/>
                  </a:cubicBezTo>
                  <a:cubicBezTo>
                    <a:pt x="26962" y="9631"/>
                    <a:pt x="25882" y="9892"/>
                    <a:pt x="24768" y="9892"/>
                  </a:cubicBezTo>
                  <a:cubicBezTo>
                    <a:pt x="24292" y="9892"/>
                    <a:pt x="23809" y="9844"/>
                    <a:pt x="23322" y="9755"/>
                  </a:cubicBezTo>
                  <a:cubicBezTo>
                    <a:pt x="22043" y="9524"/>
                    <a:pt x="21488" y="8889"/>
                    <a:pt x="21293" y="7611"/>
                  </a:cubicBezTo>
                  <a:cubicBezTo>
                    <a:pt x="21204" y="7037"/>
                    <a:pt x="21052" y="6765"/>
                    <a:pt x="20747" y="6765"/>
                  </a:cubicBezTo>
                  <a:cubicBezTo>
                    <a:pt x="20575" y="6765"/>
                    <a:pt x="20354" y="6852"/>
                    <a:pt x="20069" y="7019"/>
                  </a:cubicBezTo>
                  <a:cubicBezTo>
                    <a:pt x="19001" y="7649"/>
                    <a:pt x="17881" y="7929"/>
                    <a:pt x="16722" y="7929"/>
                  </a:cubicBezTo>
                  <a:cubicBezTo>
                    <a:pt x="16242" y="7929"/>
                    <a:pt x="15755" y="7881"/>
                    <a:pt x="15262" y="7790"/>
                  </a:cubicBezTo>
                  <a:cubicBezTo>
                    <a:pt x="13619" y="7484"/>
                    <a:pt x="12551" y="6032"/>
                    <a:pt x="12767" y="4472"/>
                  </a:cubicBezTo>
                  <a:cubicBezTo>
                    <a:pt x="12894" y="3549"/>
                    <a:pt x="13382" y="2918"/>
                    <a:pt x="14263" y="2586"/>
                  </a:cubicBezTo>
                  <a:cubicBezTo>
                    <a:pt x="15508" y="2115"/>
                    <a:pt x="16794" y="2073"/>
                    <a:pt x="18091" y="2073"/>
                  </a:cubicBezTo>
                  <a:cubicBezTo>
                    <a:pt x="18287" y="2073"/>
                    <a:pt x="18483" y="2074"/>
                    <a:pt x="18679" y="2075"/>
                  </a:cubicBezTo>
                  <a:cubicBezTo>
                    <a:pt x="18909" y="2075"/>
                    <a:pt x="19145" y="2079"/>
                    <a:pt x="19381" y="2079"/>
                  </a:cubicBezTo>
                  <a:cubicBezTo>
                    <a:pt x="20041" y="2079"/>
                    <a:pt x="20708" y="2049"/>
                    <a:pt x="21285" y="1824"/>
                  </a:cubicBezTo>
                  <a:cubicBezTo>
                    <a:pt x="22294" y="1430"/>
                    <a:pt x="23304" y="1290"/>
                    <a:pt x="24310" y="1290"/>
                  </a:cubicBezTo>
                  <a:close/>
                  <a:moveTo>
                    <a:pt x="38025" y="669"/>
                  </a:moveTo>
                  <a:cubicBezTo>
                    <a:pt x="38423" y="669"/>
                    <a:pt x="38836" y="710"/>
                    <a:pt x="39261" y="793"/>
                  </a:cubicBezTo>
                  <a:cubicBezTo>
                    <a:pt x="40184" y="971"/>
                    <a:pt x="41078" y="1274"/>
                    <a:pt x="41803" y="1892"/>
                  </a:cubicBezTo>
                  <a:cubicBezTo>
                    <a:pt x="43147" y="3033"/>
                    <a:pt x="44727" y="3488"/>
                    <a:pt x="46435" y="3629"/>
                  </a:cubicBezTo>
                  <a:cubicBezTo>
                    <a:pt x="46837" y="3659"/>
                    <a:pt x="47240" y="3744"/>
                    <a:pt x="47638" y="3808"/>
                  </a:cubicBezTo>
                  <a:cubicBezTo>
                    <a:pt x="48931" y="4025"/>
                    <a:pt x="50231" y="5427"/>
                    <a:pt x="49685" y="7139"/>
                  </a:cubicBezTo>
                  <a:cubicBezTo>
                    <a:pt x="49299" y="8362"/>
                    <a:pt x="48719" y="9461"/>
                    <a:pt x="48015" y="10509"/>
                  </a:cubicBezTo>
                  <a:cubicBezTo>
                    <a:pt x="47130" y="11834"/>
                    <a:pt x="46642" y="13266"/>
                    <a:pt x="46701" y="14876"/>
                  </a:cubicBezTo>
                  <a:cubicBezTo>
                    <a:pt x="46720" y="15366"/>
                    <a:pt x="46669" y="15864"/>
                    <a:pt x="46596" y="16350"/>
                  </a:cubicBezTo>
                  <a:cubicBezTo>
                    <a:pt x="46339" y="18109"/>
                    <a:pt x="45021" y="19247"/>
                    <a:pt x="43475" y="19247"/>
                  </a:cubicBezTo>
                  <a:cubicBezTo>
                    <a:pt x="42986" y="19247"/>
                    <a:pt x="42473" y="19133"/>
                    <a:pt x="41964" y="18888"/>
                  </a:cubicBezTo>
                  <a:cubicBezTo>
                    <a:pt x="40024" y="17956"/>
                    <a:pt x="38362" y="16682"/>
                    <a:pt x="37557" y="14526"/>
                  </a:cubicBezTo>
                  <a:cubicBezTo>
                    <a:pt x="37218" y="13623"/>
                    <a:pt x="36689" y="12797"/>
                    <a:pt x="36295" y="11915"/>
                  </a:cubicBezTo>
                  <a:cubicBezTo>
                    <a:pt x="36171" y="11638"/>
                    <a:pt x="36209" y="11293"/>
                    <a:pt x="36171" y="10978"/>
                  </a:cubicBezTo>
                  <a:cubicBezTo>
                    <a:pt x="36027" y="8767"/>
                    <a:pt x="35727" y="6599"/>
                    <a:pt x="34277" y="4793"/>
                  </a:cubicBezTo>
                  <a:cubicBezTo>
                    <a:pt x="34171" y="4660"/>
                    <a:pt x="34061" y="4533"/>
                    <a:pt x="33947" y="4409"/>
                  </a:cubicBezTo>
                  <a:cubicBezTo>
                    <a:pt x="33340" y="3766"/>
                    <a:pt x="33315" y="3336"/>
                    <a:pt x="33921" y="2637"/>
                  </a:cubicBezTo>
                  <a:cubicBezTo>
                    <a:pt x="35059" y="1322"/>
                    <a:pt x="36436" y="669"/>
                    <a:pt x="38025" y="669"/>
                  </a:cubicBezTo>
                  <a:close/>
                  <a:moveTo>
                    <a:pt x="11305" y="10131"/>
                  </a:moveTo>
                  <a:cubicBezTo>
                    <a:pt x="11961" y="12349"/>
                    <a:pt x="12054" y="14543"/>
                    <a:pt x="12652" y="16587"/>
                  </a:cubicBezTo>
                  <a:lnTo>
                    <a:pt x="12652" y="16587"/>
                  </a:lnTo>
                  <a:cubicBezTo>
                    <a:pt x="10885" y="17418"/>
                    <a:pt x="9221" y="18253"/>
                    <a:pt x="7511" y="18995"/>
                  </a:cubicBezTo>
                  <a:cubicBezTo>
                    <a:pt x="6003" y="19647"/>
                    <a:pt x="4418" y="20073"/>
                    <a:pt x="2774" y="20201"/>
                  </a:cubicBezTo>
                  <a:cubicBezTo>
                    <a:pt x="2181" y="18178"/>
                    <a:pt x="1592" y="16180"/>
                    <a:pt x="1007" y="14182"/>
                  </a:cubicBezTo>
                  <a:cubicBezTo>
                    <a:pt x="1859" y="14067"/>
                    <a:pt x="2698" y="13977"/>
                    <a:pt x="3524" y="13837"/>
                  </a:cubicBezTo>
                  <a:cubicBezTo>
                    <a:pt x="5630" y="13478"/>
                    <a:pt x="7550" y="12695"/>
                    <a:pt x="9262" y="11383"/>
                  </a:cubicBezTo>
                  <a:cubicBezTo>
                    <a:pt x="9855" y="10931"/>
                    <a:pt x="10537" y="10595"/>
                    <a:pt x="11305" y="10131"/>
                  </a:cubicBezTo>
                  <a:close/>
                  <a:moveTo>
                    <a:pt x="12801" y="17372"/>
                  </a:moveTo>
                  <a:cubicBezTo>
                    <a:pt x="13000" y="18215"/>
                    <a:pt x="13186" y="19003"/>
                    <a:pt x="13377" y="19808"/>
                  </a:cubicBezTo>
                  <a:lnTo>
                    <a:pt x="13378" y="19808"/>
                  </a:lnTo>
                  <a:cubicBezTo>
                    <a:pt x="12551" y="20139"/>
                    <a:pt x="11768" y="20451"/>
                    <a:pt x="10987" y="20767"/>
                  </a:cubicBezTo>
                  <a:cubicBezTo>
                    <a:pt x="9433" y="21393"/>
                    <a:pt x="7894" y="22066"/>
                    <a:pt x="6318" y="22632"/>
                  </a:cubicBezTo>
                  <a:cubicBezTo>
                    <a:pt x="5440" y="22952"/>
                    <a:pt x="4499" y="23096"/>
                    <a:pt x="3530" y="23335"/>
                  </a:cubicBezTo>
                  <a:cubicBezTo>
                    <a:pt x="3292" y="22437"/>
                    <a:pt x="3089" y="21653"/>
                    <a:pt x="2868" y="20814"/>
                  </a:cubicBezTo>
                  <a:cubicBezTo>
                    <a:pt x="3178" y="20783"/>
                    <a:pt x="3441" y="20753"/>
                    <a:pt x="3703" y="20728"/>
                  </a:cubicBezTo>
                  <a:cubicBezTo>
                    <a:pt x="5881" y="20511"/>
                    <a:pt x="7851" y="19676"/>
                    <a:pt x="9784" y="18693"/>
                  </a:cubicBezTo>
                  <a:cubicBezTo>
                    <a:pt x="10746" y="18202"/>
                    <a:pt x="11762" y="17824"/>
                    <a:pt x="12801" y="17372"/>
                  </a:cubicBezTo>
                  <a:close/>
                  <a:moveTo>
                    <a:pt x="13563" y="20554"/>
                  </a:moveTo>
                  <a:cubicBezTo>
                    <a:pt x="13791" y="21435"/>
                    <a:pt x="14008" y="22261"/>
                    <a:pt x="14224" y="23083"/>
                  </a:cubicBezTo>
                  <a:lnTo>
                    <a:pt x="14224" y="23083"/>
                  </a:lnTo>
                  <a:cubicBezTo>
                    <a:pt x="12195" y="23556"/>
                    <a:pt x="10386" y="24481"/>
                    <a:pt x="8563" y="25358"/>
                  </a:cubicBezTo>
                  <a:cubicBezTo>
                    <a:pt x="7279" y="25977"/>
                    <a:pt x="5944" y="26330"/>
                    <a:pt x="4495" y="26432"/>
                  </a:cubicBezTo>
                  <a:cubicBezTo>
                    <a:pt x="4228" y="25584"/>
                    <a:pt x="3970" y="24762"/>
                    <a:pt x="3690" y="23872"/>
                  </a:cubicBezTo>
                  <a:cubicBezTo>
                    <a:pt x="4106" y="23833"/>
                    <a:pt x="4483" y="23851"/>
                    <a:pt x="4825" y="23752"/>
                  </a:cubicBezTo>
                  <a:cubicBezTo>
                    <a:pt x="5877" y="23446"/>
                    <a:pt x="6928" y="23126"/>
                    <a:pt x="7956" y="22756"/>
                  </a:cubicBezTo>
                  <a:cubicBezTo>
                    <a:pt x="8881" y="22420"/>
                    <a:pt x="9762" y="21990"/>
                    <a:pt x="10678" y="21632"/>
                  </a:cubicBezTo>
                  <a:cubicBezTo>
                    <a:pt x="11601" y="21266"/>
                    <a:pt x="12542" y="20933"/>
                    <a:pt x="13563" y="20554"/>
                  </a:cubicBezTo>
                  <a:close/>
                  <a:moveTo>
                    <a:pt x="20462" y="7834"/>
                  </a:moveTo>
                  <a:cubicBezTo>
                    <a:pt x="20492" y="7915"/>
                    <a:pt x="20530" y="7992"/>
                    <a:pt x="20544" y="8073"/>
                  </a:cubicBezTo>
                  <a:cubicBezTo>
                    <a:pt x="20789" y="9534"/>
                    <a:pt x="21759" y="10279"/>
                    <a:pt x="23107" y="10556"/>
                  </a:cubicBezTo>
                  <a:cubicBezTo>
                    <a:pt x="23662" y="10670"/>
                    <a:pt x="24212" y="10729"/>
                    <a:pt x="24758" y="10729"/>
                  </a:cubicBezTo>
                  <a:cubicBezTo>
                    <a:pt x="25994" y="10729"/>
                    <a:pt x="27205" y="10425"/>
                    <a:pt x="28396" y="9763"/>
                  </a:cubicBezTo>
                  <a:cubicBezTo>
                    <a:pt x="28785" y="11655"/>
                    <a:pt x="28955" y="13614"/>
                    <a:pt x="30679" y="14957"/>
                  </a:cubicBezTo>
                  <a:cubicBezTo>
                    <a:pt x="30857" y="14794"/>
                    <a:pt x="31086" y="14577"/>
                    <a:pt x="31327" y="14381"/>
                  </a:cubicBezTo>
                  <a:cubicBezTo>
                    <a:pt x="31625" y="14133"/>
                    <a:pt x="31908" y="13852"/>
                    <a:pt x="32248" y="13682"/>
                  </a:cubicBezTo>
                  <a:cubicBezTo>
                    <a:pt x="32381" y="13614"/>
                    <a:pt x="32502" y="13581"/>
                    <a:pt x="32605" y="13581"/>
                  </a:cubicBezTo>
                  <a:cubicBezTo>
                    <a:pt x="32852" y="13581"/>
                    <a:pt x="33003" y="13769"/>
                    <a:pt x="33019" y="14121"/>
                  </a:cubicBezTo>
                  <a:cubicBezTo>
                    <a:pt x="33040" y="14589"/>
                    <a:pt x="33014" y="15087"/>
                    <a:pt x="32874" y="15526"/>
                  </a:cubicBezTo>
                  <a:lnTo>
                    <a:pt x="32875" y="15526"/>
                  </a:lnTo>
                  <a:cubicBezTo>
                    <a:pt x="32553" y="16514"/>
                    <a:pt x="32107" y="17439"/>
                    <a:pt x="31356" y="18211"/>
                  </a:cubicBezTo>
                  <a:cubicBezTo>
                    <a:pt x="30839" y="18749"/>
                    <a:pt x="30412" y="19378"/>
                    <a:pt x="29991" y="20000"/>
                  </a:cubicBezTo>
                  <a:cubicBezTo>
                    <a:pt x="29873" y="20175"/>
                    <a:pt x="29873" y="20486"/>
                    <a:pt x="29925" y="20707"/>
                  </a:cubicBezTo>
                  <a:cubicBezTo>
                    <a:pt x="30141" y="21636"/>
                    <a:pt x="30407" y="22552"/>
                    <a:pt x="30623" y="23480"/>
                  </a:cubicBezTo>
                  <a:cubicBezTo>
                    <a:pt x="30662" y="23638"/>
                    <a:pt x="30623" y="23916"/>
                    <a:pt x="30514" y="24000"/>
                  </a:cubicBezTo>
                  <a:cubicBezTo>
                    <a:pt x="29060" y="25159"/>
                    <a:pt x="27814" y="26594"/>
                    <a:pt x="26086" y="27391"/>
                  </a:cubicBezTo>
                  <a:cubicBezTo>
                    <a:pt x="25922" y="27466"/>
                    <a:pt x="25781" y="27505"/>
                    <a:pt x="25651" y="27505"/>
                  </a:cubicBezTo>
                  <a:cubicBezTo>
                    <a:pt x="25455" y="27505"/>
                    <a:pt x="25285" y="27416"/>
                    <a:pt x="25099" y="27229"/>
                  </a:cubicBezTo>
                  <a:cubicBezTo>
                    <a:pt x="24319" y="26442"/>
                    <a:pt x="23904" y="25461"/>
                    <a:pt x="23823" y="24400"/>
                  </a:cubicBezTo>
                  <a:cubicBezTo>
                    <a:pt x="23746" y="23442"/>
                    <a:pt x="23899" y="22474"/>
                    <a:pt x="23933" y="21508"/>
                  </a:cubicBezTo>
                  <a:cubicBezTo>
                    <a:pt x="23963" y="20554"/>
                    <a:pt x="23692" y="20082"/>
                    <a:pt x="23008" y="20082"/>
                  </a:cubicBezTo>
                  <a:cubicBezTo>
                    <a:pt x="22821" y="20082"/>
                    <a:pt x="22603" y="20117"/>
                    <a:pt x="22352" y="20188"/>
                  </a:cubicBezTo>
                  <a:cubicBezTo>
                    <a:pt x="21970" y="20296"/>
                    <a:pt x="21607" y="20346"/>
                    <a:pt x="21260" y="20346"/>
                  </a:cubicBezTo>
                  <a:cubicBezTo>
                    <a:pt x="20116" y="20346"/>
                    <a:pt x="19148" y="19801"/>
                    <a:pt x="18281" y="18991"/>
                  </a:cubicBezTo>
                  <a:cubicBezTo>
                    <a:pt x="17183" y="17964"/>
                    <a:pt x="16623" y="16609"/>
                    <a:pt x="16403" y="15114"/>
                  </a:cubicBezTo>
                  <a:cubicBezTo>
                    <a:pt x="16119" y="13146"/>
                    <a:pt x="16103" y="11183"/>
                    <a:pt x="16407" y="9214"/>
                  </a:cubicBezTo>
                  <a:cubicBezTo>
                    <a:pt x="16446" y="8951"/>
                    <a:pt x="16480" y="8746"/>
                    <a:pt x="16844" y="8725"/>
                  </a:cubicBezTo>
                  <a:cubicBezTo>
                    <a:pt x="17467" y="8691"/>
                    <a:pt x="18098" y="8644"/>
                    <a:pt x="18704" y="8494"/>
                  </a:cubicBezTo>
                  <a:cubicBezTo>
                    <a:pt x="19289" y="8350"/>
                    <a:pt x="19839" y="8073"/>
                    <a:pt x="20462" y="7834"/>
                  </a:cubicBezTo>
                  <a:close/>
                  <a:moveTo>
                    <a:pt x="20568" y="25005"/>
                  </a:moveTo>
                  <a:cubicBezTo>
                    <a:pt x="19853" y="29090"/>
                    <a:pt x="19144" y="33139"/>
                    <a:pt x="18441" y="37151"/>
                  </a:cubicBezTo>
                  <a:lnTo>
                    <a:pt x="18441" y="37151"/>
                  </a:lnTo>
                  <a:cubicBezTo>
                    <a:pt x="17555" y="33962"/>
                    <a:pt x="16255" y="30809"/>
                    <a:pt x="15881" y="27437"/>
                  </a:cubicBezTo>
                  <a:cubicBezTo>
                    <a:pt x="17386" y="26526"/>
                    <a:pt x="18669" y="25226"/>
                    <a:pt x="20568" y="25005"/>
                  </a:cubicBezTo>
                  <a:close/>
                  <a:moveTo>
                    <a:pt x="11601" y="24742"/>
                  </a:moveTo>
                  <a:cubicBezTo>
                    <a:pt x="11733" y="25192"/>
                    <a:pt x="11881" y="25572"/>
                    <a:pt x="11953" y="25968"/>
                  </a:cubicBezTo>
                  <a:cubicBezTo>
                    <a:pt x="12584" y="29287"/>
                    <a:pt x="13682" y="32476"/>
                    <a:pt x="14521" y="35739"/>
                  </a:cubicBezTo>
                  <a:cubicBezTo>
                    <a:pt x="15160" y="38219"/>
                    <a:pt x="15504" y="40779"/>
                    <a:pt x="15979" y="43301"/>
                  </a:cubicBezTo>
                  <a:cubicBezTo>
                    <a:pt x="16055" y="43718"/>
                    <a:pt x="16131" y="44135"/>
                    <a:pt x="16208" y="44545"/>
                  </a:cubicBezTo>
                  <a:cubicBezTo>
                    <a:pt x="15750" y="44545"/>
                    <a:pt x="15305" y="44548"/>
                    <a:pt x="14867" y="44548"/>
                  </a:cubicBezTo>
                  <a:cubicBezTo>
                    <a:pt x="14647" y="44548"/>
                    <a:pt x="14429" y="44547"/>
                    <a:pt x="14212" y="44545"/>
                  </a:cubicBezTo>
                  <a:lnTo>
                    <a:pt x="14213" y="44543"/>
                  </a:lnTo>
                  <a:cubicBezTo>
                    <a:pt x="13931" y="44536"/>
                    <a:pt x="13643" y="44479"/>
                    <a:pt x="13365" y="44479"/>
                  </a:cubicBezTo>
                  <a:cubicBezTo>
                    <a:pt x="13292" y="44479"/>
                    <a:pt x="13219" y="44483"/>
                    <a:pt x="13148" y="44493"/>
                  </a:cubicBezTo>
                  <a:cubicBezTo>
                    <a:pt x="13075" y="44503"/>
                    <a:pt x="13008" y="44508"/>
                    <a:pt x="12946" y="44508"/>
                  </a:cubicBezTo>
                  <a:cubicBezTo>
                    <a:pt x="12499" y="44508"/>
                    <a:pt x="12343" y="44238"/>
                    <a:pt x="12220" y="43752"/>
                  </a:cubicBezTo>
                  <a:cubicBezTo>
                    <a:pt x="11592" y="41298"/>
                    <a:pt x="10864" y="38866"/>
                    <a:pt x="10266" y="36400"/>
                  </a:cubicBezTo>
                  <a:cubicBezTo>
                    <a:pt x="9813" y="34517"/>
                    <a:pt x="9555" y="32588"/>
                    <a:pt x="9122" y="30696"/>
                  </a:cubicBezTo>
                  <a:cubicBezTo>
                    <a:pt x="8872" y="29588"/>
                    <a:pt x="8474" y="28516"/>
                    <a:pt x="8110" y="27437"/>
                  </a:cubicBezTo>
                  <a:cubicBezTo>
                    <a:pt x="8008" y="27130"/>
                    <a:pt x="7779" y="26863"/>
                    <a:pt x="7597" y="26560"/>
                  </a:cubicBezTo>
                  <a:cubicBezTo>
                    <a:pt x="8902" y="25968"/>
                    <a:pt x="10220" y="25368"/>
                    <a:pt x="11601" y="24742"/>
                  </a:cubicBezTo>
                  <a:close/>
                  <a:moveTo>
                    <a:pt x="14386" y="23681"/>
                  </a:moveTo>
                  <a:cubicBezTo>
                    <a:pt x="14632" y="25005"/>
                    <a:pt x="14891" y="26270"/>
                    <a:pt x="15107" y="27539"/>
                  </a:cubicBezTo>
                  <a:cubicBezTo>
                    <a:pt x="15530" y="30083"/>
                    <a:pt x="16246" y="32545"/>
                    <a:pt x="16988" y="35007"/>
                  </a:cubicBezTo>
                  <a:cubicBezTo>
                    <a:pt x="17819" y="37759"/>
                    <a:pt x="18488" y="40558"/>
                    <a:pt x="19234" y="43335"/>
                  </a:cubicBezTo>
                  <a:cubicBezTo>
                    <a:pt x="19306" y="43595"/>
                    <a:pt x="19268" y="43756"/>
                    <a:pt x="19005" y="43850"/>
                  </a:cubicBezTo>
                  <a:lnTo>
                    <a:pt x="17018" y="44575"/>
                  </a:lnTo>
                  <a:cubicBezTo>
                    <a:pt x="16904" y="44017"/>
                    <a:pt x="16807" y="43557"/>
                    <a:pt x="16722" y="43097"/>
                  </a:cubicBezTo>
                  <a:cubicBezTo>
                    <a:pt x="16234" y="40575"/>
                    <a:pt x="15832" y="38032"/>
                    <a:pt x="15247" y="35536"/>
                  </a:cubicBezTo>
                  <a:cubicBezTo>
                    <a:pt x="14810" y="33665"/>
                    <a:pt x="14137" y="31855"/>
                    <a:pt x="13598" y="30011"/>
                  </a:cubicBezTo>
                  <a:cubicBezTo>
                    <a:pt x="13348" y="29158"/>
                    <a:pt x="13187" y="28285"/>
                    <a:pt x="12959" y="27433"/>
                  </a:cubicBezTo>
                  <a:cubicBezTo>
                    <a:pt x="12708" y="26483"/>
                    <a:pt x="12428" y="25542"/>
                    <a:pt x="12136" y="24511"/>
                  </a:cubicBezTo>
                  <a:cubicBezTo>
                    <a:pt x="12801" y="24269"/>
                    <a:pt x="13543" y="23991"/>
                    <a:pt x="14386" y="23681"/>
                  </a:cubicBezTo>
                  <a:close/>
                  <a:moveTo>
                    <a:pt x="7450" y="39646"/>
                  </a:moveTo>
                  <a:cubicBezTo>
                    <a:pt x="7543" y="39646"/>
                    <a:pt x="7636" y="39653"/>
                    <a:pt x="7725" y="39661"/>
                  </a:cubicBezTo>
                  <a:cubicBezTo>
                    <a:pt x="8305" y="39713"/>
                    <a:pt x="8725" y="40003"/>
                    <a:pt x="8771" y="40454"/>
                  </a:cubicBezTo>
                  <a:cubicBezTo>
                    <a:pt x="8801" y="40761"/>
                    <a:pt x="8767" y="41106"/>
                    <a:pt x="8653" y="41391"/>
                  </a:cubicBezTo>
                  <a:cubicBezTo>
                    <a:pt x="8526" y="41719"/>
                    <a:pt x="8568" y="41954"/>
                    <a:pt x="8737" y="42243"/>
                  </a:cubicBezTo>
                  <a:cubicBezTo>
                    <a:pt x="9131" y="42933"/>
                    <a:pt x="9530" y="43628"/>
                    <a:pt x="9856" y="44351"/>
                  </a:cubicBezTo>
                  <a:cubicBezTo>
                    <a:pt x="10140" y="44995"/>
                    <a:pt x="9881" y="45570"/>
                    <a:pt x="9196" y="45958"/>
                  </a:cubicBezTo>
                  <a:cubicBezTo>
                    <a:pt x="9136" y="45800"/>
                    <a:pt x="9089" y="45676"/>
                    <a:pt x="9047" y="45557"/>
                  </a:cubicBezTo>
                  <a:cubicBezTo>
                    <a:pt x="9014" y="45551"/>
                    <a:pt x="8981" y="45536"/>
                    <a:pt x="8960" y="45536"/>
                  </a:cubicBezTo>
                  <a:cubicBezTo>
                    <a:pt x="8954" y="45536"/>
                    <a:pt x="8949" y="45538"/>
                    <a:pt x="8946" y="45540"/>
                  </a:cubicBezTo>
                  <a:cubicBezTo>
                    <a:pt x="8799" y="45655"/>
                    <a:pt x="8664" y="45704"/>
                    <a:pt x="8536" y="45704"/>
                  </a:cubicBezTo>
                  <a:cubicBezTo>
                    <a:pt x="8335" y="45704"/>
                    <a:pt x="8151" y="45582"/>
                    <a:pt x="7966" y="45400"/>
                  </a:cubicBezTo>
                  <a:cubicBezTo>
                    <a:pt x="7318" y="44761"/>
                    <a:pt x="6657" y="44053"/>
                    <a:pt x="6568" y="43150"/>
                  </a:cubicBezTo>
                  <a:cubicBezTo>
                    <a:pt x="6470" y="42145"/>
                    <a:pt x="6618" y="41102"/>
                    <a:pt x="6763" y="40093"/>
                  </a:cubicBezTo>
                  <a:cubicBezTo>
                    <a:pt x="6813" y="39727"/>
                    <a:pt x="7126" y="39646"/>
                    <a:pt x="7450" y="39646"/>
                  </a:cubicBezTo>
                  <a:close/>
                  <a:moveTo>
                    <a:pt x="7144" y="26727"/>
                  </a:moveTo>
                  <a:cubicBezTo>
                    <a:pt x="7808" y="28217"/>
                    <a:pt x="8224" y="29802"/>
                    <a:pt x="8554" y="31417"/>
                  </a:cubicBezTo>
                  <a:cubicBezTo>
                    <a:pt x="9025" y="33717"/>
                    <a:pt x="9461" y="36026"/>
                    <a:pt x="9995" y="38312"/>
                  </a:cubicBezTo>
                  <a:cubicBezTo>
                    <a:pt x="10457" y="40280"/>
                    <a:pt x="11046" y="42223"/>
                    <a:pt x="11563" y="44178"/>
                  </a:cubicBezTo>
                  <a:cubicBezTo>
                    <a:pt x="11652" y="44519"/>
                    <a:pt x="11606" y="44893"/>
                    <a:pt x="11703" y="45230"/>
                  </a:cubicBezTo>
                  <a:cubicBezTo>
                    <a:pt x="11835" y="45698"/>
                    <a:pt x="12042" y="46150"/>
                    <a:pt x="12237" y="46653"/>
                  </a:cubicBezTo>
                  <a:cubicBezTo>
                    <a:pt x="11318" y="46895"/>
                    <a:pt x="10238" y="47087"/>
                    <a:pt x="9618" y="48302"/>
                  </a:cubicBezTo>
                  <a:cubicBezTo>
                    <a:pt x="9495" y="47710"/>
                    <a:pt x="9394" y="47227"/>
                    <a:pt x="9292" y="46734"/>
                  </a:cubicBezTo>
                  <a:cubicBezTo>
                    <a:pt x="9517" y="46598"/>
                    <a:pt x="9750" y="46491"/>
                    <a:pt x="9941" y="46338"/>
                  </a:cubicBezTo>
                  <a:cubicBezTo>
                    <a:pt x="10611" y="45788"/>
                    <a:pt x="10873" y="44890"/>
                    <a:pt x="10543" y="44085"/>
                  </a:cubicBezTo>
                  <a:cubicBezTo>
                    <a:pt x="10267" y="43425"/>
                    <a:pt x="9924" y="42794"/>
                    <a:pt x="9576" y="42172"/>
                  </a:cubicBezTo>
                  <a:cubicBezTo>
                    <a:pt x="9428" y="41903"/>
                    <a:pt x="9377" y="41686"/>
                    <a:pt x="9470" y="41376"/>
                  </a:cubicBezTo>
                  <a:cubicBezTo>
                    <a:pt x="9830" y="40166"/>
                    <a:pt x="9207" y="39160"/>
                    <a:pt x="8004" y="38927"/>
                  </a:cubicBezTo>
                  <a:cubicBezTo>
                    <a:pt x="7800" y="38888"/>
                    <a:pt x="7499" y="38879"/>
                    <a:pt x="7419" y="38748"/>
                  </a:cubicBezTo>
                  <a:cubicBezTo>
                    <a:pt x="7258" y="38484"/>
                    <a:pt x="7207" y="38151"/>
                    <a:pt x="7139" y="37835"/>
                  </a:cubicBezTo>
                  <a:cubicBezTo>
                    <a:pt x="7097" y="37644"/>
                    <a:pt x="7131" y="37432"/>
                    <a:pt x="7088" y="37240"/>
                  </a:cubicBezTo>
                  <a:cubicBezTo>
                    <a:pt x="6305" y="33892"/>
                    <a:pt x="5520" y="30547"/>
                    <a:pt x="4736" y="27204"/>
                  </a:cubicBezTo>
                  <a:cubicBezTo>
                    <a:pt x="4724" y="27157"/>
                    <a:pt x="4736" y="27101"/>
                    <a:pt x="4736" y="27084"/>
                  </a:cubicBezTo>
                  <a:cubicBezTo>
                    <a:pt x="5529" y="26969"/>
                    <a:pt x="6312" y="26850"/>
                    <a:pt x="7144" y="26727"/>
                  </a:cubicBezTo>
                  <a:close/>
                  <a:moveTo>
                    <a:pt x="35642" y="40691"/>
                  </a:moveTo>
                  <a:cubicBezTo>
                    <a:pt x="35999" y="41743"/>
                    <a:pt x="36333" y="42740"/>
                    <a:pt x="36677" y="43759"/>
                  </a:cubicBezTo>
                  <a:lnTo>
                    <a:pt x="36675" y="43760"/>
                  </a:lnTo>
                  <a:cubicBezTo>
                    <a:pt x="34758" y="46094"/>
                    <a:pt x="28304" y="48724"/>
                    <a:pt x="24139" y="48724"/>
                  </a:cubicBezTo>
                  <a:cubicBezTo>
                    <a:pt x="23775" y="48724"/>
                    <a:pt x="23428" y="48704"/>
                    <a:pt x="23103" y="48662"/>
                  </a:cubicBezTo>
                  <a:cubicBezTo>
                    <a:pt x="28188" y="47448"/>
                    <a:pt x="32515" y="45019"/>
                    <a:pt x="35642" y="40691"/>
                  </a:cubicBezTo>
                  <a:close/>
                  <a:moveTo>
                    <a:pt x="23154" y="24317"/>
                  </a:moveTo>
                  <a:cubicBezTo>
                    <a:pt x="23243" y="24760"/>
                    <a:pt x="23315" y="25160"/>
                    <a:pt x="23404" y="25556"/>
                  </a:cubicBezTo>
                  <a:cubicBezTo>
                    <a:pt x="23624" y="26498"/>
                    <a:pt x="24137" y="27269"/>
                    <a:pt x="24819" y="27933"/>
                  </a:cubicBezTo>
                  <a:cubicBezTo>
                    <a:pt x="25077" y="28180"/>
                    <a:pt x="25362" y="28313"/>
                    <a:pt x="25658" y="28313"/>
                  </a:cubicBezTo>
                  <a:cubicBezTo>
                    <a:pt x="25857" y="28313"/>
                    <a:pt x="26061" y="28252"/>
                    <a:pt x="26264" y="28125"/>
                  </a:cubicBezTo>
                  <a:cubicBezTo>
                    <a:pt x="27154" y="27576"/>
                    <a:pt x="28036" y="27010"/>
                    <a:pt x="28879" y="26391"/>
                  </a:cubicBezTo>
                  <a:cubicBezTo>
                    <a:pt x="29592" y="25872"/>
                    <a:pt x="30235" y="25264"/>
                    <a:pt x="30922" y="24705"/>
                  </a:cubicBezTo>
                  <a:cubicBezTo>
                    <a:pt x="31015" y="24629"/>
                    <a:pt x="31180" y="24620"/>
                    <a:pt x="31315" y="24615"/>
                  </a:cubicBezTo>
                  <a:cubicBezTo>
                    <a:pt x="31409" y="24615"/>
                    <a:pt x="31506" y="24680"/>
                    <a:pt x="31608" y="24697"/>
                  </a:cubicBezTo>
                  <a:cubicBezTo>
                    <a:pt x="34753" y="25259"/>
                    <a:pt x="36316" y="27423"/>
                    <a:pt x="37155" y="30282"/>
                  </a:cubicBezTo>
                  <a:cubicBezTo>
                    <a:pt x="37923" y="32896"/>
                    <a:pt x="37579" y="35427"/>
                    <a:pt x="36465" y="37889"/>
                  </a:cubicBezTo>
                  <a:lnTo>
                    <a:pt x="36464" y="37890"/>
                  </a:lnTo>
                  <a:cubicBezTo>
                    <a:pt x="35447" y="40139"/>
                    <a:pt x="33901" y="41954"/>
                    <a:pt x="32061" y="43557"/>
                  </a:cubicBezTo>
                  <a:cubicBezTo>
                    <a:pt x="29269" y="45995"/>
                    <a:pt x="25939" y="47255"/>
                    <a:pt x="22404" y="48082"/>
                  </a:cubicBezTo>
                  <a:cubicBezTo>
                    <a:pt x="21403" y="48315"/>
                    <a:pt x="20409" y="48550"/>
                    <a:pt x="19374" y="48789"/>
                  </a:cubicBezTo>
                  <a:cubicBezTo>
                    <a:pt x="19230" y="47421"/>
                    <a:pt x="19099" y="46144"/>
                    <a:pt x="18967" y="44891"/>
                  </a:cubicBezTo>
                  <a:cubicBezTo>
                    <a:pt x="19582" y="44542"/>
                    <a:pt x="20261" y="44252"/>
                    <a:pt x="20832" y="43817"/>
                  </a:cubicBezTo>
                  <a:cubicBezTo>
                    <a:pt x="23722" y="41637"/>
                    <a:pt x="26159" y="39017"/>
                    <a:pt x="27981" y="35869"/>
                  </a:cubicBezTo>
                  <a:cubicBezTo>
                    <a:pt x="29032" y="34050"/>
                    <a:pt x="29460" y="32040"/>
                    <a:pt x="29366" y="29935"/>
                  </a:cubicBezTo>
                  <a:cubicBezTo>
                    <a:pt x="29359" y="29686"/>
                    <a:pt x="29116" y="29228"/>
                    <a:pt x="29005" y="29228"/>
                  </a:cubicBezTo>
                  <a:cubicBezTo>
                    <a:pt x="29004" y="29228"/>
                    <a:pt x="29003" y="29228"/>
                    <a:pt x="29002" y="29229"/>
                  </a:cubicBezTo>
                  <a:cubicBezTo>
                    <a:pt x="28574" y="29258"/>
                    <a:pt x="28688" y="29667"/>
                    <a:pt x="28693" y="29952"/>
                  </a:cubicBezTo>
                  <a:cubicBezTo>
                    <a:pt x="28739" y="32760"/>
                    <a:pt x="27811" y="35205"/>
                    <a:pt x="26128" y="37424"/>
                  </a:cubicBezTo>
                  <a:cubicBezTo>
                    <a:pt x="25048" y="38851"/>
                    <a:pt x="23861" y="40176"/>
                    <a:pt x="22629" y="41462"/>
                  </a:cubicBezTo>
                  <a:cubicBezTo>
                    <a:pt x="22501" y="41594"/>
                    <a:pt x="22365" y="41734"/>
                    <a:pt x="22213" y="41833"/>
                  </a:cubicBezTo>
                  <a:cubicBezTo>
                    <a:pt x="21502" y="42284"/>
                    <a:pt x="20782" y="42723"/>
                    <a:pt x="19980" y="43222"/>
                  </a:cubicBezTo>
                  <a:cubicBezTo>
                    <a:pt x="19684" y="41978"/>
                    <a:pt x="19277" y="40802"/>
                    <a:pt x="19154" y="39597"/>
                  </a:cubicBezTo>
                  <a:cubicBezTo>
                    <a:pt x="19052" y="38600"/>
                    <a:pt x="19238" y="37560"/>
                    <a:pt x="19391" y="36555"/>
                  </a:cubicBezTo>
                  <a:cubicBezTo>
                    <a:pt x="19845" y="33561"/>
                    <a:pt x="20348" y="30574"/>
                    <a:pt x="20814" y="27580"/>
                  </a:cubicBezTo>
                  <a:cubicBezTo>
                    <a:pt x="20955" y="26677"/>
                    <a:pt x="21044" y="25765"/>
                    <a:pt x="21162" y="24807"/>
                  </a:cubicBezTo>
                  <a:cubicBezTo>
                    <a:pt x="21794" y="24649"/>
                    <a:pt x="22463" y="24487"/>
                    <a:pt x="23154" y="24317"/>
                  </a:cubicBezTo>
                  <a:close/>
                  <a:moveTo>
                    <a:pt x="12830" y="45162"/>
                  </a:moveTo>
                  <a:cubicBezTo>
                    <a:pt x="12833" y="45162"/>
                    <a:pt x="12836" y="45162"/>
                    <a:pt x="12838" y="45162"/>
                  </a:cubicBezTo>
                  <a:cubicBezTo>
                    <a:pt x="13313" y="45226"/>
                    <a:pt x="13784" y="45341"/>
                    <a:pt x="14259" y="45391"/>
                  </a:cubicBezTo>
                  <a:cubicBezTo>
                    <a:pt x="14662" y="45431"/>
                    <a:pt x="15067" y="45458"/>
                    <a:pt x="15473" y="45458"/>
                  </a:cubicBezTo>
                  <a:cubicBezTo>
                    <a:pt x="15588" y="45458"/>
                    <a:pt x="15703" y="45456"/>
                    <a:pt x="15817" y="45452"/>
                  </a:cubicBezTo>
                  <a:cubicBezTo>
                    <a:pt x="16652" y="45413"/>
                    <a:pt x="17487" y="45319"/>
                    <a:pt x="18369" y="45246"/>
                  </a:cubicBezTo>
                  <a:cubicBezTo>
                    <a:pt x="18449" y="46499"/>
                    <a:pt x="18525" y="47666"/>
                    <a:pt x="18602" y="48846"/>
                  </a:cubicBezTo>
                  <a:cubicBezTo>
                    <a:pt x="18573" y="48864"/>
                    <a:pt x="18534" y="48902"/>
                    <a:pt x="18487" y="48915"/>
                  </a:cubicBezTo>
                  <a:lnTo>
                    <a:pt x="18488" y="48914"/>
                  </a:lnTo>
                  <a:lnTo>
                    <a:pt x="18488" y="48914"/>
                  </a:lnTo>
                  <a:cubicBezTo>
                    <a:pt x="17369" y="49315"/>
                    <a:pt x="16175" y="49485"/>
                    <a:pt x="15064" y="49834"/>
                  </a:cubicBezTo>
                  <a:cubicBezTo>
                    <a:pt x="14675" y="49955"/>
                    <a:pt x="14303" y="49999"/>
                    <a:pt x="13942" y="49999"/>
                  </a:cubicBezTo>
                  <a:cubicBezTo>
                    <a:pt x="13204" y="49999"/>
                    <a:pt x="12506" y="49817"/>
                    <a:pt x="11783" y="49737"/>
                  </a:cubicBezTo>
                  <a:cubicBezTo>
                    <a:pt x="11381" y="49694"/>
                    <a:pt x="10969" y="49421"/>
                    <a:pt x="10630" y="49162"/>
                  </a:cubicBezTo>
                  <a:cubicBezTo>
                    <a:pt x="10178" y="48808"/>
                    <a:pt x="10186" y="48306"/>
                    <a:pt x="10712" y="48050"/>
                  </a:cubicBezTo>
                  <a:cubicBezTo>
                    <a:pt x="11432" y="47700"/>
                    <a:pt x="12229" y="47521"/>
                    <a:pt x="12991" y="47261"/>
                  </a:cubicBezTo>
                  <a:cubicBezTo>
                    <a:pt x="13288" y="47164"/>
                    <a:pt x="13766" y="47100"/>
                    <a:pt x="13830" y="46908"/>
                  </a:cubicBezTo>
                  <a:cubicBezTo>
                    <a:pt x="13978" y="46449"/>
                    <a:pt x="13436" y="46427"/>
                    <a:pt x="13173" y="46227"/>
                  </a:cubicBezTo>
                  <a:cubicBezTo>
                    <a:pt x="12877" y="46005"/>
                    <a:pt x="12343" y="45929"/>
                    <a:pt x="12606" y="45350"/>
                  </a:cubicBezTo>
                  <a:cubicBezTo>
                    <a:pt x="12643" y="45267"/>
                    <a:pt x="12758" y="45162"/>
                    <a:pt x="12830" y="45162"/>
                  </a:cubicBezTo>
                  <a:close/>
                  <a:moveTo>
                    <a:pt x="21044" y="49115"/>
                  </a:moveTo>
                  <a:cubicBezTo>
                    <a:pt x="21645" y="51279"/>
                    <a:pt x="22234" y="53413"/>
                    <a:pt x="22827" y="55547"/>
                  </a:cubicBezTo>
                  <a:cubicBezTo>
                    <a:pt x="22215" y="54678"/>
                    <a:pt x="21576" y="53928"/>
                    <a:pt x="20544" y="53928"/>
                  </a:cubicBezTo>
                  <a:cubicBezTo>
                    <a:pt x="20290" y="53928"/>
                    <a:pt x="20012" y="53973"/>
                    <a:pt x="19704" y="54074"/>
                  </a:cubicBezTo>
                  <a:cubicBezTo>
                    <a:pt x="19636" y="53780"/>
                    <a:pt x="19573" y="53490"/>
                    <a:pt x="19502" y="53201"/>
                  </a:cubicBezTo>
                  <a:cubicBezTo>
                    <a:pt x="19272" y="52242"/>
                    <a:pt x="19035" y="51283"/>
                    <a:pt x="18802" y="50325"/>
                  </a:cubicBezTo>
                  <a:cubicBezTo>
                    <a:pt x="18695" y="49873"/>
                    <a:pt x="18861" y="49541"/>
                    <a:pt x="19293" y="49443"/>
                  </a:cubicBezTo>
                  <a:cubicBezTo>
                    <a:pt x="19853" y="49316"/>
                    <a:pt x="20416" y="49230"/>
                    <a:pt x="21044" y="49115"/>
                  </a:cubicBezTo>
                  <a:close/>
                  <a:moveTo>
                    <a:pt x="37053" y="44445"/>
                  </a:moveTo>
                  <a:cubicBezTo>
                    <a:pt x="37498" y="45535"/>
                    <a:pt x="37909" y="46532"/>
                    <a:pt x="38367" y="47653"/>
                  </a:cubicBezTo>
                  <a:cubicBezTo>
                    <a:pt x="37180" y="48112"/>
                    <a:pt x="36079" y="48641"/>
                    <a:pt x="34922" y="48969"/>
                  </a:cubicBezTo>
                  <a:cubicBezTo>
                    <a:pt x="31824" y="49838"/>
                    <a:pt x="28735" y="50732"/>
                    <a:pt x="25726" y="51882"/>
                  </a:cubicBezTo>
                  <a:cubicBezTo>
                    <a:pt x="25036" y="52147"/>
                    <a:pt x="24286" y="52249"/>
                    <a:pt x="23578" y="52479"/>
                  </a:cubicBezTo>
                  <a:cubicBezTo>
                    <a:pt x="23383" y="52538"/>
                    <a:pt x="23247" y="52782"/>
                    <a:pt x="23086" y="52938"/>
                  </a:cubicBezTo>
                  <a:cubicBezTo>
                    <a:pt x="23271" y="53047"/>
                    <a:pt x="23477" y="53273"/>
                    <a:pt x="23646" y="53273"/>
                  </a:cubicBezTo>
                  <a:cubicBezTo>
                    <a:pt x="23656" y="53273"/>
                    <a:pt x="23666" y="53272"/>
                    <a:pt x="23676" y="53271"/>
                  </a:cubicBezTo>
                  <a:cubicBezTo>
                    <a:pt x="24524" y="53117"/>
                    <a:pt x="25388" y="52977"/>
                    <a:pt x="26189" y="52679"/>
                  </a:cubicBezTo>
                  <a:cubicBezTo>
                    <a:pt x="29061" y="51606"/>
                    <a:pt x="31999" y="50749"/>
                    <a:pt x="34944" y="49906"/>
                  </a:cubicBezTo>
                  <a:cubicBezTo>
                    <a:pt x="36218" y="49544"/>
                    <a:pt x="37443" y="48986"/>
                    <a:pt x="38782" y="48483"/>
                  </a:cubicBezTo>
                  <a:cubicBezTo>
                    <a:pt x="39151" y="48999"/>
                    <a:pt x="39608" y="49637"/>
                    <a:pt x="40088" y="50310"/>
                  </a:cubicBezTo>
                  <a:lnTo>
                    <a:pt x="40087" y="50310"/>
                  </a:lnTo>
                  <a:cubicBezTo>
                    <a:pt x="38710" y="51338"/>
                    <a:pt x="37332" y="52194"/>
                    <a:pt x="35761" y="52666"/>
                  </a:cubicBezTo>
                  <a:cubicBezTo>
                    <a:pt x="34384" y="53076"/>
                    <a:pt x="32977" y="53399"/>
                    <a:pt x="31599" y="53808"/>
                  </a:cubicBezTo>
                  <a:cubicBezTo>
                    <a:pt x="30155" y="54238"/>
                    <a:pt x="28739" y="54757"/>
                    <a:pt x="27286" y="55163"/>
                  </a:cubicBezTo>
                  <a:cubicBezTo>
                    <a:pt x="26430" y="55396"/>
                    <a:pt x="25532" y="55482"/>
                    <a:pt x="24654" y="55643"/>
                  </a:cubicBezTo>
                  <a:cubicBezTo>
                    <a:pt x="24370" y="55695"/>
                    <a:pt x="24091" y="55763"/>
                    <a:pt x="23722" y="55844"/>
                  </a:cubicBezTo>
                  <a:cubicBezTo>
                    <a:pt x="23459" y="54903"/>
                    <a:pt x="23192" y="53944"/>
                    <a:pt x="22926" y="52986"/>
                  </a:cubicBezTo>
                  <a:cubicBezTo>
                    <a:pt x="22582" y="51751"/>
                    <a:pt x="22239" y="50511"/>
                    <a:pt x="21900" y="49293"/>
                  </a:cubicBezTo>
                  <a:lnTo>
                    <a:pt x="21900" y="49293"/>
                  </a:lnTo>
                  <a:cubicBezTo>
                    <a:pt x="22497" y="49320"/>
                    <a:pt x="23096" y="49404"/>
                    <a:pt x="23687" y="49404"/>
                  </a:cubicBezTo>
                  <a:cubicBezTo>
                    <a:pt x="23835" y="49404"/>
                    <a:pt x="23982" y="49399"/>
                    <a:pt x="24129" y="49386"/>
                  </a:cubicBezTo>
                  <a:cubicBezTo>
                    <a:pt x="25760" y="49241"/>
                    <a:pt x="27392" y="49049"/>
                    <a:pt x="29007" y="48777"/>
                  </a:cubicBezTo>
                  <a:cubicBezTo>
                    <a:pt x="29693" y="48662"/>
                    <a:pt x="30349" y="48325"/>
                    <a:pt x="30998" y="48044"/>
                  </a:cubicBezTo>
                  <a:cubicBezTo>
                    <a:pt x="31964" y="47622"/>
                    <a:pt x="32896" y="47142"/>
                    <a:pt x="33862" y="46724"/>
                  </a:cubicBezTo>
                  <a:cubicBezTo>
                    <a:pt x="35058" y="46213"/>
                    <a:pt x="36181" y="45612"/>
                    <a:pt x="37053" y="44445"/>
                  </a:cubicBezTo>
                  <a:close/>
                  <a:moveTo>
                    <a:pt x="17920" y="49992"/>
                  </a:moveTo>
                  <a:cubicBezTo>
                    <a:pt x="18368" y="51939"/>
                    <a:pt x="19114" y="53800"/>
                    <a:pt x="18992" y="55946"/>
                  </a:cubicBezTo>
                  <a:lnTo>
                    <a:pt x="18992" y="55946"/>
                  </a:lnTo>
                  <a:cubicBezTo>
                    <a:pt x="18300" y="55291"/>
                    <a:pt x="17698" y="55001"/>
                    <a:pt x="17195" y="55001"/>
                  </a:cubicBezTo>
                  <a:cubicBezTo>
                    <a:pt x="16622" y="55001"/>
                    <a:pt x="16179" y="55376"/>
                    <a:pt x="15881" y="56016"/>
                  </a:cubicBezTo>
                  <a:cubicBezTo>
                    <a:pt x="15237" y="54254"/>
                    <a:pt x="14598" y="52502"/>
                    <a:pt x="13962" y="50759"/>
                  </a:cubicBezTo>
                  <a:cubicBezTo>
                    <a:pt x="15280" y="50504"/>
                    <a:pt x="16568" y="50257"/>
                    <a:pt x="17920" y="49992"/>
                  </a:cubicBezTo>
                  <a:close/>
                  <a:moveTo>
                    <a:pt x="9966" y="49515"/>
                  </a:moveTo>
                  <a:cubicBezTo>
                    <a:pt x="10682" y="50418"/>
                    <a:pt x="11720" y="50474"/>
                    <a:pt x="12716" y="50644"/>
                  </a:cubicBezTo>
                  <a:cubicBezTo>
                    <a:pt x="12886" y="50675"/>
                    <a:pt x="13127" y="50789"/>
                    <a:pt x="13173" y="50921"/>
                  </a:cubicBezTo>
                  <a:cubicBezTo>
                    <a:pt x="13932" y="53085"/>
                    <a:pt x="14661" y="55257"/>
                    <a:pt x="15398" y="57426"/>
                  </a:cubicBezTo>
                  <a:cubicBezTo>
                    <a:pt x="15406" y="57455"/>
                    <a:pt x="15403" y="57489"/>
                    <a:pt x="15306" y="57625"/>
                  </a:cubicBezTo>
                  <a:lnTo>
                    <a:pt x="15306" y="57625"/>
                  </a:lnTo>
                  <a:cubicBezTo>
                    <a:pt x="15195" y="57476"/>
                    <a:pt x="15098" y="57310"/>
                    <a:pt x="14962" y="57188"/>
                  </a:cubicBezTo>
                  <a:cubicBezTo>
                    <a:pt x="14762" y="57000"/>
                    <a:pt x="14555" y="56821"/>
                    <a:pt x="14326" y="56680"/>
                  </a:cubicBezTo>
                  <a:cubicBezTo>
                    <a:pt x="13893" y="56416"/>
                    <a:pt x="13528" y="56282"/>
                    <a:pt x="13208" y="56282"/>
                  </a:cubicBezTo>
                  <a:cubicBezTo>
                    <a:pt x="12685" y="56282"/>
                    <a:pt x="12284" y="56642"/>
                    <a:pt x="11910" y="57387"/>
                  </a:cubicBezTo>
                  <a:cubicBezTo>
                    <a:pt x="11864" y="57473"/>
                    <a:pt x="11817" y="57562"/>
                    <a:pt x="11720" y="57741"/>
                  </a:cubicBezTo>
                  <a:cubicBezTo>
                    <a:pt x="11080" y="54963"/>
                    <a:pt x="10457" y="52276"/>
                    <a:pt x="9839" y="49592"/>
                  </a:cubicBezTo>
                  <a:lnTo>
                    <a:pt x="9966" y="49515"/>
                  </a:lnTo>
                  <a:close/>
                  <a:moveTo>
                    <a:pt x="40483" y="51146"/>
                  </a:moveTo>
                  <a:cubicBezTo>
                    <a:pt x="40922" y="51811"/>
                    <a:pt x="41359" y="52476"/>
                    <a:pt x="41757" y="53080"/>
                  </a:cubicBezTo>
                  <a:cubicBezTo>
                    <a:pt x="36464" y="56653"/>
                    <a:pt x="30481" y="57984"/>
                    <a:pt x="24133" y="58579"/>
                  </a:cubicBezTo>
                  <a:cubicBezTo>
                    <a:pt x="24302" y="58039"/>
                    <a:pt x="24518" y="57680"/>
                    <a:pt x="24498" y="57336"/>
                  </a:cubicBezTo>
                  <a:cubicBezTo>
                    <a:pt x="24477" y="57020"/>
                    <a:pt x="24201" y="56722"/>
                    <a:pt x="24015" y="56364"/>
                  </a:cubicBezTo>
                  <a:lnTo>
                    <a:pt x="24015" y="56364"/>
                  </a:lnTo>
                  <a:cubicBezTo>
                    <a:pt x="24362" y="56427"/>
                    <a:pt x="24701" y="56455"/>
                    <a:pt x="25035" y="56455"/>
                  </a:cubicBezTo>
                  <a:cubicBezTo>
                    <a:pt x="26280" y="56455"/>
                    <a:pt x="27445" y="56070"/>
                    <a:pt x="28622" y="55704"/>
                  </a:cubicBezTo>
                  <a:cubicBezTo>
                    <a:pt x="30528" y="55117"/>
                    <a:pt x="32452" y="54584"/>
                    <a:pt x="34375" y="54047"/>
                  </a:cubicBezTo>
                  <a:cubicBezTo>
                    <a:pt x="37193" y="53259"/>
                    <a:pt x="38105" y="52838"/>
                    <a:pt x="40483" y="51146"/>
                  </a:cubicBezTo>
                  <a:close/>
                  <a:moveTo>
                    <a:pt x="20436" y="54629"/>
                  </a:moveTo>
                  <a:cubicBezTo>
                    <a:pt x="20553" y="54629"/>
                    <a:pt x="20685" y="54657"/>
                    <a:pt x="20832" y="54716"/>
                  </a:cubicBezTo>
                  <a:cubicBezTo>
                    <a:pt x="21158" y="54848"/>
                    <a:pt x="21497" y="55096"/>
                    <a:pt x="21692" y="55381"/>
                  </a:cubicBezTo>
                  <a:cubicBezTo>
                    <a:pt x="22276" y="56232"/>
                    <a:pt x="22793" y="57132"/>
                    <a:pt x="23332" y="58018"/>
                  </a:cubicBezTo>
                  <a:cubicBezTo>
                    <a:pt x="23374" y="58090"/>
                    <a:pt x="23382" y="58217"/>
                    <a:pt x="23357" y="58299"/>
                  </a:cubicBezTo>
                  <a:cubicBezTo>
                    <a:pt x="23048" y="59231"/>
                    <a:pt x="22726" y="60160"/>
                    <a:pt x="22395" y="61136"/>
                  </a:cubicBezTo>
                  <a:cubicBezTo>
                    <a:pt x="21991" y="61032"/>
                    <a:pt x="21606" y="60984"/>
                    <a:pt x="21238" y="60984"/>
                  </a:cubicBezTo>
                  <a:cubicBezTo>
                    <a:pt x="19639" y="60984"/>
                    <a:pt x="18355" y="61889"/>
                    <a:pt x="17153" y="63036"/>
                  </a:cubicBezTo>
                  <a:cubicBezTo>
                    <a:pt x="16069" y="62333"/>
                    <a:pt x="15009" y="61630"/>
                    <a:pt x="13937" y="60949"/>
                  </a:cubicBezTo>
                  <a:cubicBezTo>
                    <a:pt x="13467" y="60650"/>
                    <a:pt x="12962" y="60399"/>
                    <a:pt x="12487" y="60109"/>
                  </a:cubicBezTo>
                  <a:cubicBezTo>
                    <a:pt x="12357" y="60028"/>
                    <a:pt x="12170" y="59896"/>
                    <a:pt x="12162" y="59777"/>
                  </a:cubicBezTo>
                  <a:cubicBezTo>
                    <a:pt x="12111" y="58920"/>
                    <a:pt x="12175" y="58080"/>
                    <a:pt x="12666" y="57322"/>
                  </a:cubicBezTo>
                  <a:cubicBezTo>
                    <a:pt x="12825" y="57077"/>
                    <a:pt x="13019" y="56936"/>
                    <a:pt x="13234" y="56936"/>
                  </a:cubicBezTo>
                  <a:cubicBezTo>
                    <a:pt x="13339" y="56936"/>
                    <a:pt x="13450" y="56970"/>
                    <a:pt x="13564" y="57042"/>
                  </a:cubicBezTo>
                  <a:cubicBezTo>
                    <a:pt x="14005" y="57310"/>
                    <a:pt x="14438" y="57625"/>
                    <a:pt x="14789" y="58000"/>
                  </a:cubicBezTo>
                  <a:cubicBezTo>
                    <a:pt x="15132" y="58367"/>
                    <a:pt x="15348" y="58848"/>
                    <a:pt x="15657" y="59252"/>
                  </a:cubicBezTo>
                  <a:cubicBezTo>
                    <a:pt x="15789" y="59427"/>
                    <a:pt x="16018" y="59529"/>
                    <a:pt x="16200" y="59665"/>
                  </a:cubicBezTo>
                  <a:cubicBezTo>
                    <a:pt x="16285" y="59432"/>
                    <a:pt x="16428" y="59206"/>
                    <a:pt x="16446" y="58967"/>
                  </a:cubicBezTo>
                  <a:cubicBezTo>
                    <a:pt x="16496" y="58175"/>
                    <a:pt x="16412" y="57361"/>
                    <a:pt x="16551" y="56590"/>
                  </a:cubicBezTo>
                  <a:cubicBezTo>
                    <a:pt x="16656" y="56002"/>
                    <a:pt x="16915" y="55704"/>
                    <a:pt x="17258" y="55704"/>
                  </a:cubicBezTo>
                  <a:cubicBezTo>
                    <a:pt x="17500" y="55704"/>
                    <a:pt x="17785" y="55853"/>
                    <a:pt x="18086" y="56155"/>
                  </a:cubicBezTo>
                  <a:cubicBezTo>
                    <a:pt x="18416" y="56488"/>
                    <a:pt x="18628" y="56931"/>
                    <a:pt x="18920" y="57302"/>
                  </a:cubicBezTo>
                  <a:cubicBezTo>
                    <a:pt x="19035" y="57446"/>
                    <a:pt x="19209" y="57596"/>
                    <a:pt x="19378" y="57621"/>
                  </a:cubicBezTo>
                  <a:cubicBezTo>
                    <a:pt x="19380" y="57621"/>
                    <a:pt x="19383" y="57622"/>
                    <a:pt x="19385" y="57622"/>
                  </a:cubicBezTo>
                  <a:cubicBezTo>
                    <a:pt x="19470" y="57622"/>
                    <a:pt x="19577" y="57358"/>
                    <a:pt x="19700" y="57254"/>
                  </a:cubicBezTo>
                  <a:cubicBezTo>
                    <a:pt x="20310" y="56735"/>
                    <a:pt x="19959" y="56113"/>
                    <a:pt x="19887" y="55525"/>
                  </a:cubicBezTo>
                  <a:cubicBezTo>
                    <a:pt x="19817" y="54969"/>
                    <a:pt x="20030" y="54629"/>
                    <a:pt x="20436" y="54629"/>
                  </a:cubicBezTo>
                  <a:close/>
                  <a:moveTo>
                    <a:pt x="19114" y="62358"/>
                  </a:moveTo>
                  <a:lnTo>
                    <a:pt x="19114" y="64614"/>
                  </a:lnTo>
                  <a:lnTo>
                    <a:pt x="19114" y="64614"/>
                  </a:lnTo>
                  <a:cubicBezTo>
                    <a:pt x="18598" y="64185"/>
                    <a:pt x="18178" y="63835"/>
                    <a:pt x="17670" y="63405"/>
                  </a:cubicBezTo>
                  <a:cubicBezTo>
                    <a:pt x="18174" y="63043"/>
                    <a:pt x="18614" y="62724"/>
                    <a:pt x="19114" y="62358"/>
                  </a:cubicBezTo>
                  <a:close/>
                  <a:moveTo>
                    <a:pt x="21713" y="61774"/>
                  </a:moveTo>
                  <a:cubicBezTo>
                    <a:pt x="21849" y="61801"/>
                    <a:pt x="22017" y="61835"/>
                    <a:pt x="22221" y="61877"/>
                  </a:cubicBezTo>
                  <a:lnTo>
                    <a:pt x="22221" y="61877"/>
                  </a:lnTo>
                  <a:cubicBezTo>
                    <a:pt x="22010" y="62823"/>
                    <a:pt x="21806" y="63720"/>
                    <a:pt x="21599" y="64616"/>
                  </a:cubicBezTo>
                  <a:cubicBezTo>
                    <a:pt x="21569" y="64612"/>
                    <a:pt x="21539" y="64603"/>
                    <a:pt x="21505" y="64594"/>
                  </a:cubicBezTo>
                  <a:cubicBezTo>
                    <a:pt x="21573" y="63674"/>
                    <a:pt x="21641" y="62751"/>
                    <a:pt x="21713" y="61774"/>
                  </a:cubicBezTo>
                  <a:close/>
                  <a:moveTo>
                    <a:pt x="21022" y="61686"/>
                  </a:moveTo>
                  <a:cubicBezTo>
                    <a:pt x="20908" y="63099"/>
                    <a:pt x="20802" y="64403"/>
                    <a:pt x="20696" y="65681"/>
                  </a:cubicBezTo>
                  <a:lnTo>
                    <a:pt x="20696" y="65680"/>
                  </a:lnTo>
                  <a:cubicBezTo>
                    <a:pt x="20132" y="65425"/>
                    <a:pt x="19645" y="65105"/>
                    <a:pt x="19793" y="64220"/>
                  </a:cubicBezTo>
                  <a:cubicBezTo>
                    <a:pt x="19907" y="63556"/>
                    <a:pt x="19768" y="62848"/>
                    <a:pt x="19738" y="62014"/>
                  </a:cubicBezTo>
                  <a:cubicBezTo>
                    <a:pt x="20052" y="61937"/>
                    <a:pt x="20480" y="61826"/>
                    <a:pt x="21022" y="61686"/>
                  </a:cubicBezTo>
                  <a:close/>
                  <a:moveTo>
                    <a:pt x="43578" y="56875"/>
                  </a:moveTo>
                  <a:cubicBezTo>
                    <a:pt x="44196" y="57293"/>
                    <a:pt x="44883" y="57634"/>
                    <a:pt x="45417" y="58136"/>
                  </a:cubicBezTo>
                  <a:cubicBezTo>
                    <a:pt x="47040" y="59656"/>
                    <a:pt x="48976" y="60662"/>
                    <a:pt x="50909" y="61689"/>
                  </a:cubicBezTo>
                  <a:cubicBezTo>
                    <a:pt x="51884" y="62209"/>
                    <a:pt x="52820" y="62788"/>
                    <a:pt x="53795" y="63308"/>
                  </a:cubicBezTo>
                  <a:cubicBezTo>
                    <a:pt x="55655" y="64296"/>
                    <a:pt x="57701" y="64726"/>
                    <a:pt x="59718" y="65237"/>
                  </a:cubicBezTo>
                  <a:cubicBezTo>
                    <a:pt x="60227" y="65365"/>
                    <a:pt x="60735" y="65488"/>
                    <a:pt x="61385" y="65646"/>
                  </a:cubicBezTo>
                  <a:cubicBezTo>
                    <a:pt x="61198" y="66933"/>
                    <a:pt x="61003" y="68253"/>
                    <a:pt x="60809" y="69586"/>
                  </a:cubicBezTo>
                  <a:cubicBezTo>
                    <a:pt x="59439" y="69635"/>
                    <a:pt x="58100" y="69786"/>
                    <a:pt x="56788" y="69786"/>
                  </a:cubicBezTo>
                  <a:cubicBezTo>
                    <a:pt x="56366" y="69786"/>
                    <a:pt x="55947" y="69770"/>
                    <a:pt x="55531" y="69731"/>
                  </a:cubicBezTo>
                  <a:cubicBezTo>
                    <a:pt x="52299" y="69433"/>
                    <a:pt x="49086" y="68914"/>
                    <a:pt x="45870" y="68462"/>
                  </a:cubicBezTo>
                  <a:cubicBezTo>
                    <a:pt x="43934" y="68189"/>
                    <a:pt x="42031" y="67754"/>
                    <a:pt x="40289" y="66831"/>
                  </a:cubicBezTo>
                  <a:cubicBezTo>
                    <a:pt x="39578" y="66451"/>
                    <a:pt x="38929" y="65949"/>
                    <a:pt x="38268" y="65479"/>
                  </a:cubicBezTo>
                  <a:cubicBezTo>
                    <a:pt x="37963" y="65267"/>
                    <a:pt x="37709" y="64981"/>
                    <a:pt x="37408" y="64764"/>
                  </a:cubicBezTo>
                  <a:cubicBezTo>
                    <a:pt x="36289" y="63964"/>
                    <a:pt x="35344" y="63009"/>
                    <a:pt x="34654" y="61808"/>
                  </a:cubicBezTo>
                  <a:cubicBezTo>
                    <a:pt x="34484" y="61519"/>
                    <a:pt x="34222" y="61289"/>
                    <a:pt x="34043" y="61080"/>
                  </a:cubicBezTo>
                  <a:cubicBezTo>
                    <a:pt x="36281" y="60274"/>
                    <a:pt x="38561" y="59507"/>
                    <a:pt x="40794" y="58625"/>
                  </a:cubicBezTo>
                  <a:cubicBezTo>
                    <a:pt x="41629" y="58293"/>
                    <a:pt x="42358" y="57696"/>
                    <a:pt x="43134" y="57216"/>
                  </a:cubicBezTo>
                  <a:cubicBezTo>
                    <a:pt x="43277" y="57126"/>
                    <a:pt x="43400" y="57011"/>
                    <a:pt x="43578" y="56875"/>
                  </a:cubicBezTo>
                  <a:close/>
                  <a:moveTo>
                    <a:pt x="62130" y="65587"/>
                  </a:moveTo>
                  <a:cubicBezTo>
                    <a:pt x="62194" y="65603"/>
                    <a:pt x="62274" y="65629"/>
                    <a:pt x="62355" y="65651"/>
                  </a:cubicBezTo>
                  <a:cubicBezTo>
                    <a:pt x="63749" y="66051"/>
                    <a:pt x="63754" y="66051"/>
                    <a:pt x="63575" y="67482"/>
                  </a:cubicBezTo>
                  <a:cubicBezTo>
                    <a:pt x="63535" y="67801"/>
                    <a:pt x="63476" y="68119"/>
                    <a:pt x="63397" y="68432"/>
                  </a:cubicBezTo>
                  <a:cubicBezTo>
                    <a:pt x="62941" y="70279"/>
                    <a:pt x="62482" y="72125"/>
                    <a:pt x="62021" y="73970"/>
                  </a:cubicBezTo>
                  <a:cubicBezTo>
                    <a:pt x="61999" y="74050"/>
                    <a:pt x="61961" y="74122"/>
                    <a:pt x="61902" y="74280"/>
                  </a:cubicBezTo>
                  <a:cubicBezTo>
                    <a:pt x="61343" y="71299"/>
                    <a:pt x="61846" y="68457"/>
                    <a:pt x="62130" y="65587"/>
                  </a:cubicBezTo>
                  <a:close/>
                  <a:moveTo>
                    <a:pt x="42312" y="53949"/>
                  </a:moveTo>
                  <a:cubicBezTo>
                    <a:pt x="42638" y="54588"/>
                    <a:pt x="42981" y="55226"/>
                    <a:pt x="43277" y="55882"/>
                  </a:cubicBezTo>
                  <a:cubicBezTo>
                    <a:pt x="43324" y="55985"/>
                    <a:pt x="43202" y="56228"/>
                    <a:pt x="43087" y="56321"/>
                  </a:cubicBezTo>
                  <a:cubicBezTo>
                    <a:pt x="42078" y="57135"/>
                    <a:pt x="41032" y="57872"/>
                    <a:pt x="39773" y="58263"/>
                  </a:cubicBezTo>
                  <a:cubicBezTo>
                    <a:pt x="37710" y="58911"/>
                    <a:pt x="35688" y="59758"/>
                    <a:pt x="33587" y="60236"/>
                  </a:cubicBezTo>
                  <a:cubicBezTo>
                    <a:pt x="30713" y="60893"/>
                    <a:pt x="27773" y="61194"/>
                    <a:pt x="24819" y="61262"/>
                  </a:cubicBezTo>
                  <a:cubicBezTo>
                    <a:pt x="24616" y="61271"/>
                    <a:pt x="24412" y="61283"/>
                    <a:pt x="24209" y="61292"/>
                  </a:cubicBezTo>
                  <a:cubicBezTo>
                    <a:pt x="23925" y="61309"/>
                    <a:pt x="23811" y="61454"/>
                    <a:pt x="23785" y="61650"/>
                  </a:cubicBezTo>
                  <a:cubicBezTo>
                    <a:pt x="23779" y="61692"/>
                    <a:pt x="23778" y="61735"/>
                    <a:pt x="23780" y="61778"/>
                  </a:cubicBezTo>
                  <a:cubicBezTo>
                    <a:pt x="24473" y="61892"/>
                    <a:pt x="25160" y="61938"/>
                    <a:pt x="25843" y="61938"/>
                  </a:cubicBezTo>
                  <a:cubicBezTo>
                    <a:pt x="28025" y="61938"/>
                    <a:pt x="30168" y="61471"/>
                    <a:pt x="32353" y="61292"/>
                  </a:cubicBezTo>
                  <a:lnTo>
                    <a:pt x="32353" y="61292"/>
                  </a:lnTo>
                  <a:cubicBezTo>
                    <a:pt x="32298" y="62114"/>
                    <a:pt x="32192" y="62924"/>
                    <a:pt x="32188" y="63732"/>
                  </a:cubicBezTo>
                  <a:cubicBezTo>
                    <a:pt x="32180" y="67102"/>
                    <a:pt x="32226" y="70475"/>
                    <a:pt x="32200" y="73845"/>
                  </a:cubicBezTo>
                  <a:cubicBezTo>
                    <a:pt x="32175" y="77402"/>
                    <a:pt x="32094" y="80959"/>
                    <a:pt x="32039" y="84520"/>
                  </a:cubicBezTo>
                  <a:cubicBezTo>
                    <a:pt x="32035" y="84928"/>
                    <a:pt x="32027" y="85342"/>
                    <a:pt x="32061" y="85751"/>
                  </a:cubicBezTo>
                  <a:lnTo>
                    <a:pt x="32180" y="85751"/>
                  </a:lnTo>
                  <a:cubicBezTo>
                    <a:pt x="32336" y="85751"/>
                    <a:pt x="32493" y="85888"/>
                    <a:pt x="32650" y="85964"/>
                  </a:cubicBezTo>
                  <a:cubicBezTo>
                    <a:pt x="32599" y="86040"/>
                    <a:pt x="32548" y="86126"/>
                    <a:pt x="32502" y="86210"/>
                  </a:cubicBezTo>
                  <a:cubicBezTo>
                    <a:pt x="32534" y="86203"/>
                    <a:pt x="32564" y="86199"/>
                    <a:pt x="32591" y="86199"/>
                  </a:cubicBezTo>
                  <a:cubicBezTo>
                    <a:pt x="32821" y="86199"/>
                    <a:pt x="32935" y="86443"/>
                    <a:pt x="33087" y="86599"/>
                  </a:cubicBezTo>
                  <a:cubicBezTo>
                    <a:pt x="33251" y="86760"/>
                    <a:pt x="33396" y="86943"/>
                    <a:pt x="33590" y="87165"/>
                  </a:cubicBezTo>
                  <a:cubicBezTo>
                    <a:pt x="32160" y="87589"/>
                    <a:pt x="30733" y="87693"/>
                    <a:pt x="29310" y="87693"/>
                  </a:cubicBezTo>
                  <a:cubicBezTo>
                    <a:pt x="27963" y="87693"/>
                    <a:pt x="26620" y="87600"/>
                    <a:pt x="25283" y="87600"/>
                  </a:cubicBezTo>
                  <a:cubicBezTo>
                    <a:pt x="24860" y="87600"/>
                    <a:pt x="24436" y="87610"/>
                    <a:pt x="24014" y="87634"/>
                  </a:cubicBezTo>
                  <a:cubicBezTo>
                    <a:pt x="23996" y="87548"/>
                    <a:pt x="23980" y="87467"/>
                    <a:pt x="23967" y="87382"/>
                  </a:cubicBezTo>
                  <a:cubicBezTo>
                    <a:pt x="24789" y="87131"/>
                    <a:pt x="25608" y="86871"/>
                    <a:pt x="26438" y="86633"/>
                  </a:cubicBezTo>
                  <a:cubicBezTo>
                    <a:pt x="26601" y="86587"/>
                    <a:pt x="26770" y="86539"/>
                    <a:pt x="26935" y="86539"/>
                  </a:cubicBezTo>
                  <a:cubicBezTo>
                    <a:pt x="27108" y="86539"/>
                    <a:pt x="27276" y="86591"/>
                    <a:pt x="27429" y="86752"/>
                  </a:cubicBezTo>
                  <a:cubicBezTo>
                    <a:pt x="27468" y="86795"/>
                    <a:pt x="27557" y="86811"/>
                    <a:pt x="27620" y="86811"/>
                  </a:cubicBezTo>
                  <a:cubicBezTo>
                    <a:pt x="28785" y="86791"/>
                    <a:pt x="30786" y="86594"/>
                    <a:pt x="31950" y="86560"/>
                  </a:cubicBezTo>
                  <a:cubicBezTo>
                    <a:pt x="32078" y="86556"/>
                    <a:pt x="32239" y="86522"/>
                    <a:pt x="32328" y="86436"/>
                  </a:cubicBezTo>
                  <a:cubicBezTo>
                    <a:pt x="32396" y="86373"/>
                    <a:pt x="32451" y="86292"/>
                    <a:pt x="32502" y="86211"/>
                  </a:cubicBezTo>
                  <a:lnTo>
                    <a:pt x="32502" y="86211"/>
                  </a:lnTo>
                  <a:cubicBezTo>
                    <a:pt x="32452" y="86224"/>
                    <a:pt x="32403" y="86241"/>
                    <a:pt x="32357" y="86266"/>
                  </a:cubicBezTo>
                  <a:cubicBezTo>
                    <a:pt x="32357" y="86267"/>
                    <a:pt x="32356" y="86267"/>
                    <a:pt x="32355" y="86267"/>
                  </a:cubicBezTo>
                  <a:cubicBezTo>
                    <a:pt x="32315" y="86267"/>
                    <a:pt x="32082" y="86028"/>
                    <a:pt x="32070" y="85896"/>
                  </a:cubicBezTo>
                  <a:cubicBezTo>
                    <a:pt x="32066" y="85848"/>
                    <a:pt x="32061" y="85798"/>
                    <a:pt x="32061" y="85751"/>
                  </a:cubicBezTo>
                  <a:cubicBezTo>
                    <a:pt x="31044" y="85755"/>
                    <a:pt x="29310" y="85925"/>
                    <a:pt x="28353" y="85955"/>
                  </a:cubicBezTo>
                  <a:cubicBezTo>
                    <a:pt x="28343" y="85955"/>
                    <a:pt x="28333" y="85955"/>
                    <a:pt x="28324" y="85955"/>
                  </a:cubicBezTo>
                  <a:cubicBezTo>
                    <a:pt x="28003" y="85955"/>
                    <a:pt x="27898" y="85810"/>
                    <a:pt x="27836" y="85500"/>
                  </a:cubicBezTo>
                  <a:cubicBezTo>
                    <a:pt x="27286" y="82782"/>
                    <a:pt x="26751" y="80065"/>
                    <a:pt x="26154" y="77356"/>
                  </a:cubicBezTo>
                  <a:cubicBezTo>
                    <a:pt x="25769" y="75596"/>
                    <a:pt x="25230" y="73871"/>
                    <a:pt x="24857" y="72108"/>
                  </a:cubicBezTo>
                  <a:cubicBezTo>
                    <a:pt x="24480" y="70310"/>
                    <a:pt x="24230" y="68490"/>
                    <a:pt x="23921" y="66680"/>
                  </a:cubicBezTo>
                  <a:cubicBezTo>
                    <a:pt x="23662" y="65190"/>
                    <a:pt x="23395" y="63704"/>
                    <a:pt x="23141" y="62216"/>
                  </a:cubicBezTo>
                  <a:cubicBezTo>
                    <a:pt x="23124" y="62119"/>
                    <a:pt x="23163" y="62012"/>
                    <a:pt x="23192" y="61914"/>
                  </a:cubicBezTo>
                  <a:cubicBezTo>
                    <a:pt x="23213" y="61829"/>
                    <a:pt x="23306" y="61736"/>
                    <a:pt x="23306" y="61667"/>
                  </a:cubicBezTo>
                  <a:cubicBezTo>
                    <a:pt x="23306" y="61659"/>
                    <a:pt x="23302" y="61655"/>
                    <a:pt x="23302" y="61646"/>
                  </a:cubicBezTo>
                  <a:cubicBezTo>
                    <a:pt x="23056" y="60721"/>
                    <a:pt x="23734" y="60015"/>
                    <a:pt x="23807" y="59154"/>
                  </a:cubicBezTo>
                  <a:cubicBezTo>
                    <a:pt x="24323" y="59280"/>
                    <a:pt x="24828" y="59329"/>
                    <a:pt x="25324" y="59329"/>
                  </a:cubicBezTo>
                  <a:cubicBezTo>
                    <a:pt x="26175" y="59329"/>
                    <a:pt x="27004" y="59184"/>
                    <a:pt x="27836" y="59031"/>
                  </a:cubicBezTo>
                  <a:cubicBezTo>
                    <a:pt x="30565" y="58519"/>
                    <a:pt x="33324" y="58093"/>
                    <a:pt x="35921" y="57076"/>
                  </a:cubicBezTo>
                  <a:cubicBezTo>
                    <a:pt x="37349" y="56517"/>
                    <a:pt x="38697" y="55755"/>
                    <a:pt x="40082" y="55077"/>
                  </a:cubicBezTo>
                  <a:cubicBezTo>
                    <a:pt x="40812" y="54720"/>
                    <a:pt x="41532" y="54341"/>
                    <a:pt x="42312" y="53949"/>
                  </a:cubicBezTo>
                  <a:close/>
                  <a:moveTo>
                    <a:pt x="38365" y="0"/>
                  </a:moveTo>
                  <a:cubicBezTo>
                    <a:pt x="37841" y="0"/>
                    <a:pt x="37309" y="70"/>
                    <a:pt x="36777" y="209"/>
                  </a:cubicBezTo>
                  <a:cubicBezTo>
                    <a:pt x="35048" y="665"/>
                    <a:pt x="33578" y="1500"/>
                    <a:pt x="32878" y="3332"/>
                  </a:cubicBezTo>
                  <a:cubicBezTo>
                    <a:pt x="32717" y="3212"/>
                    <a:pt x="32590" y="3110"/>
                    <a:pt x="32455" y="3016"/>
                  </a:cubicBezTo>
                  <a:cubicBezTo>
                    <a:pt x="32302" y="2905"/>
                    <a:pt x="32146" y="2807"/>
                    <a:pt x="31993" y="2697"/>
                  </a:cubicBezTo>
                  <a:cubicBezTo>
                    <a:pt x="29777" y="1116"/>
                    <a:pt x="27230" y="725"/>
                    <a:pt x="24607" y="686"/>
                  </a:cubicBezTo>
                  <a:cubicBezTo>
                    <a:pt x="24320" y="683"/>
                    <a:pt x="24033" y="678"/>
                    <a:pt x="23747" y="678"/>
                  </a:cubicBezTo>
                  <a:cubicBezTo>
                    <a:pt x="22820" y="678"/>
                    <a:pt x="21898" y="732"/>
                    <a:pt x="20976" y="1086"/>
                  </a:cubicBezTo>
                  <a:cubicBezTo>
                    <a:pt x="20608" y="1227"/>
                    <a:pt x="20198" y="1258"/>
                    <a:pt x="19776" y="1258"/>
                  </a:cubicBezTo>
                  <a:cubicBezTo>
                    <a:pt x="19447" y="1258"/>
                    <a:pt x="19110" y="1239"/>
                    <a:pt x="18781" y="1239"/>
                  </a:cubicBezTo>
                  <a:cubicBezTo>
                    <a:pt x="18690" y="1239"/>
                    <a:pt x="18599" y="1241"/>
                    <a:pt x="18509" y="1244"/>
                  </a:cubicBezTo>
                  <a:cubicBezTo>
                    <a:pt x="17497" y="1283"/>
                    <a:pt x="16475" y="1249"/>
                    <a:pt x="15475" y="1380"/>
                  </a:cubicBezTo>
                  <a:cubicBezTo>
                    <a:pt x="14436" y="1516"/>
                    <a:pt x="13386" y="1772"/>
                    <a:pt x="12665" y="2649"/>
                  </a:cubicBezTo>
                  <a:cubicBezTo>
                    <a:pt x="11225" y="4388"/>
                    <a:pt x="11869" y="7152"/>
                    <a:pt x="13975" y="8192"/>
                  </a:cubicBezTo>
                  <a:cubicBezTo>
                    <a:pt x="14543" y="8474"/>
                    <a:pt x="15178" y="8610"/>
                    <a:pt x="15805" y="8822"/>
                  </a:cubicBezTo>
                  <a:cubicBezTo>
                    <a:pt x="15798" y="8883"/>
                    <a:pt x="15789" y="8985"/>
                    <a:pt x="15768" y="9083"/>
                  </a:cubicBezTo>
                  <a:cubicBezTo>
                    <a:pt x="15209" y="11447"/>
                    <a:pt x="15216" y="13837"/>
                    <a:pt x="15810" y="16167"/>
                  </a:cubicBezTo>
                  <a:cubicBezTo>
                    <a:pt x="16475" y="18765"/>
                    <a:pt x="17997" y="20651"/>
                    <a:pt x="20810" y="21117"/>
                  </a:cubicBezTo>
                  <a:cubicBezTo>
                    <a:pt x="21585" y="21248"/>
                    <a:pt x="22378" y="21291"/>
                    <a:pt x="23191" y="21381"/>
                  </a:cubicBezTo>
                  <a:cubicBezTo>
                    <a:pt x="23191" y="22044"/>
                    <a:pt x="23209" y="22722"/>
                    <a:pt x="23179" y="23399"/>
                  </a:cubicBezTo>
                  <a:cubicBezTo>
                    <a:pt x="23175" y="23523"/>
                    <a:pt x="22993" y="23706"/>
                    <a:pt x="22865" y="23740"/>
                  </a:cubicBezTo>
                  <a:cubicBezTo>
                    <a:pt x="22340" y="23872"/>
                    <a:pt x="21806" y="23966"/>
                    <a:pt x="21272" y="24059"/>
                  </a:cubicBezTo>
                  <a:cubicBezTo>
                    <a:pt x="19492" y="24383"/>
                    <a:pt x="17840" y="24984"/>
                    <a:pt x="16441" y="26185"/>
                  </a:cubicBezTo>
                  <a:cubicBezTo>
                    <a:pt x="16233" y="26368"/>
                    <a:pt x="15984" y="26504"/>
                    <a:pt x="15750" y="26666"/>
                  </a:cubicBezTo>
                  <a:cubicBezTo>
                    <a:pt x="15395" y="25099"/>
                    <a:pt x="15055" y="23591"/>
                    <a:pt x="14713" y="22083"/>
                  </a:cubicBezTo>
                  <a:cubicBezTo>
                    <a:pt x="14000" y="18960"/>
                    <a:pt x="12928" y="15923"/>
                    <a:pt x="12635" y="12703"/>
                  </a:cubicBezTo>
                  <a:cubicBezTo>
                    <a:pt x="12572" y="12004"/>
                    <a:pt x="12263" y="11327"/>
                    <a:pt x="12026" y="10654"/>
                  </a:cubicBezTo>
                  <a:cubicBezTo>
                    <a:pt x="11953" y="10441"/>
                    <a:pt x="11796" y="10181"/>
                    <a:pt x="11610" y="10104"/>
                  </a:cubicBezTo>
                  <a:cubicBezTo>
                    <a:pt x="11055" y="9874"/>
                    <a:pt x="10466" y="9713"/>
                    <a:pt x="9886" y="9542"/>
                  </a:cubicBezTo>
                  <a:cubicBezTo>
                    <a:pt x="9049" y="9295"/>
                    <a:pt x="8225" y="9176"/>
                    <a:pt x="7415" y="9176"/>
                  </a:cubicBezTo>
                  <a:cubicBezTo>
                    <a:pt x="5947" y="9176"/>
                    <a:pt x="4522" y="9566"/>
                    <a:pt x="3144" y="10296"/>
                  </a:cubicBezTo>
                  <a:cubicBezTo>
                    <a:pt x="2643" y="10561"/>
                    <a:pt x="2190" y="10939"/>
                    <a:pt x="1770" y="11323"/>
                  </a:cubicBezTo>
                  <a:cubicBezTo>
                    <a:pt x="1334" y="11723"/>
                    <a:pt x="1038" y="12324"/>
                    <a:pt x="546" y="12601"/>
                  </a:cubicBezTo>
                  <a:cubicBezTo>
                    <a:pt x="63" y="12877"/>
                    <a:pt x="119" y="13261"/>
                    <a:pt x="30" y="13632"/>
                  </a:cubicBezTo>
                  <a:cubicBezTo>
                    <a:pt x="0" y="13747"/>
                    <a:pt x="89" y="13905"/>
                    <a:pt x="153" y="14028"/>
                  </a:cubicBezTo>
                  <a:cubicBezTo>
                    <a:pt x="241" y="14193"/>
                    <a:pt x="398" y="14335"/>
                    <a:pt x="445" y="14509"/>
                  </a:cubicBezTo>
                  <a:cubicBezTo>
                    <a:pt x="1208" y="17304"/>
                    <a:pt x="1856" y="20128"/>
                    <a:pt x="2725" y="22883"/>
                  </a:cubicBezTo>
                  <a:cubicBezTo>
                    <a:pt x="4386" y="28166"/>
                    <a:pt x="5636" y="33550"/>
                    <a:pt x="6713" y="38947"/>
                  </a:cubicBezTo>
                  <a:cubicBezTo>
                    <a:pt x="6501" y="39228"/>
                    <a:pt x="6145" y="39505"/>
                    <a:pt x="6064" y="39846"/>
                  </a:cubicBezTo>
                  <a:cubicBezTo>
                    <a:pt x="5869" y="40648"/>
                    <a:pt x="5658" y="41495"/>
                    <a:pt x="5721" y="42300"/>
                  </a:cubicBezTo>
                  <a:cubicBezTo>
                    <a:pt x="5869" y="44076"/>
                    <a:pt x="6755" y="45474"/>
                    <a:pt x="8264" y="46457"/>
                  </a:cubicBezTo>
                  <a:cubicBezTo>
                    <a:pt x="8426" y="46559"/>
                    <a:pt x="8578" y="46768"/>
                    <a:pt x="8620" y="46951"/>
                  </a:cubicBezTo>
                  <a:cubicBezTo>
                    <a:pt x="9120" y="49247"/>
                    <a:pt x="9586" y="51548"/>
                    <a:pt x="10095" y="53843"/>
                  </a:cubicBezTo>
                  <a:cubicBezTo>
                    <a:pt x="10561" y="55951"/>
                    <a:pt x="11062" y="58052"/>
                    <a:pt x="11557" y="60152"/>
                  </a:cubicBezTo>
                  <a:cubicBezTo>
                    <a:pt x="11595" y="60313"/>
                    <a:pt x="11710" y="60510"/>
                    <a:pt x="11849" y="60587"/>
                  </a:cubicBezTo>
                  <a:cubicBezTo>
                    <a:pt x="14002" y="61779"/>
                    <a:pt x="16032" y="63155"/>
                    <a:pt x="17968" y="64675"/>
                  </a:cubicBezTo>
                  <a:cubicBezTo>
                    <a:pt x="18900" y="65408"/>
                    <a:pt x="19880" y="66089"/>
                    <a:pt x="20858" y="66758"/>
                  </a:cubicBezTo>
                  <a:cubicBezTo>
                    <a:pt x="21003" y="66860"/>
                    <a:pt x="21214" y="66881"/>
                    <a:pt x="21413" y="66881"/>
                  </a:cubicBezTo>
                  <a:cubicBezTo>
                    <a:pt x="21465" y="66881"/>
                    <a:pt x="21517" y="66880"/>
                    <a:pt x="21566" y="66878"/>
                  </a:cubicBezTo>
                  <a:cubicBezTo>
                    <a:pt x="21609" y="66878"/>
                    <a:pt x="21638" y="66541"/>
                    <a:pt x="21672" y="66358"/>
                  </a:cubicBezTo>
                  <a:cubicBezTo>
                    <a:pt x="21685" y="66309"/>
                    <a:pt x="21701" y="66260"/>
                    <a:pt x="21718" y="66213"/>
                  </a:cubicBezTo>
                  <a:cubicBezTo>
                    <a:pt x="22048" y="65306"/>
                    <a:pt x="22380" y="64395"/>
                    <a:pt x="22705" y="63491"/>
                  </a:cubicBezTo>
                  <a:cubicBezTo>
                    <a:pt x="22735" y="63636"/>
                    <a:pt x="22782" y="63816"/>
                    <a:pt x="22807" y="63994"/>
                  </a:cubicBezTo>
                  <a:cubicBezTo>
                    <a:pt x="23133" y="66405"/>
                    <a:pt x="23341" y="68837"/>
                    <a:pt x="23812" y="71218"/>
                  </a:cubicBezTo>
                  <a:cubicBezTo>
                    <a:pt x="24629" y="75376"/>
                    <a:pt x="25609" y="79499"/>
                    <a:pt x="26519" y="83631"/>
                  </a:cubicBezTo>
                  <a:cubicBezTo>
                    <a:pt x="26676" y="84338"/>
                    <a:pt x="26833" y="85046"/>
                    <a:pt x="26994" y="85774"/>
                  </a:cubicBezTo>
                  <a:cubicBezTo>
                    <a:pt x="26782" y="85821"/>
                    <a:pt x="26639" y="85863"/>
                    <a:pt x="26489" y="85885"/>
                  </a:cubicBezTo>
                  <a:cubicBezTo>
                    <a:pt x="25070" y="86072"/>
                    <a:pt x="23799" y="86690"/>
                    <a:pt x="22523" y="87278"/>
                  </a:cubicBezTo>
                  <a:cubicBezTo>
                    <a:pt x="22366" y="87350"/>
                    <a:pt x="22210" y="87606"/>
                    <a:pt x="22210" y="87780"/>
                  </a:cubicBezTo>
                  <a:cubicBezTo>
                    <a:pt x="22210" y="87904"/>
                    <a:pt x="22442" y="88074"/>
                    <a:pt x="22608" y="88151"/>
                  </a:cubicBezTo>
                  <a:cubicBezTo>
                    <a:pt x="22785" y="88231"/>
                    <a:pt x="23006" y="88248"/>
                    <a:pt x="23205" y="88257"/>
                  </a:cubicBezTo>
                  <a:cubicBezTo>
                    <a:pt x="24777" y="88303"/>
                    <a:pt x="26358" y="88295"/>
                    <a:pt x="27925" y="88402"/>
                  </a:cubicBezTo>
                  <a:cubicBezTo>
                    <a:pt x="28421" y="88436"/>
                    <a:pt x="28916" y="88454"/>
                    <a:pt x="29408" y="88454"/>
                  </a:cubicBezTo>
                  <a:cubicBezTo>
                    <a:pt x="30862" y="88454"/>
                    <a:pt x="32299" y="88299"/>
                    <a:pt x="33727" y="87959"/>
                  </a:cubicBezTo>
                  <a:cubicBezTo>
                    <a:pt x="34409" y="87796"/>
                    <a:pt x="34655" y="87349"/>
                    <a:pt x="34239" y="86774"/>
                  </a:cubicBezTo>
                  <a:cubicBezTo>
                    <a:pt x="33950" y="86378"/>
                    <a:pt x="33596" y="86033"/>
                    <a:pt x="33193" y="85752"/>
                  </a:cubicBezTo>
                  <a:cubicBezTo>
                    <a:pt x="32866" y="85526"/>
                    <a:pt x="32773" y="85305"/>
                    <a:pt x="32803" y="84922"/>
                  </a:cubicBezTo>
                  <a:cubicBezTo>
                    <a:pt x="32900" y="83477"/>
                    <a:pt x="32993" y="82033"/>
                    <a:pt x="33027" y="80589"/>
                  </a:cubicBezTo>
                  <a:cubicBezTo>
                    <a:pt x="33082" y="78323"/>
                    <a:pt x="33103" y="76057"/>
                    <a:pt x="33103" y="73790"/>
                  </a:cubicBezTo>
                  <a:cubicBezTo>
                    <a:pt x="33103" y="71341"/>
                    <a:pt x="33048" y="68887"/>
                    <a:pt x="33053" y="66438"/>
                  </a:cubicBezTo>
                  <a:cubicBezTo>
                    <a:pt x="33057" y="64756"/>
                    <a:pt x="33124" y="63077"/>
                    <a:pt x="33162" y="61399"/>
                  </a:cubicBezTo>
                  <a:cubicBezTo>
                    <a:pt x="33210" y="61377"/>
                    <a:pt x="33260" y="61357"/>
                    <a:pt x="33307" y="61336"/>
                  </a:cubicBezTo>
                  <a:cubicBezTo>
                    <a:pt x="33553" y="61625"/>
                    <a:pt x="33840" y="61885"/>
                    <a:pt x="34027" y="62209"/>
                  </a:cubicBezTo>
                  <a:cubicBezTo>
                    <a:pt x="34713" y="63405"/>
                    <a:pt x="35573" y="64441"/>
                    <a:pt x="36709" y="65233"/>
                  </a:cubicBezTo>
                  <a:cubicBezTo>
                    <a:pt x="36933" y="65387"/>
                    <a:pt x="37142" y="65563"/>
                    <a:pt x="37332" y="65757"/>
                  </a:cubicBezTo>
                  <a:cubicBezTo>
                    <a:pt x="38913" y="67333"/>
                    <a:pt x="40866" y="68219"/>
                    <a:pt x="42981" y="68730"/>
                  </a:cubicBezTo>
                  <a:cubicBezTo>
                    <a:pt x="46523" y="69590"/>
                    <a:pt x="50130" y="70097"/>
                    <a:pt x="53749" y="70497"/>
                  </a:cubicBezTo>
                  <a:cubicBezTo>
                    <a:pt x="54632" y="70595"/>
                    <a:pt x="55510" y="70643"/>
                    <a:pt x="56386" y="70643"/>
                  </a:cubicBezTo>
                  <a:cubicBezTo>
                    <a:pt x="57891" y="70643"/>
                    <a:pt x="59388" y="70499"/>
                    <a:pt x="60893" y="70208"/>
                  </a:cubicBezTo>
                  <a:lnTo>
                    <a:pt x="60893" y="70208"/>
                  </a:lnTo>
                  <a:cubicBezTo>
                    <a:pt x="60893" y="70345"/>
                    <a:pt x="60884" y="70477"/>
                    <a:pt x="60893" y="70608"/>
                  </a:cubicBezTo>
                  <a:cubicBezTo>
                    <a:pt x="60995" y="72189"/>
                    <a:pt x="61084" y="73765"/>
                    <a:pt x="61219" y="75337"/>
                  </a:cubicBezTo>
                  <a:cubicBezTo>
                    <a:pt x="61240" y="75554"/>
                    <a:pt x="61491" y="75904"/>
                    <a:pt x="61651" y="75912"/>
                  </a:cubicBezTo>
                  <a:cubicBezTo>
                    <a:pt x="61657" y="75913"/>
                    <a:pt x="61664" y="75913"/>
                    <a:pt x="61670" y="75913"/>
                  </a:cubicBezTo>
                  <a:cubicBezTo>
                    <a:pt x="61892" y="75913"/>
                    <a:pt x="62169" y="75715"/>
                    <a:pt x="62330" y="75524"/>
                  </a:cubicBezTo>
                  <a:cubicBezTo>
                    <a:pt x="62499" y="75328"/>
                    <a:pt x="62580" y="75044"/>
                    <a:pt x="62647" y="74783"/>
                  </a:cubicBezTo>
                  <a:cubicBezTo>
                    <a:pt x="62893" y="73864"/>
                    <a:pt x="63131" y="72939"/>
                    <a:pt x="63347" y="72010"/>
                  </a:cubicBezTo>
                  <a:cubicBezTo>
                    <a:pt x="63736" y="70357"/>
                    <a:pt x="64147" y="68704"/>
                    <a:pt x="64474" y="67039"/>
                  </a:cubicBezTo>
                  <a:cubicBezTo>
                    <a:pt x="64736" y="65693"/>
                    <a:pt x="64580" y="65289"/>
                    <a:pt x="62860" y="64961"/>
                  </a:cubicBezTo>
                  <a:cubicBezTo>
                    <a:pt x="62783" y="64947"/>
                    <a:pt x="62704" y="64942"/>
                    <a:pt x="62624" y="64942"/>
                  </a:cubicBezTo>
                  <a:cubicBezTo>
                    <a:pt x="62483" y="64942"/>
                    <a:pt x="62339" y="64956"/>
                    <a:pt x="62197" y="64956"/>
                  </a:cubicBezTo>
                  <a:cubicBezTo>
                    <a:pt x="62138" y="64956"/>
                    <a:pt x="62075" y="64961"/>
                    <a:pt x="62013" y="64961"/>
                  </a:cubicBezTo>
                  <a:cubicBezTo>
                    <a:pt x="61961" y="64961"/>
                    <a:pt x="61909" y="64958"/>
                    <a:pt x="61858" y="64944"/>
                  </a:cubicBezTo>
                  <a:cubicBezTo>
                    <a:pt x="61126" y="64748"/>
                    <a:pt x="60396" y="64518"/>
                    <a:pt x="59659" y="64339"/>
                  </a:cubicBezTo>
                  <a:cubicBezTo>
                    <a:pt x="57363" y="63794"/>
                    <a:pt x="55109" y="63167"/>
                    <a:pt x="53053" y="61928"/>
                  </a:cubicBezTo>
                  <a:cubicBezTo>
                    <a:pt x="51239" y="60838"/>
                    <a:pt x="49333" y="59896"/>
                    <a:pt x="47532" y="58784"/>
                  </a:cubicBezTo>
                  <a:cubicBezTo>
                    <a:pt x="46357" y="58061"/>
                    <a:pt x="45299" y="57148"/>
                    <a:pt x="44150" y="56293"/>
                  </a:cubicBezTo>
                  <a:cubicBezTo>
                    <a:pt x="44091" y="56109"/>
                    <a:pt x="44053" y="55802"/>
                    <a:pt x="43908" y="55551"/>
                  </a:cubicBezTo>
                  <a:cubicBezTo>
                    <a:pt x="42959" y="53923"/>
                    <a:pt x="41972" y="52318"/>
                    <a:pt x="41027" y="50687"/>
                  </a:cubicBezTo>
                  <a:cubicBezTo>
                    <a:pt x="40747" y="50196"/>
                    <a:pt x="40603" y="49629"/>
                    <a:pt x="40323" y="49136"/>
                  </a:cubicBezTo>
                  <a:cubicBezTo>
                    <a:pt x="39853" y="48288"/>
                    <a:pt x="39294" y="47492"/>
                    <a:pt x="38832" y="46644"/>
                  </a:cubicBezTo>
                  <a:cubicBezTo>
                    <a:pt x="38336" y="45728"/>
                    <a:pt x="37802" y="44821"/>
                    <a:pt x="37726" y="43739"/>
                  </a:cubicBezTo>
                  <a:cubicBezTo>
                    <a:pt x="37722" y="43670"/>
                    <a:pt x="37633" y="43607"/>
                    <a:pt x="37581" y="43543"/>
                  </a:cubicBezTo>
                  <a:cubicBezTo>
                    <a:pt x="37454" y="43373"/>
                    <a:pt x="37281" y="43224"/>
                    <a:pt x="37209" y="43032"/>
                  </a:cubicBezTo>
                  <a:cubicBezTo>
                    <a:pt x="36887" y="42209"/>
                    <a:pt x="36603" y="41371"/>
                    <a:pt x="36285" y="40549"/>
                  </a:cubicBezTo>
                  <a:cubicBezTo>
                    <a:pt x="36146" y="40187"/>
                    <a:pt x="36179" y="39893"/>
                    <a:pt x="36387" y="39556"/>
                  </a:cubicBezTo>
                  <a:cubicBezTo>
                    <a:pt x="36662" y="39109"/>
                    <a:pt x="36883" y="38627"/>
                    <a:pt x="37099" y="38146"/>
                  </a:cubicBezTo>
                  <a:cubicBezTo>
                    <a:pt x="38709" y="34521"/>
                    <a:pt x="38722" y="30934"/>
                    <a:pt x="36671" y="27476"/>
                  </a:cubicBezTo>
                  <a:cubicBezTo>
                    <a:pt x="35557" y="25597"/>
                    <a:pt x="33972" y="24290"/>
                    <a:pt x="31671" y="24149"/>
                  </a:cubicBezTo>
                  <a:cubicBezTo>
                    <a:pt x="31336" y="24127"/>
                    <a:pt x="31305" y="23919"/>
                    <a:pt x="31264" y="23675"/>
                  </a:cubicBezTo>
                  <a:cubicBezTo>
                    <a:pt x="31128" y="22892"/>
                    <a:pt x="31001" y="22108"/>
                    <a:pt x="30839" y="21333"/>
                  </a:cubicBezTo>
                  <a:cubicBezTo>
                    <a:pt x="30755" y="20920"/>
                    <a:pt x="30607" y="20520"/>
                    <a:pt x="30509" y="20188"/>
                  </a:cubicBezTo>
                  <a:cubicBezTo>
                    <a:pt x="31157" y="19310"/>
                    <a:pt x="32078" y="18841"/>
                    <a:pt x="32874" y="18215"/>
                  </a:cubicBezTo>
                  <a:cubicBezTo>
                    <a:pt x="34425" y="16997"/>
                    <a:pt x="35607" y="15471"/>
                    <a:pt x="35887" y="13410"/>
                  </a:cubicBezTo>
                  <a:cubicBezTo>
                    <a:pt x="35930" y="13099"/>
                    <a:pt x="36005" y="12793"/>
                    <a:pt x="36069" y="12490"/>
                  </a:cubicBezTo>
                  <a:cubicBezTo>
                    <a:pt x="36119" y="12494"/>
                    <a:pt x="36146" y="12490"/>
                    <a:pt x="36149" y="12499"/>
                  </a:cubicBezTo>
                  <a:cubicBezTo>
                    <a:pt x="36319" y="12997"/>
                    <a:pt x="36514" y="13486"/>
                    <a:pt x="36645" y="13994"/>
                  </a:cubicBezTo>
                  <a:cubicBezTo>
                    <a:pt x="37358" y="16699"/>
                    <a:pt x="39205" y="18385"/>
                    <a:pt x="41603" y="19536"/>
                  </a:cubicBezTo>
                  <a:cubicBezTo>
                    <a:pt x="42174" y="19808"/>
                    <a:pt x="42816" y="19952"/>
                    <a:pt x="43460" y="19952"/>
                  </a:cubicBezTo>
                  <a:cubicBezTo>
                    <a:pt x="45233" y="19952"/>
                    <a:pt x="47016" y="18866"/>
                    <a:pt x="47324" y="16400"/>
                  </a:cubicBezTo>
                  <a:cubicBezTo>
                    <a:pt x="47383" y="15910"/>
                    <a:pt x="47447" y="15412"/>
                    <a:pt x="47421" y="14922"/>
                  </a:cubicBezTo>
                  <a:cubicBezTo>
                    <a:pt x="47337" y="13422"/>
                    <a:pt x="47845" y="12133"/>
                    <a:pt x="48621" y="10889"/>
                  </a:cubicBezTo>
                  <a:cubicBezTo>
                    <a:pt x="49210" y="9939"/>
                    <a:pt x="49740" y="8942"/>
                    <a:pt x="50176" y="7911"/>
                  </a:cubicBezTo>
                  <a:cubicBezTo>
                    <a:pt x="50790" y="6459"/>
                    <a:pt x="50676" y="5082"/>
                    <a:pt x="49422" y="3954"/>
                  </a:cubicBezTo>
                  <a:cubicBezTo>
                    <a:pt x="48867" y="3456"/>
                    <a:pt x="48218" y="3165"/>
                    <a:pt x="47498" y="3106"/>
                  </a:cubicBezTo>
                  <a:cubicBezTo>
                    <a:pt x="45333" y="2931"/>
                    <a:pt x="43370" y="2330"/>
                    <a:pt x="41553" y="1014"/>
                  </a:cubicBezTo>
                  <a:cubicBezTo>
                    <a:pt x="40613" y="336"/>
                    <a:pt x="39511" y="0"/>
                    <a:pt x="3836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7" name="Google Shape;737;p28"/>
            <p:cNvSpPr/>
            <p:nvPr/>
          </p:nvSpPr>
          <p:spPr>
            <a:xfrm>
              <a:off x="2520876" y="3767284"/>
              <a:ext cx="67805" cy="244329"/>
            </a:xfrm>
            <a:custGeom>
              <a:avLst/>
              <a:gdLst/>
              <a:ahLst/>
              <a:cxnLst/>
              <a:rect l="l" t="t" r="r" b="b"/>
              <a:pathLst>
                <a:path w="2413" h="8695" extrusionOk="0">
                  <a:moveTo>
                    <a:pt x="789" y="1"/>
                  </a:moveTo>
                  <a:cubicBezTo>
                    <a:pt x="505" y="2871"/>
                    <a:pt x="1" y="5713"/>
                    <a:pt x="560" y="8694"/>
                  </a:cubicBezTo>
                  <a:cubicBezTo>
                    <a:pt x="619" y="8536"/>
                    <a:pt x="658" y="8464"/>
                    <a:pt x="679" y="8384"/>
                  </a:cubicBezTo>
                  <a:cubicBezTo>
                    <a:pt x="1144" y="6540"/>
                    <a:pt x="1602" y="4694"/>
                    <a:pt x="2056" y="2846"/>
                  </a:cubicBezTo>
                  <a:cubicBezTo>
                    <a:pt x="2134" y="2533"/>
                    <a:pt x="2194" y="2215"/>
                    <a:pt x="2234" y="1896"/>
                  </a:cubicBezTo>
                  <a:cubicBezTo>
                    <a:pt x="2413" y="465"/>
                    <a:pt x="2408" y="465"/>
                    <a:pt x="1014" y="65"/>
                  </a:cubicBezTo>
                  <a:cubicBezTo>
                    <a:pt x="933" y="43"/>
                    <a:pt x="853" y="17"/>
                    <a:pt x="789" y="1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8" name="Google Shape;738;p28"/>
            <p:cNvSpPr/>
            <p:nvPr/>
          </p:nvSpPr>
          <p:spPr>
            <a:xfrm>
              <a:off x="1733313" y="1943049"/>
              <a:ext cx="475396" cy="522042"/>
            </a:xfrm>
            <a:custGeom>
              <a:avLst/>
              <a:gdLst/>
              <a:ahLst/>
              <a:cxnLst/>
              <a:rect l="l" t="t" r="r" b="b"/>
              <a:pathLst>
                <a:path w="16918" h="18578" extrusionOk="0">
                  <a:moveTo>
                    <a:pt x="4710" y="0"/>
                  </a:moveTo>
                  <a:cubicBezTo>
                    <a:pt x="3121" y="0"/>
                    <a:pt x="1744" y="653"/>
                    <a:pt x="606" y="1967"/>
                  </a:cubicBezTo>
                  <a:cubicBezTo>
                    <a:pt x="1" y="2666"/>
                    <a:pt x="26" y="3097"/>
                    <a:pt x="632" y="3740"/>
                  </a:cubicBezTo>
                  <a:cubicBezTo>
                    <a:pt x="746" y="3864"/>
                    <a:pt x="856" y="3992"/>
                    <a:pt x="963" y="4124"/>
                  </a:cubicBezTo>
                  <a:cubicBezTo>
                    <a:pt x="2412" y="5930"/>
                    <a:pt x="2712" y="8098"/>
                    <a:pt x="2857" y="10309"/>
                  </a:cubicBezTo>
                  <a:cubicBezTo>
                    <a:pt x="2895" y="10624"/>
                    <a:pt x="2857" y="10969"/>
                    <a:pt x="2980" y="11246"/>
                  </a:cubicBezTo>
                  <a:cubicBezTo>
                    <a:pt x="3374" y="12128"/>
                    <a:pt x="3903" y="12954"/>
                    <a:pt x="4242" y="13857"/>
                  </a:cubicBezTo>
                  <a:cubicBezTo>
                    <a:pt x="5047" y="16012"/>
                    <a:pt x="6709" y="17287"/>
                    <a:pt x="8649" y="18219"/>
                  </a:cubicBezTo>
                  <a:cubicBezTo>
                    <a:pt x="9158" y="18464"/>
                    <a:pt x="9671" y="18578"/>
                    <a:pt x="10160" y="18578"/>
                  </a:cubicBezTo>
                  <a:cubicBezTo>
                    <a:pt x="11706" y="18578"/>
                    <a:pt x="13024" y="17440"/>
                    <a:pt x="13281" y="15681"/>
                  </a:cubicBezTo>
                  <a:cubicBezTo>
                    <a:pt x="13354" y="15195"/>
                    <a:pt x="13404" y="14696"/>
                    <a:pt x="13388" y="14207"/>
                  </a:cubicBezTo>
                  <a:cubicBezTo>
                    <a:pt x="13328" y="12595"/>
                    <a:pt x="13815" y="11165"/>
                    <a:pt x="14700" y="9840"/>
                  </a:cubicBezTo>
                  <a:cubicBezTo>
                    <a:pt x="15405" y="8793"/>
                    <a:pt x="15985" y="7694"/>
                    <a:pt x="16371" y="6471"/>
                  </a:cubicBezTo>
                  <a:cubicBezTo>
                    <a:pt x="16917" y="4758"/>
                    <a:pt x="15616" y="3356"/>
                    <a:pt x="14324" y="3139"/>
                  </a:cubicBezTo>
                  <a:cubicBezTo>
                    <a:pt x="13925" y="3075"/>
                    <a:pt x="13522" y="2991"/>
                    <a:pt x="13120" y="2960"/>
                  </a:cubicBezTo>
                  <a:cubicBezTo>
                    <a:pt x="11412" y="2819"/>
                    <a:pt x="9832" y="2364"/>
                    <a:pt x="8488" y="1223"/>
                  </a:cubicBezTo>
                  <a:cubicBezTo>
                    <a:pt x="7763" y="605"/>
                    <a:pt x="6869" y="302"/>
                    <a:pt x="5946" y="124"/>
                  </a:cubicBezTo>
                  <a:cubicBezTo>
                    <a:pt x="5521" y="41"/>
                    <a:pt x="5108" y="0"/>
                    <a:pt x="4710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9" name="Google Shape;739;p28"/>
            <p:cNvSpPr/>
            <p:nvPr/>
          </p:nvSpPr>
          <p:spPr>
            <a:xfrm>
              <a:off x="1471917" y="3361505"/>
              <a:ext cx="498578" cy="208895"/>
            </a:xfrm>
            <a:custGeom>
              <a:avLst/>
              <a:gdLst/>
              <a:ahLst/>
              <a:cxnLst/>
              <a:rect l="l" t="t" r="r" b="b"/>
              <a:pathLst>
                <a:path w="17743" h="7434" extrusionOk="0">
                  <a:moveTo>
                    <a:pt x="16468" y="0"/>
                  </a:moveTo>
                  <a:cubicBezTo>
                    <a:pt x="14091" y="1692"/>
                    <a:pt x="13179" y="2113"/>
                    <a:pt x="10361" y="2901"/>
                  </a:cubicBezTo>
                  <a:cubicBezTo>
                    <a:pt x="8438" y="3438"/>
                    <a:pt x="6514" y="3970"/>
                    <a:pt x="4607" y="4558"/>
                  </a:cubicBezTo>
                  <a:cubicBezTo>
                    <a:pt x="3430" y="4924"/>
                    <a:pt x="2265" y="5309"/>
                    <a:pt x="1021" y="5309"/>
                  </a:cubicBezTo>
                  <a:cubicBezTo>
                    <a:pt x="687" y="5309"/>
                    <a:pt x="348" y="5281"/>
                    <a:pt x="1" y="5218"/>
                  </a:cubicBezTo>
                  <a:lnTo>
                    <a:pt x="1" y="5218"/>
                  </a:lnTo>
                  <a:cubicBezTo>
                    <a:pt x="187" y="5576"/>
                    <a:pt x="463" y="5874"/>
                    <a:pt x="483" y="6190"/>
                  </a:cubicBezTo>
                  <a:cubicBezTo>
                    <a:pt x="504" y="6534"/>
                    <a:pt x="288" y="6893"/>
                    <a:pt x="119" y="7433"/>
                  </a:cubicBezTo>
                  <a:cubicBezTo>
                    <a:pt x="6467" y="6837"/>
                    <a:pt x="12451" y="5507"/>
                    <a:pt x="17743" y="1934"/>
                  </a:cubicBezTo>
                  <a:cubicBezTo>
                    <a:pt x="17346" y="1330"/>
                    <a:pt x="16908" y="665"/>
                    <a:pt x="16468" y="0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0" name="Google Shape;740;p28"/>
            <p:cNvSpPr/>
            <p:nvPr/>
          </p:nvSpPr>
          <p:spPr>
            <a:xfrm>
              <a:off x="1330118" y="2607639"/>
              <a:ext cx="532636" cy="687691"/>
            </a:xfrm>
            <a:custGeom>
              <a:avLst/>
              <a:gdLst/>
              <a:ahLst/>
              <a:cxnLst/>
              <a:rect l="l" t="t" r="r" b="b"/>
              <a:pathLst>
                <a:path w="18955" h="24473" extrusionOk="0">
                  <a:moveTo>
                    <a:pt x="4187" y="0"/>
                  </a:moveTo>
                  <a:cubicBezTo>
                    <a:pt x="3496" y="170"/>
                    <a:pt x="2826" y="333"/>
                    <a:pt x="2195" y="491"/>
                  </a:cubicBezTo>
                  <a:cubicBezTo>
                    <a:pt x="2077" y="1448"/>
                    <a:pt x="1988" y="2361"/>
                    <a:pt x="1847" y="3263"/>
                  </a:cubicBezTo>
                  <a:cubicBezTo>
                    <a:pt x="1381" y="6258"/>
                    <a:pt x="877" y="9244"/>
                    <a:pt x="424" y="12239"/>
                  </a:cubicBezTo>
                  <a:cubicBezTo>
                    <a:pt x="271" y="13243"/>
                    <a:pt x="85" y="14283"/>
                    <a:pt x="187" y="15280"/>
                  </a:cubicBezTo>
                  <a:cubicBezTo>
                    <a:pt x="310" y="16485"/>
                    <a:pt x="716" y="17661"/>
                    <a:pt x="1013" y="18905"/>
                  </a:cubicBezTo>
                  <a:cubicBezTo>
                    <a:pt x="1813" y="18406"/>
                    <a:pt x="2534" y="17967"/>
                    <a:pt x="3246" y="17516"/>
                  </a:cubicBezTo>
                  <a:cubicBezTo>
                    <a:pt x="3398" y="17419"/>
                    <a:pt x="3534" y="17278"/>
                    <a:pt x="3662" y="17146"/>
                  </a:cubicBezTo>
                  <a:cubicBezTo>
                    <a:pt x="4894" y="15859"/>
                    <a:pt x="6081" y="14534"/>
                    <a:pt x="7161" y="13107"/>
                  </a:cubicBezTo>
                  <a:cubicBezTo>
                    <a:pt x="8844" y="10887"/>
                    <a:pt x="9772" y="8442"/>
                    <a:pt x="9725" y="5636"/>
                  </a:cubicBezTo>
                  <a:cubicBezTo>
                    <a:pt x="9720" y="5350"/>
                    <a:pt x="9606" y="4941"/>
                    <a:pt x="10034" y="4912"/>
                  </a:cubicBezTo>
                  <a:cubicBezTo>
                    <a:pt x="10035" y="4912"/>
                    <a:pt x="10036" y="4912"/>
                    <a:pt x="10037" y="4912"/>
                  </a:cubicBezTo>
                  <a:cubicBezTo>
                    <a:pt x="10149" y="4912"/>
                    <a:pt x="10391" y="5369"/>
                    <a:pt x="10399" y="5618"/>
                  </a:cubicBezTo>
                  <a:cubicBezTo>
                    <a:pt x="10493" y="7723"/>
                    <a:pt x="10064" y="9733"/>
                    <a:pt x="9013" y="11552"/>
                  </a:cubicBezTo>
                  <a:cubicBezTo>
                    <a:pt x="7191" y="14700"/>
                    <a:pt x="4755" y="17320"/>
                    <a:pt x="1865" y="19501"/>
                  </a:cubicBezTo>
                  <a:cubicBezTo>
                    <a:pt x="1292" y="19935"/>
                    <a:pt x="615" y="20226"/>
                    <a:pt x="0" y="20574"/>
                  </a:cubicBezTo>
                  <a:cubicBezTo>
                    <a:pt x="131" y="21827"/>
                    <a:pt x="263" y="23105"/>
                    <a:pt x="406" y="24472"/>
                  </a:cubicBezTo>
                  <a:cubicBezTo>
                    <a:pt x="1441" y="24233"/>
                    <a:pt x="2436" y="24000"/>
                    <a:pt x="3437" y="23765"/>
                  </a:cubicBezTo>
                  <a:cubicBezTo>
                    <a:pt x="6971" y="22938"/>
                    <a:pt x="10302" y="21677"/>
                    <a:pt x="13094" y="19241"/>
                  </a:cubicBezTo>
                  <a:cubicBezTo>
                    <a:pt x="14932" y="17635"/>
                    <a:pt x="16480" y="15820"/>
                    <a:pt x="17497" y="13571"/>
                  </a:cubicBezTo>
                  <a:cubicBezTo>
                    <a:pt x="18611" y="11109"/>
                    <a:pt x="18954" y="8578"/>
                    <a:pt x="18188" y="5964"/>
                  </a:cubicBezTo>
                  <a:cubicBezTo>
                    <a:pt x="17349" y="3104"/>
                    <a:pt x="15785" y="941"/>
                    <a:pt x="12641" y="380"/>
                  </a:cubicBezTo>
                  <a:cubicBezTo>
                    <a:pt x="12539" y="363"/>
                    <a:pt x="12442" y="299"/>
                    <a:pt x="12348" y="299"/>
                  </a:cubicBezTo>
                  <a:cubicBezTo>
                    <a:pt x="12212" y="303"/>
                    <a:pt x="12048" y="312"/>
                    <a:pt x="11955" y="389"/>
                  </a:cubicBezTo>
                  <a:cubicBezTo>
                    <a:pt x="11268" y="946"/>
                    <a:pt x="10623" y="1556"/>
                    <a:pt x="9911" y="2074"/>
                  </a:cubicBezTo>
                  <a:cubicBezTo>
                    <a:pt x="9068" y="2693"/>
                    <a:pt x="8187" y="3259"/>
                    <a:pt x="7296" y="3808"/>
                  </a:cubicBezTo>
                  <a:cubicBezTo>
                    <a:pt x="7093" y="3936"/>
                    <a:pt x="6890" y="3996"/>
                    <a:pt x="6690" y="3996"/>
                  </a:cubicBezTo>
                  <a:cubicBezTo>
                    <a:pt x="6395" y="3996"/>
                    <a:pt x="6110" y="3863"/>
                    <a:pt x="5852" y="3616"/>
                  </a:cubicBezTo>
                  <a:cubicBezTo>
                    <a:pt x="5170" y="2952"/>
                    <a:pt x="4657" y="2181"/>
                    <a:pt x="4437" y="1240"/>
                  </a:cubicBezTo>
                  <a:cubicBezTo>
                    <a:pt x="4347" y="844"/>
                    <a:pt x="4276" y="443"/>
                    <a:pt x="4187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1" name="Google Shape;741;p28"/>
            <p:cNvSpPr/>
            <p:nvPr/>
          </p:nvSpPr>
          <p:spPr>
            <a:xfrm>
              <a:off x="1412511" y="3173200"/>
              <a:ext cx="462751" cy="240030"/>
            </a:xfrm>
            <a:custGeom>
              <a:avLst/>
              <a:gdLst/>
              <a:ahLst/>
              <a:cxnLst/>
              <a:rect l="l" t="t" r="r" b="b"/>
              <a:pathLst>
                <a:path w="16468" h="8542" extrusionOk="0">
                  <a:moveTo>
                    <a:pt x="15154" y="1"/>
                  </a:moveTo>
                  <a:cubicBezTo>
                    <a:pt x="14281" y="1168"/>
                    <a:pt x="13158" y="1769"/>
                    <a:pt x="11963" y="2280"/>
                  </a:cubicBezTo>
                  <a:cubicBezTo>
                    <a:pt x="10997" y="2697"/>
                    <a:pt x="10065" y="3178"/>
                    <a:pt x="9098" y="3601"/>
                  </a:cubicBezTo>
                  <a:cubicBezTo>
                    <a:pt x="8450" y="3881"/>
                    <a:pt x="7793" y="4218"/>
                    <a:pt x="7106" y="4333"/>
                  </a:cubicBezTo>
                  <a:cubicBezTo>
                    <a:pt x="5492" y="4605"/>
                    <a:pt x="3861" y="4797"/>
                    <a:pt x="2229" y="4942"/>
                  </a:cubicBezTo>
                  <a:cubicBezTo>
                    <a:pt x="2083" y="4955"/>
                    <a:pt x="1937" y="4960"/>
                    <a:pt x="1790" y="4960"/>
                  </a:cubicBezTo>
                  <a:cubicBezTo>
                    <a:pt x="1198" y="4960"/>
                    <a:pt x="598" y="4875"/>
                    <a:pt x="0" y="4848"/>
                  </a:cubicBezTo>
                  <a:lnTo>
                    <a:pt x="0" y="4848"/>
                  </a:lnTo>
                  <a:cubicBezTo>
                    <a:pt x="339" y="6066"/>
                    <a:pt x="683" y="7306"/>
                    <a:pt x="1026" y="8542"/>
                  </a:cubicBezTo>
                  <a:lnTo>
                    <a:pt x="1187" y="8495"/>
                  </a:lnTo>
                  <a:cubicBezTo>
                    <a:pt x="1348" y="8337"/>
                    <a:pt x="1483" y="8094"/>
                    <a:pt x="1678" y="8034"/>
                  </a:cubicBezTo>
                  <a:cubicBezTo>
                    <a:pt x="2386" y="7805"/>
                    <a:pt x="3136" y="7702"/>
                    <a:pt x="3827" y="7438"/>
                  </a:cubicBezTo>
                  <a:cubicBezTo>
                    <a:pt x="6836" y="6288"/>
                    <a:pt x="9924" y="5394"/>
                    <a:pt x="13023" y="4524"/>
                  </a:cubicBezTo>
                  <a:cubicBezTo>
                    <a:pt x="14179" y="4196"/>
                    <a:pt x="15281" y="3669"/>
                    <a:pt x="16468" y="3208"/>
                  </a:cubicBezTo>
                  <a:cubicBezTo>
                    <a:pt x="16009" y="2088"/>
                    <a:pt x="15599" y="1091"/>
                    <a:pt x="15154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2" name="Google Shape;742;p28"/>
            <p:cNvSpPr/>
            <p:nvPr/>
          </p:nvSpPr>
          <p:spPr>
            <a:xfrm>
              <a:off x="1149849" y="1960500"/>
              <a:ext cx="648576" cy="445076"/>
            </a:xfrm>
            <a:custGeom>
              <a:avLst/>
              <a:gdLst/>
              <a:ahLst/>
              <a:cxnLst/>
              <a:rect l="l" t="t" r="r" b="b"/>
              <a:pathLst>
                <a:path w="23081" h="15839" extrusionOk="0">
                  <a:moveTo>
                    <a:pt x="11758" y="0"/>
                  </a:moveTo>
                  <a:cubicBezTo>
                    <a:pt x="10752" y="0"/>
                    <a:pt x="9743" y="140"/>
                    <a:pt x="8734" y="534"/>
                  </a:cubicBezTo>
                  <a:cubicBezTo>
                    <a:pt x="8158" y="759"/>
                    <a:pt x="7491" y="789"/>
                    <a:pt x="6831" y="789"/>
                  </a:cubicBezTo>
                  <a:cubicBezTo>
                    <a:pt x="6594" y="789"/>
                    <a:pt x="6358" y="785"/>
                    <a:pt x="6128" y="785"/>
                  </a:cubicBezTo>
                  <a:cubicBezTo>
                    <a:pt x="5935" y="784"/>
                    <a:pt x="5742" y="783"/>
                    <a:pt x="5550" y="783"/>
                  </a:cubicBezTo>
                  <a:cubicBezTo>
                    <a:pt x="4250" y="783"/>
                    <a:pt x="2960" y="825"/>
                    <a:pt x="1712" y="1296"/>
                  </a:cubicBezTo>
                  <a:cubicBezTo>
                    <a:pt x="831" y="1628"/>
                    <a:pt x="345" y="2259"/>
                    <a:pt x="217" y="3183"/>
                  </a:cubicBezTo>
                  <a:cubicBezTo>
                    <a:pt x="0" y="4742"/>
                    <a:pt x="1068" y="6194"/>
                    <a:pt x="2713" y="6501"/>
                  </a:cubicBezTo>
                  <a:cubicBezTo>
                    <a:pt x="3204" y="6592"/>
                    <a:pt x="3690" y="6640"/>
                    <a:pt x="4169" y="6640"/>
                  </a:cubicBezTo>
                  <a:cubicBezTo>
                    <a:pt x="5329" y="6640"/>
                    <a:pt x="6450" y="6360"/>
                    <a:pt x="7518" y="5730"/>
                  </a:cubicBezTo>
                  <a:cubicBezTo>
                    <a:pt x="7803" y="5563"/>
                    <a:pt x="8024" y="5476"/>
                    <a:pt x="8196" y="5476"/>
                  </a:cubicBezTo>
                  <a:cubicBezTo>
                    <a:pt x="8501" y="5476"/>
                    <a:pt x="8653" y="5748"/>
                    <a:pt x="8742" y="6323"/>
                  </a:cubicBezTo>
                  <a:cubicBezTo>
                    <a:pt x="8937" y="7600"/>
                    <a:pt x="9492" y="8234"/>
                    <a:pt x="10771" y="8465"/>
                  </a:cubicBezTo>
                  <a:cubicBezTo>
                    <a:pt x="11258" y="8554"/>
                    <a:pt x="11741" y="8602"/>
                    <a:pt x="12217" y="8602"/>
                  </a:cubicBezTo>
                  <a:cubicBezTo>
                    <a:pt x="13331" y="8602"/>
                    <a:pt x="14411" y="8341"/>
                    <a:pt x="15441" y="7745"/>
                  </a:cubicBezTo>
                  <a:cubicBezTo>
                    <a:pt x="15733" y="7577"/>
                    <a:pt x="15954" y="7489"/>
                    <a:pt x="16125" y="7489"/>
                  </a:cubicBezTo>
                  <a:cubicBezTo>
                    <a:pt x="16425" y="7489"/>
                    <a:pt x="16570" y="7760"/>
                    <a:pt x="16670" y="8333"/>
                  </a:cubicBezTo>
                  <a:cubicBezTo>
                    <a:pt x="16818" y="9189"/>
                    <a:pt x="16942" y="10054"/>
                    <a:pt x="17191" y="10880"/>
                  </a:cubicBezTo>
                  <a:cubicBezTo>
                    <a:pt x="17381" y="11524"/>
                    <a:pt x="17750" y="12115"/>
                    <a:pt x="18030" y="12698"/>
                  </a:cubicBezTo>
                  <a:cubicBezTo>
                    <a:pt x="18542" y="12324"/>
                    <a:pt x="18920" y="11966"/>
                    <a:pt x="19364" y="11744"/>
                  </a:cubicBezTo>
                  <a:cubicBezTo>
                    <a:pt x="19623" y="11616"/>
                    <a:pt x="19866" y="11554"/>
                    <a:pt x="20087" y="11554"/>
                  </a:cubicBezTo>
                  <a:cubicBezTo>
                    <a:pt x="20658" y="11554"/>
                    <a:pt x="21075" y="11965"/>
                    <a:pt x="21192" y="12698"/>
                  </a:cubicBezTo>
                  <a:cubicBezTo>
                    <a:pt x="21247" y="13044"/>
                    <a:pt x="21247" y="13423"/>
                    <a:pt x="21165" y="13759"/>
                  </a:cubicBezTo>
                  <a:cubicBezTo>
                    <a:pt x="21005" y="14432"/>
                    <a:pt x="20772" y="15084"/>
                    <a:pt x="20539" y="15839"/>
                  </a:cubicBezTo>
                  <a:cubicBezTo>
                    <a:pt x="21327" y="15029"/>
                    <a:pt x="22052" y="14245"/>
                    <a:pt x="22365" y="13214"/>
                  </a:cubicBezTo>
                  <a:cubicBezTo>
                    <a:pt x="22941" y="11319"/>
                    <a:pt x="23080" y="9419"/>
                    <a:pt x="22738" y="7422"/>
                  </a:cubicBezTo>
                  <a:cubicBezTo>
                    <a:pt x="22064" y="3472"/>
                    <a:pt x="18488" y="959"/>
                    <a:pt x="15485" y="432"/>
                  </a:cubicBezTo>
                  <a:cubicBezTo>
                    <a:pt x="14252" y="216"/>
                    <a:pt x="13007" y="0"/>
                    <a:pt x="11758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3" name="Google Shape;743;p28"/>
            <p:cNvSpPr/>
            <p:nvPr/>
          </p:nvSpPr>
          <p:spPr>
            <a:xfrm>
              <a:off x="1532756" y="2328680"/>
              <a:ext cx="94585" cy="96664"/>
            </a:xfrm>
            <a:custGeom>
              <a:avLst/>
              <a:gdLst/>
              <a:ahLst/>
              <a:cxnLst/>
              <a:rect l="l" t="t" r="r" b="b"/>
              <a:pathLst>
                <a:path w="3366" h="3440" extrusionOk="0">
                  <a:moveTo>
                    <a:pt x="1382" y="0"/>
                  </a:moveTo>
                  <a:cubicBezTo>
                    <a:pt x="604" y="0"/>
                    <a:pt x="18" y="730"/>
                    <a:pt x="10" y="1719"/>
                  </a:cubicBezTo>
                  <a:cubicBezTo>
                    <a:pt x="1" y="2750"/>
                    <a:pt x="628" y="3422"/>
                    <a:pt x="1608" y="3440"/>
                  </a:cubicBezTo>
                  <a:cubicBezTo>
                    <a:pt x="1616" y="3440"/>
                    <a:pt x="1624" y="3440"/>
                    <a:pt x="1632" y="3440"/>
                  </a:cubicBezTo>
                  <a:cubicBezTo>
                    <a:pt x="2578" y="3440"/>
                    <a:pt x="3337" y="2673"/>
                    <a:pt x="3353" y="1701"/>
                  </a:cubicBezTo>
                  <a:cubicBezTo>
                    <a:pt x="3366" y="683"/>
                    <a:pt x="2629" y="35"/>
                    <a:pt x="1421" y="1"/>
                  </a:cubicBezTo>
                  <a:cubicBezTo>
                    <a:pt x="1408" y="1"/>
                    <a:pt x="1395" y="0"/>
                    <a:pt x="1382" y="0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4" name="Google Shape;744;p28"/>
            <p:cNvSpPr/>
            <p:nvPr/>
          </p:nvSpPr>
          <p:spPr>
            <a:xfrm>
              <a:off x="1455505" y="2245163"/>
              <a:ext cx="56565" cy="73060"/>
            </a:xfrm>
            <a:custGeom>
              <a:avLst/>
              <a:gdLst/>
              <a:ahLst/>
              <a:cxnLst/>
              <a:rect l="l" t="t" r="r" b="b"/>
              <a:pathLst>
                <a:path w="2013" h="2600" extrusionOk="0">
                  <a:moveTo>
                    <a:pt x="992" y="1"/>
                  </a:moveTo>
                  <a:cubicBezTo>
                    <a:pt x="386" y="1"/>
                    <a:pt x="25" y="481"/>
                    <a:pt x="12" y="1299"/>
                  </a:cubicBezTo>
                  <a:cubicBezTo>
                    <a:pt x="0" y="2057"/>
                    <a:pt x="412" y="2590"/>
                    <a:pt x="1008" y="2599"/>
                  </a:cubicBezTo>
                  <a:cubicBezTo>
                    <a:pt x="1010" y="2599"/>
                    <a:pt x="1012" y="2599"/>
                    <a:pt x="1013" y="2599"/>
                  </a:cubicBezTo>
                  <a:cubicBezTo>
                    <a:pt x="1588" y="2599"/>
                    <a:pt x="1992" y="2043"/>
                    <a:pt x="2004" y="1231"/>
                  </a:cubicBezTo>
                  <a:cubicBezTo>
                    <a:pt x="2013" y="528"/>
                    <a:pt x="1576" y="1"/>
                    <a:pt x="99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5" name="Google Shape;745;p28"/>
            <p:cNvSpPr/>
            <p:nvPr/>
          </p:nvSpPr>
          <p:spPr>
            <a:xfrm>
              <a:off x="1335345" y="2401490"/>
              <a:ext cx="127911" cy="76572"/>
            </a:xfrm>
            <a:custGeom>
              <a:avLst/>
              <a:gdLst/>
              <a:ahLst/>
              <a:cxnLst/>
              <a:rect l="l" t="t" r="r" b="b"/>
              <a:pathLst>
                <a:path w="4552" h="2725" extrusionOk="0">
                  <a:moveTo>
                    <a:pt x="911" y="831"/>
                  </a:moveTo>
                  <a:lnTo>
                    <a:pt x="911" y="831"/>
                  </a:lnTo>
                  <a:cubicBezTo>
                    <a:pt x="1352" y="856"/>
                    <a:pt x="1780" y="890"/>
                    <a:pt x="2204" y="903"/>
                  </a:cubicBezTo>
                  <a:cubicBezTo>
                    <a:pt x="2350" y="906"/>
                    <a:pt x="2496" y="907"/>
                    <a:pt x="2644" y="907"/>
                  </a:cubicBezTo>
                  <a:cubicBezTo>
                    <a:pt x="2939" y="907"/>
                    <a:pt x="3243" y="903"/>
                    <a:pt x="3569" y="903"/>
                  </a:cubicBezTo>
                  <a:cubicBezTo>
                    <a:pt x="3412" y="1678"/>
                    <a:pt x="3141" y="1898"/>
                    <a:pt x="2370" y="1898"/>
                  </a:cubicBezTo>
                  <a:cubicBezTo>
                    <a:pt x="2326" y="1898"/>
                    <a:pt x="2281" y="1897"/>
                    <a:pt x="2234" y="1896"/>
                  </a:cubicBezTo>
                  <a:cubicBezTo>
                    <a:pt x="1475" y="1871"/>
                    <a:pt x="1030" y="1538"/>
                    <a:pt x="911" y="831"/>
                  </a:cubicBezTo>
                  <a:close/>
                  <a:moveTo>
                    <a:pt x="1293" y="1"/>
                  </a:moveTo>
                  <a:cubicBezTo>
                    <a:pt x="941" y="141"/>
                    <a:pt x="420" y="183"/>
                    <a:pt x="276" y="443"/>
                  </a:cubicBezTo>
                  <a:cubicBezTo>
                    <a:pt x="1" y="929"/>
                    <a:pt x="179" y="1496"/>
                    <a:pt x="543" y="1951"/>
                  </a:cubicBezTo>
                  <a:cubicBezTo>
                    <a:pt x="593" y="2020"/>
                    <a:pt x="658" y="2075"/>
                    <a:pt x="717" y="2134"/>
                  </a:cubicBezTo>
                  <a:cubicBezTo>
                    <a:pt x="1148" y="2519"/>
                    <a:pt x="1811" y="2724"/>
                    <a:pt x="2454" y="2724"/>
                  </a:cubicBezTo>
                  <a:cubicBezTo>
                    <a:pt x="2879" y="2724"/>
                    <a:pt x="3295" y="2634"/>
                    <a:pt x="3628" y="2446"/>
                  </a:cubicBezTo>
                  <a:cubicBezTo>
                    <a:pt x="4099" y="2186"/>
                    <a:pt x="4552" y="1398"/>
                    <a:pt x="4327" y="993"/>
                  </a:cubicBezTo>
                  <a:cubicBezTo>
                    <a:pt x="4137" y="661"/>
                    <a:pt x="3721" y="316"/>
                    <a:pt x="3357" y="252"/>
                  </a:cubicBezTo>
                  <a:cubicBezTo>
                    <a:pt x="3089" y="203"/>
                    <a:pt x="2814" y="188"/>
                    <a:pt x="2536" y="188"/>
                  </a:cubicBezTo>
                  <a:cubicBezTo>
                    <a:pt x="2139" y="188"/>
                    <a:pt x="1736" y="218"/>
                    <a:pt x="1340" y="218"/>
                  </a:cubicBezTo>
                  <a:cubicBezTo>
                    <a:pt x="1323" y="146"/>
                    <a:pt x="1306" y="73"/>
                    <a:pt x="129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6" name="Google Shape;746;p28"/>
            <p:cNvSpPr/>
            <p:nvPr/>
          </p:nvSpPr>
          <p:spPr>
            <a:xfrm>
              <a:off x="1401439" y="3660163"/>
              <a:ext cx="20148" cy="79860"/>
            </a:xfrm>
            <a:custGeom>
              <a:avLst/>
              <a:gdLst/>
              <a:ahLst/>
              <a:cxnLst/>
              <a:rect l="l" t="t" r="r" b="b"/>
              <a:pathLst>
                <a:path w="717" h="2842" extrusionOk="0">
                  <a:moveTo>
                    <a:pt x="208" y="0"/>
                  </a:moveTo>
                  <a:cubicBezTo>
                    <a:pt x="136" y="975"/>
                    <a:pt x="68" y="1900"/>
                    <a:pt x="0" y="2820"/>
                  </a:cubicBezTo>
                  <a:cubicBezTo>
                    <a:pt x="34" y="2828"/>
                    <a:pt x="64" y="2837"/>
                    <a:pt x="94" y="2841"/>
                  </a:cubicBezTo>
                  <a:cubicBezTo>
                    <a:pt x="301" y="1946"/>
                    <a:pt x="505" y="1048"/>
                    <a:pt x="717" y="102"/>
                  </a:cubicBezTo>
                  <a:cubicBezTo>
                    <a:pt x="513" y="60"/>
                    <a:pt x="344" y="26"/>
                    <a:pt x="208" y="0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7" name="Google Shape;747;p28"/>
            <p:cNvSpPr/>
            <p:nvPr/>
          </p:nvSpPr>
          <p:spPr>
            <a:xfrm>
              <a:off x="1349171" y="3657662"/>
              <a:ext cx="38694" cy="112288"/>
            </a:xfrm>
            <a:custGeom>
              <a:avLst/>
              <a:gdLst/>
              <a:ahLst/>
              <a:cxnLst/>
              <a:rect l="l" t="t" r="r" b="b"/>
              <a:pathLst>
                <a:path w="1377" h="3996" extrusionOk="0">
                  <a:moveTo>
                    <a:pt x="1377" y="1"/>
                  </a:moveTo>
                  <a:lnTo>
                    <a:pt x="1377" y="1"/>
                  </a:lnTo>
                  <a:cubicBezTo>
                    <a:pt x="835" y="140"/>
                    <a:pt x="407" y="251"/>
                    <a:pt x="93" y="329"/>
                  </a:cubicBezTo>
                  <a:cubicBezTo>
                    <a:pt x="123" y="1163"/>
                    <a:pt x="262" y="1871"/>
                    <a:pt x="148" y="2534"/>
                  </a:cubicBezTo>
                  <a:cubicBezTo>
                    <a:pt x="0" y="3420"/>
                    <a:pt x="487" y="3740"/>
                    <a:pt x="1051" y="3995"/>
                  </a:cubicBezTo>
                  <a:cubicBezTo>
                    <a:pt x="1157" y="2717"/>
                    <a:pt x="1263" y="1414"/>
                    <a:pt x="1377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8" name="Google Shape;748;p28"/>
            <p:cNvSpPr/>
            <p:nvPr/>
          </p:nvSpPr>
          <p:spPr>
            <a:xfrm>
              <a:off x="1329387" y="2316512"/>
              <a:ext cx="53980" cy="67918"/>
            </a:xfrm>
            <a:custGeom>
              <a:avLst/>
              <a:gdLst/>
              <a:ahLst/>
              <a:cxnLst/>
              <a:rect l="l" t="t" r="r" b="b"/>
              <a:pathLst>
                <a:path w="1921" h="2417" extrusionOk="0">
                  <a:moveTo>
                    <a:pt x="1530" y="1"/>
                  </a:moveTo>
                  <a:cubicBezTo>
                    <a:pt x="1378" y="30"/>
                    <a:pt x="1182" y="13"/>
                    <a:pt x="1082" y="103"/>
                  </a:cubicBezTo>
                  <a:cubicBezTo>
                    <a:pt x="805" y="352"/>
                    <a:pt x="551" y="622"/>
                    <a:pt x="318" y="911"/>
                  </a:cubicBezTo>
                  <a:cubicBezTo>
                    <a:pt x="68" y="1218"/>
                    <a:pt x="0" y="1605"/>
                    <a:pt x="327" y="1865"/>
                  </a:cubicBezTo>
                  <a:cubicBezTo>
                    <a:pt x="645" y="2117"/>
                    <a:pt x="1048" y="2279"/>
                    <a:pt x="1433" y="2411"/>
                  </a:cubicBezTo>
                  <a:cubicBezTo>
                    <a:pt x="1445" y="2415"/>
                    <a:pt x="1457" y="2417"/>
                    <a:pt x="1471" y="2417"/>
                  </a:cubicBezTo>
                  <a:cubicBezTo>
                    <a:pt x="1594" y="2417"/>
                    <a:pt x="1771" y="2253"/>
                    <a:pt x="1921" y="2177"/>
                  </a:cubicBezTo>
                  <a:cubicBezTo>
                    <a:pt x="1810" y="2023"/>
                    <a:pt x="1734" y="1831"/>
                    <a:pt x="1589" y="1729"/>
                  </a:cubicBezTo>
                  <a:cubicBezTo>
                    <a:pt x="1407" y="1598"/>
                    <a:pt x="1175" y="1537"/>
                    <a:pt x="925" y="1432"/>
                  </a:cubicBezTo>
                  <a:cubicBezTo>
                    <a:pt x="1187" y="1073"/>
                    <a:pt x="1425" y="801"/>
                    <a:pt x="1589" y="494"/>
                  </a:cubicBezTo>
                  <a:cubicBezTo>
                    <a:pt x="1654" y="375"/>
                    <a:pt x="1555" y="166"/>
                    <a:pt x="153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9" name="Google Shape;749;p28"/>
            <p:cNvSpPr/>
            <p:nvPr/>
          </p:nvSpPr>
          <p:spPr>
            <a:xfrm>
              <a:off x="1285325" y="2237436"/>
              <a:ext cx="55301" cy="68789"/>
            </a:xfrm>
            <a:custGeom>
              <a:avLst/>
              <a:gdLst/>
              <a:ahLst/>
              <a:cxnLst/>
              <a:rect l="l" t="t" r="r" b="b"/>
              <a:pathLst>
                <a:path w="1968" h="2448" extrusionOk="0">
                  <a:moveTo>
                    <a:pt x="755" y="0"/>
                  </a:moveTo>
                  <a:cubicBezTo>
                    <a:pt x="709" y="0"/>
                    <a:pt x="665" y="5"/>
                    <a:pt x="624" y="15"/>
                  </a:cubicBezTo>
                  <a:cubicBezTo>
                    <a:pt x="399" y="71"/>
                    <a:pt x="196" y="441"/>
                    <a:pt x="90" y="713"/>
                  </a:cubicBezTo>
                  <a:cubicBezTo>
                    <a:pt x="1" y="952"/>
                    <a:pt x="30" y="1251"/>
                    <a:pt x="60" y="1518"/>
                  </a:cubicBezTo>
                  <a:cubicBezTo>
                    <a:pt x="103" y="1936"/>
                    <a:pt x="217" y="2354"/>
                    <a:pt x="713" y="2434"/>
                  </a:cubicBezTo>
                  <a:cubicBezTo>
                    <a:pt x="768" y="2443"/>
                    <a:pt x="821" y="2448"/>
                    <a:pt x="873" y="2448"/>
                  </a:cubicBezTo>
                  <a:cubicBezTo>
                    <a:pt x="1271" y="2448"/>
                    <a:pt x="1537" y="2180"/>
                    <a:pt x="1722" y="1821"/>
                  </a:cubicBezTo>
                  <a:cubicBezTo>
                    <a:pt x="1823" y="1613"/>
                    <a:pt x="1865" y="1375"/>
                    <a:pt x="1967" y="1059"/>
                  </a:cubicBezTo>
                  <a:cubicBezTo>
                    <a:pt x="1836" y="821"/>
                    <a:pt x="1742" y="475"/>
                    <a:pt x="1518" y="295"/>
                  </a:cubicBezTo>
                  <a:cubicBezTo>
                    <a:pt x="1317" y="137"/>
                    <a:pt x="1007" y="0"/>
                    <a:pt x="75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0" name="Google Shape;750;p28"/>
            <p:cNvSpPr/>
            <p:nvPr/>
          </p:nvSpPr>
          <p:spPr>
            <a:xfrm>
              <a:off x="1293643" y="3676546"/>
              <a:ext cx="40661" cy="63478"/>
            </a:xfrm>
            <a:custGeom>
              <a:avLst/>
              <a:gdLst/>
              <a:ahLst/>
              <a:cxnLst/>
              <a:rect l="l" t="t" r="r" b="b"/>
              <a:pathLst>
                <a:path w="1447" h="2259" extrusionOk="0">
                  <a:moveTo>
                    <a:pt x="1446" y="1"/>
                  </a:moveTo>
                  <a:cubicBezTo>
                    <a:pt x="946" y="367"/>
                    <a:pt x="505" y="686"/>
                    <a:pt x="1" y="1048"/>
                  </a:cubicBezTo>
                  <a:cubicBezTo>
                    <a:pt x="510" y="1478"/>
                    <a:pt x="930" y="1828"/>
                    <a:pt x="1446" y="2258"/>
                  </a:cubicBezTo>
                  <a:lnTo>
                    <a:pt x="1446" y="1"/>
                  </a:ln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1" name="Google Shape;751;p28"/>
            <p:cNvSpPr/>
            <p:nvPr/>
          </p:nvSpPr>
          <p:spPr>
            <a:xfrm>
              <a:off x="1243426" y="2626888"/>
              <a:ext cx="131705" cy="341415"/>
            </a:xfrm>
            <a:custGeom>
              <a:avLst/>
              <a:gdLst/>
              <a:ahLst/>
              <a:cxnLst/>
              <a:rect l="l" t="t" r="r" b="b"/>
              <a:pathLst>
                <a:path w="4687" h="12150" extrusionOk="0">
                  <a:moveTo>
                    <a:pt x="4687" y="1"/>
                  </a:moveTo>
                  <a:cubicBezTo>
                    <a:pt x="2788" y="222"/>
                    <a:pt x="1505" y="1521"/>
                    <a:pt x="0" y="2432"/>
                  </a:cubicBezTo>
                  <a:cubicBezTo>
                    <a:pt x="373" y="5806"/>
                    <a:pt x="1674" y="8958"/>
                    <a:pt x="2560" y="12149"/>
                  </a:cubicBezTo>
                  <a:cubicBezTo>
                    <a:pt x="3262" y="8130"/>
                    <a:pt x="3971" y="4081"/>
                    <a:pt x="4687" y="1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679246"/>
            <a:ext cx="3107411" cy="4317946"/>
          </a:xfrm>
          <a:prstGeom prst="rect">
            <a:avLst/>
          </a:prstGeom>
        </p:spPr>
      </p:pic>
      <p:pic>
        <p:nvPicPr>
          <p:cNvPr id="95" name="Picture 9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14" y="749524"/>
            <a:ext cx="3837678" cy="42999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79712" y="293350"/>
            <a:ext cx="5133168" cy="910248"/>
          </a:xfrm>
        </p:spPr>
        <p:txBody>
          <a:bodyPr/>
          <a:lstStyle/>
          <a:p>
            <a:r>
              <a:rPr lang="bg-BG" sz="3600" dirty="0">
                <a:latin typeface="Segoe Script" panose="030B0504020000000003" pitchFamily="66" charset="0"/>
              </a:rPr>
              <a:t>Бързи герои  4 Б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03598"/>
            <a:ext cx="3456384" cy="37033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203598"/>
            <a:ext cx="3713609" cy="3703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709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51470"/>
            <a:ext cx="6523640" cy="720080"/>
          </a:xfrm>
        </p:spPr>
        <p:txBody>
          <a:bodyPr/>
          <a:lstStyle/>
          <a:p>
            <a:r>
              <a:rPr lang="bg-BG" sz="3200" dirty="0">
                <a:solidFill>
                  <a:srgbClr val="FF0000"/>
                </a:solidFill>
                <a:latin typeface="Segoe Print" panose="02000600000000000000" pitchFamily="2" charset="0"/>
              </a:rPr>
              <a:t>Бързи герои 4 В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3" y="1369676"/>
            <a:ext cx="2472993" cy="360580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743" y="915566"/>
            <a:ext cx="2596897" cy="35283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129" y="2211710"/>
            <a:ext cx="2800231" cy="2571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8298"/>
            <a:ext cx="2124949" cy="2887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007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514" y="123478"/>
            <a:ext cx="5006558" cy="648072"/>
          </a:xfrm>
        </p:spPr>
        <p:txBody>
          <a:bodyPr/>
          <a:lstStyle/>
          <a:p>
            <a:r>
              <a:rPr lang="bg-BG" sz="2800" b="1" dirty="0">
                <a:solidFill>
                  <a:srgbClr val="FF0000"/>
                </a:solidFill>
                <a:latin typeface="Segoe Print" panose="02000600000000000000" pitchFamily="2" charset="0"/>
              </a:rPr>
              <a:t>Бързи герои 4 </a:t>
            </a:r>
            <a:r>
              <a:rPr lang="bg-BG" sz="2800" dirty="0">
                <a:solidFill>
                  <a:srgbClr val="FF0000"/>
                </a:solidFill>
                <a:latin typeface="Segoe Print" panose="02000600000000000000" pitchFamily="2" charset="0"/>
              </a:rPr>
              <a:t>Г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80" y="854265"/>
            <a:ext cx="2819214" cy="41386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017" y="123478"/>
            <a:ext cx="3147814" cy="35798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635646"/>
            <a:ext cx="2430432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67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0"/>
            <a:ext cx="7920880" cy="699542"/>
          </a:xfrm>
        </p:spPr>
        <p:txBody>
          <a:bodyPr/>
          <a:lstStyle/>
          <a:p>
            <a:r>
              <a:rPr lang="bg-BG" b="1" dirty="0">
                <a:solidFill>
                  <a:srgbClr val="00B050"/>
                </a:solidFill>
                <a:latin typeface="Segoe Script" panose="030B0504020000000003" pitchFamily="66" charset="0"/>
              </a:rPr>
              <a:t>Награда за Александър  от 4 г клас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101" y="1178553"/>
            <a:ext cx="2905727" cy="3388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045" y="627534"/>
            <a:ext cx="2520280" cy="31683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61" y="915566"/>
            <a:ext cx="3187103" cy="3914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52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763687" y="142858"/>
            <a:ext cx="69680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dirty="0">
                <a:solidFill>
                  <a:srgbClr val="92D050"/>
                </a:solidFill>
                <a:latin typeface="Segoe Script" panose="030B0504020000000003" pitchFamily="66" charset="0"/>
              </a:rPr>
              <a:t>Отбелязваме деня на народните  будители  с 2 А г-жа М. Иванова и </a:t>
            </a:r>
          </a:p>
          <a:p>
            <a:pPr algn="ctr"/>
            <a:r>
              <a:rPr lang="bg-BG" sz="2400" b="1" dirty="0">
                <a:solidFill>
                  <a:srgbClr val="92D050"/>
                </a:solidFill>
                <a:latin typeface="Segoe Script" panose="030B0504020000000003" pitchFamily="66" charset="0"/>
              </a:rPr>
              <a:t>4 В с  г-жа Г. Цочева</a:t>
            </a:r>
          </a:p>
          <a:p>
            <a:pPr algn="ctr"/>
            <a:r>
              <a:rPr lang="bg-BG" sz="2400" dirty="0">
                <a:latin typeface="Segoe Script" panose="030B0504020000000003" pitchFamily="66" charset="0"/>
              </a:rPr>
              <a:t> </a:t>
            </a:r>
          </a:p>
        </p:txBody>
      </p:sp>
      <p:grpSp>
        <p:nvGrpSpPr>
          <p:cNvPr id="10" name="Google Shape;13909;p62"/>
          <p:cNvGrpSpPr/>
          <p:nvPr/>
        </p:nvGrpSpPr>
        <p:grpSpPr>
          <a:xfrm>
            <a:off x="285720" y="142858"/>
            <a:ext cx="1214446" cy="928694"/>
            <a:chOff x="854332" y="2447736"/>
            <a:chExt cx="376358" cy="330109"/>
          </a:xfrm>
        </p:grpSpPr>
        <p:sp>
          <p:nvSpPr>
            <p:cNvPr id="11" name="Google Shape;13910;p62"/>
            <p:cNvSpPr/>
            <p:nvPr/>
          </p:nvSpPr>
          <p:spPr>
            <a:xfrm>
              <a:off x="854332" y="2483353"/>
              <a:ext cx="376358" cy="294491"/>
            </a:xfrm>
            <a:custGeom>
              <a:avLst/>
              <a:gdLst/>
              <a:ahLst/>
              <a:cxnLst/>
              <a:rect l="l" t="t" r="r" b="b"/>
              <a:pathLst>
                <a:path w="11824" h="9252" extrusionOk="0">
                  <a:moveTo>
                    <a:pt x="3311" y="334"/>
                  </a:moveTo>
                  <a:cubicBezTo>
                    <a:pt x="3632" y="334"/>
                    <a:pt x="3882" y="549"/>
                    <a:pt x="3882" y="810"/>
                  </a:cubicBezTo>
                  <a:lnTo>
                    <a:pt x="3882" y="846"/>
                  </a:lnTo>
                  <a:cubicBezTo>
                    <a:pt x="3703" y="775"/>
                    <a:pt x="3513" y="727"/>
                    <a:pt x="3311" y="727"/>
                  </a:cubicBezTo>
                  <a:cubicBezTo>
                    <a:pt x="3120" y="727"/>
                    <a:pt x="2930" y="775"/>
                    <a:pt x="2751" y="846"/>
                  </a:cubicBezTo>
                  <a:lnTo>
                    <a:pt x="2751" y="810"/>
                  </a:lnTo>
                  <a:cubicBezTo>
                    <a:pt x="2751" y="549"/>
                    <a:pt x="3001" y="334"/>
                    <a:pt x="3311" y="334"/>
                  </a:cubicBezTo>
                  <a:close/>
                  <a:moveTo>
                    <a:pt x="3311" y="1084"/>
                  </a:moveTo>
                  <a:cubicBezTo>
                    <a:pt x="3942" y="1084"/>
                    <a:pt x="4430" y="1584"/>
                    <a:pt x="4430" y="2203"/>
                  </a:cubicBezTo>
                  <a:cubicBezTo>
                    <a:pt x="4430" y="2323"/>
                    <a:pt x="4418" y="2442"/>
                    <a:pt x="4370" y="2561"/>
                  </a:cubicBezTo>
                  <a:cubicBezTo>
                    <a:pt x="3882" y="2049"/>
                    <a:pt x="3013" y="1858"/>
                    <a:pt x="2977" y="1858"/>
                  </a:cubicBezTo>
                  <a:cubicBezTo>
                    <a:pt x="2961" y="1855"/>
                    <a:pt x="2946" y="1854"/>
                    <a:pt x="2932" y="1854"/>
                  </a:cubicBezTo>
                  <a:cubicBezTo>
                    <a:pt x="2892" y="1854"/>
                    <a:pt x="2857" y="1865"/>
                    <a:pt x="2822" y="1882"/>
                  </a:cubicBezTo>
                  <a:cubicBezTo>
                    <a:pt x="2775" y="1918"/>
                    <a:pt x="2763" y="1965"/>
                    <a:pt x="2763" y="2025"/>
                  </a:cubicBezTo>
                  <a:cubicBezTo>
                    <a:pt x="2763" y="2037"/>
                    <a:pt x="2751" y="2156"/>
                    <a:pt x="2632" y="2275"/>
                  </a:cubicBezTo>
                  <a:cubicBezTo>
                    <a:pt x="2560" y="2346"/>
                    <a:pt x="2560" y="2454"/>
                    <a:pt x="2632" y="2513"/>
                  </a:cubicBezTo>
                  <a:cubicBezTo>
                    <a:pt x="2668" y="2549"/>
                    <a:pt x="2712" y="2567"/>
                    <a:pt x="2755" y="2567"/>
                  </a:cubicBezTo>
                  <a:cubicBezTo>
                    <a:pt x="2799" y="2567"/>
                    <a:pt x="2840" y="2549"/>
                    <a:pt x="2870" y="2513"/>
                  </a:cubicBezTo>
                  <a:cubicBezTo>
                    <a:pt x="2965" y="2406"/>
                    <a:pt x="3013" y="2323"/>
                    <a:pt x="3060" y="2227"/>
                  </a:cubicBezTo>
                  <a:cubicBezTo>
                    <a:pt x="3358" y="2323"/>
                    <a:pt x="3953" y="2525"/>
                    <a:pt x="4227" y="2918"/>
                  </a:cubicBezTo>
                  <a:cubicBezTo>
                    <a:pt x="4144" y="3358"/>
                    <a:pt x="3763" y="3692"/>
                    <a:pt x="3299" y="3692"/>
                  </a:cubicBezTo>
                  <a:cubicBezTo>
                    <a:pt x="2834" y="3692"/>
                    <a:pt x="2441" y="3335"/>
                    <a:pt x="2394" y="2858"/>
                  </a:cubicBezTo>
                  <a:cubicBezTo>
                    <a:pt x="2394" y="2823"/>
                    <a:pt x="2382" y="2811"/>
                    <a:pt x="2358" y="2775"/>
                  </a:cubicBezTo>
                  <a:cubicBezTo>
                    <a:pt x="2263" y="2596"/>
                    <a:pt x="2203" y="2406"/>
                    <a:pt x="2203" y="2203"/>
                  </a:cubicBezTo>
                  <a:cubicBezTo>
                    <a:pt x="2203" y="1572"/>
                    <a:pt x="2703" y="1084"/>
                    <a:pt x="3311" y="1084"/>
                  </a:cubicBezTo>
                  <a:close/>
                  <a:moveTo>
                    <a:pt x="3715" y="3989"/>
                  </a:moveTo>
                  <a:lnTo>
                    <a:pt x="3715" y="4168"/>
                  </a:lnTo>
                  <a:cubicBezTo>
                    <a:pt x="3703" y="4228"/>
                    <a:pt x="3715" y="4287"/>
                    <a:pt x="3751" y="4323"/>
                  </a:cubicBezTo>
                  <a:lnTo>
                    <a:pt x="3584" y="4478"/>
                  </a:lnTo>
                  <a:cubicBezTo>
                    <a:pt x="3507" y="4543"/>
                    <a:pt x="3415" y="4576"/>
                    <a:pt x="3322" y="4576"/>
                  </a:cubicBezTo>
                  <a:cubicBezTo>
                    <a:pt x="3230" y="4576"/>
                    <a:pt x="3138" y="4543"/>
                    <a:pt x="3060" y="4478"/>
                  </a:cubicBezTo>
                  <a:lnTo>
                    <a:pt x="2894" y="4323"/>
                  </a:lnTo>
                  <a:cubicBezTo>
                    <a:pt x="2930" y="4287"/>
                    <a:pt x="2941" y="4228"/>
                    <a:pt x="2941" y="4168"/>
                  </a:cubicBezTo>
                  <a:lnTo>
                    <a:pt x="2941" y="3989"/>
                  </a:lnTo>
                  <a:cubicBezTo>
                    <a:pt x="3060" y="4025"/>
                    <a:pt x="3191" y="4049"/>
                    <a:pt x="3334" y="4049"/>
                  </a:cubicBezTo>
                  <a:cubicBezTo>
                    <a:pt x="3465" y="4049"/>
                    <a:pt x="3596" y="4025"/>
                    <a:pt x="3715" y="3989"/>
                  </a:cubicBezTo>
                  <a:close/>
                  <a:moveTo>
                    <a:pt x="4049" y="4549"/>
                  </a:moveTo>
                  <a:lnTo>
                    <a:pt x="4620" y="4835"/>
                  </a:lnTo>
                  <a:cubicBezTo>
                    <a:pt x="4763" y="4894"/>
                    <a:pt x="4835" y="5025"/>
                    <a:pt x="4835" y="5180"/>
                  </a:cubicBezTo>
                  <a:lnTo>
                    <a:pt x="3346" y="5180"/>
                  </a:lnTo>
                  <a:cubicBezTo>
                    <a:pt x="3156" y="5180"/>
                    <a:pt x="2989" y="5335"/>
                    <a:pt x="2989" y="5537"/>
                  </a:cubicBezTo>
                  <a:lnTo>
                    <a:pt x="2989" y="6275"/>
                  </a:lnTo>
                  <a:lnTo>
                    <a:pt x="2596" y="6275"/>
                  </a:lnTo>
                  <a:lnTo>
                    <a:pt x="2596" y="5561"/>
                  </a:lnTo>
                  <a:cubicBezTo>
                    <a:pt x="2596" y="5466"/>
                    <a:pt x="2525" y="5382"/>
                    <a:pt x="2418" y="5382"/>
                  </a:cubicBezTo>
                  <a:cubicBezTo>
                    <a:pt x="2322" y="5382"/>
                    <a:pt x="2239" y="5454"/>
                    <a:pt x="2239" y="5561"/>
                  </a:cubicBezTo>
                  <a:lnTo>
                    <a:pt x="2239" y="6442"/>
                  </a:lnTo>
                  <a:cubicBezTo>
                    <a:pt x="2239" y="6525"/>
                    <a:pt x="2322" y="6621"/>
                    <a:pt x="2418" y="6621"/>
                  </a:cubicBezTo>
                  <a:lnTo>
                    <a:pt x="2989" y="6621"/>
                  </a:lnTo>
                  <a:lnTo>
                    <a:pt x="2989" y="7002"/>
                  </a:lnTo>
                  <a:lnTo>
                    <a:pt x="2989" y="7026"/>
                  </a:lnTo>
                  <a:lnTo>
                    <a:pt x="2227" y="7026"/>
                  </a:lnTo>
                  <a:cubicBezTo>
                    <a:pt x="2025" y="7026"/>
                    <a:pt x="1846" y="6847"/>
                    <a:pt x="1846" y="6633"/>
                  </a:cubicBezTo>
                  <a:lnTo>
                    <a:pt x="1846" y="5180"/>
                  </a:lnTo>
                  <a:lnTo>
                    <a:pt x="1822" y="5180"/>
                  </a:lnTo>
                  <a:cubicBezTo>
                    <a:pt x="1822" y="5025"/>
                    <a:pt x="1906" y="4894"/>
                    <a:pt x="2037" y="4835"/>
                  </a:cubicBezTo>
                  <a:lnTo>
                    <a:pt x="2620" y="4549"/>
                  </a:lnTo>
                  <a:lnTo>
                    <a:pt x="2822" y="4740"/>
                  </a:lnTo>
                  <a:cubicBezTo>
                    <a:pt x="2953" y="4882"/>
                    <a:pt x="3156" y="4942"/>
                    <a:pt x="3334" y="4942"/>
                  </a:cubicBezTo>
                  <a:cubicBezTo>
                    <a:pt x="3513" y="4942"/>
                    <a:pt x="3692" y="4882"/>
                    <a:pt x="3834" y="4740"/>
                  </a:cubicBezTo>
                  <a:lnTo>
                    <a:pt x="4049" y="4549"/>
                  </a:lnTo>
                  <a:close/>
                  <a:moveTo>
                    <a:pt x="5537" y="5513"/>
                  </a:moveTo>
                  <a:lnTo>
                    <a:pt x="5549" y="7002"/>
                  </a:lnTo>
                  <a:cubicBezTo>
                    <a:pt x="5549" y="7002"/>
                    <a:pt x="5549" y="7026"/>
                    <a:pt x="5537" y="7026"/>
                  </a:cubicBezTo>
                  <a:lnTo>
                    <a:pt x="3311" y="7026"/>
                  </a:lnTo>
                  <a:cubicBezTo>
                    <a:pt x="3311" y="7026"/>
                    <a:pt x="3299" y="7026"/>
                    <a:pt x="3299" y="7002"/>
                  </a:cubicBezTo>
                  <a:lnTo>
                    <a:pt x="3299" y="5537"/>
                  </a:lnTo>
                  <a:cubicBezTo>
                    <a:pt x="3299" y="5537"/>
                    <a:pt x="3299" y="5513"/>
                    <a:pt x="3311" y="5513"/>
                  </a:cubicBezTo>
                  <a:close/>
                  <a:moveTo>
                    <a:pt x="11097" y="7359"/>
                  </a:moveTo>
                  <a:lnTo>
                    <a:pt x="11097" y="7752"/>
                  </a:lnTo>
                  <a:lnTo>
                    <a:pt x="727" y="7752"/>
                  </a:lnTo>
                  <a:lnTo>
                    <a:pt x="727" y="7359"/>
                  </a:lnTo>
                  <a:close/>
                  <a:moveTo>
                    <a:pt x="3311" y="1"/>
                  </a:moveTo>
                  <a:cubicBezTo>
                    <a:pt x="2810" y="1"/>
                    <a:pt x="2406" y="370"/>
                    <a:pt x="2406" y="810"/>
                  </a:cubicBezTo>
                  <a:cubicBezTo>
                    <a:pt x="2406" y="894"/>
                    <a:pt x="2418" y="965"/>
                    <a:pt x="2441" y="1025"/>
                  </a:cubicBezTo>
                  <a:cubicBezTo>
                    <a:pt x="2084" y="1287"/>
                    <a:pt x="1858" y="1727"/>
                    <a:pt x="1858" y="2203"/>
                  </a:cubicBezTo>
                  <a:cubicBezTo>
                    <a:pt x="1858" y="2454"/>
                    <a:pt x="1929" y="2704"/>
                    <a:pt x="2048" y="2930"/>
                  </a:cubicBezTo>
                  <a:cubicBezTo>
                    <a:pt x="2096" y="3299"/>
                    <a:pt x="2298" y="3608"/>
                    <a:pt x="2584" y="3811"/>
                  </a:cubicBezTo>
                  <a:lnTo>
                    <a:pt x="2584" y="4168"/>
                  </a:lnTo>
                  <a:lnTo>
                    <a:pt x="2584" y="4180"/>
                  </a:lnTo>
                  <a:lnTo>
                    <a:pt x="1882" y="4537"/>
                  </a:lnTo>
                  <a:cubicBezTo>
                    <a:pt x="1632" y="4656"/>
                    <a:pt x="1489" y="4906"/>
                    <a:pt x="1489" y="5192"/>
                  </a:cubicBezTo>
                  <a:lnTo>
                    <a:pt x="1489" y="6645"/>
                  </a:lnTo>
                  <a:cubicBezTo>
                    <a:pt x="1489" y="6787"/>
                    <a:pt x="1525" y="6918"/>
                    <a:pt x="1584" y="7037"/>
                  </a:cubicBezTo>
                  <a:lnTo>
                    <a:pt x="179" y="7037"/>
                  </a:lnTo>
                  <a:cubicBezTo>
                    <a:pt x="84" y="7037"/>
                    <a:pt x="1" y="7109"/>
                    <a:pt x="1" y="7216"/>
                  </a:cubicBezTo>
                  <a:cubicBezTo>
                    <a:pt x="1" y="7323"/>
                    <a:pt x="72" y="7395"/>
                    <a:pt x="179" y="7395"/>
                  </a:cubicBezTo>
                  <a:lnTo>
                    <a:pt x="370" y="7395"/>
                  </a:lnTo>
                  <a:lnTo>
                    <a:pt x="370" y="9073"/>
                  </a:lnTo>
                  <a:cubicBezTo>
                    <a:pt x="370" y="9169"/>
                    <a:pt x="441" y="9252"/>
                    <a:pt x="548" y="9252"/>
                  </a:cubicBezTo>
                  <a:cubicBezTo>
                    <a:pt x="655" y="9252"/>
                    <a:pt x="727" y="9181"/>
                    <a:pt x="727" y="9073"/>
                  </a:cubicBezTo>
                  <a:lnTo>
                    <a:pt x="727" y="8133"/>
                  </a:lnTo>
                  <a:lnTo>
                    <a:pt x="11097" y="8133"/>
                  </a:lnTo>
                  <a:lnTo>
                    <a:pt x="11097" y="9073"/>
                  </a:lnTo>
                  <a:cubicBezTo>
                    <a:pt x="11097" y="9169"/>
                    <a:pt x="11169" y="9252"/>
                    <a:pt x="11276" y="9252"/>
                  </a:cubicBezTo>
                  <a:cubicBezTo>
                    <a:pt x="11383" y="9252"/>
                    <a:pt x="11454" y="9181"/>
                    <a:pt x="11454" y="9073"/>
                  </a:cubicBezTo>
                  <a:lnTo>
                    <a:pt x="11454" y="7395"/>
                  </a:lnTo>
                  <a:lnTo>
                    <a:pt x="11645" y="7395"/>
                  </a:lnTo>
                  <a:cubicBezTo>
                    <a:pt x="11740" y="7395"/>
                    <a:pt x="11823" y="7323"/>
                    <a:pt x="11823" y="7216"/>
                  </a:cubicBezTo>
                  <a:cubicBezTo>
                    <a:pt x="11812" y="7097"/>
                    <a:pt x="11740" y="7026"/>
                    <a:pt x="11633" y="7026"/>
                  </a:cubicBezTo>
                  <a:lnTo>
                    <a:pt x="5894" y="7026"/>
                  </a:lnTo>
                  <a:lnTo>
                    <a:pt x="5894" y="7002"/>
                  </a:lnTo>
                  <a:lnTo>
                    <a:pt x="5894" y="5537"/>
                  </a:lnTo>
                  <a:cubicBezTo>
                    <a:pt x="5894" y="5335"/>
                    <a:pt x="5727" y="5180"/>
                    <a:pt x="5537" y="5180"/>
                  </a:cubicBezTo>
                  <a:lnTo>
                    <a:pt x="5144" y="5180"/>
                  </a:lnTo>
                  <a:cubicBezTo>
                    <a:pt x="5144" y="4894"/>
                    <a:pt x="5001" y="4656"/>
                    <a:pt x="4739" y="4537"/>
                  </a:cubicBezTo>
                  <a:lnTo>
                    <a:pt x="4049" y="4180"/>
                  </a:lnTo>
                  <a:lnTo>
                    <a:pt x="4049" y="4168"/>
                  </a:lnTo>
                  <a:lnTo>
                    <a:pt x="4049" y="3811"/>
                  </a:lnTo>
                  <a:cubicBezTo>
                    <a:pt x="4323" y="3608"/>
                    <a:pt x="4537" y="3299"/>
                    <a:pt x="4584" y="2930"/>
                  </a:cubicBezTo>
                  <a:cubicBezTo>
                    <a:pt x="4715" y="2704"/>
                    <a:pt x="4775" y="2454"/>
                    <a:pt x="4775" y="2203"/>
                  </a:cubicBezTo>
                  <a:cubicBezTo>
                    <a:pt x="4775" y="1727"/>
                    <a:pt x="4549" y="1287"/>
                    <a:pt x="4192" y="1025"/>
                  </a:cubicBezTo>
                  <a:cubicBezTo>
                    <a:pt x="4203" y="953"/>
                    <a:pt x="4227" y="894"/>
                    <a:pt x="4227" y="810"/>
                  </a:cubicBezTo>
                  <a:cubicBezTo>
                    <a:pt x="4227" y="370"/>
                    <a:pt x="3811" y="1"/>
                    <a:pt x="331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" name="Google Shape;13911;p62"/>
            <p:cNvSpPr/>
            <p:nvPr/>
          </p:nvSpPr>
          <p:spPr>
            <a:xfrm>
              <a:off x="983561" y="2677389"/>
              <a:ext cx="23140" cy="11395"/>
            </a:xfrm>
            <a:custGeom>
              <a:avLst/>
              <a:gdLst/>
              <a:ahLst/>
              <a:cxnLst/>
              <a:rect l="l" t="t" r="r" b="b"/>
              <a:pathLst>
                <a:path w="727" h="358" extrusionOk="0">
                  <a:moveTo>
                    <a:pt x="179" y="1"/>
                  </a:moveTo>
                  <a:cubicBezTo>
                    <a:pt x="84" y="1"/>
                    <a:pt x="1" y="72"/>
                    <a:pt x="1" y="179"/>
                  </a:cubicBezTo>
                  <a:cubicBezTo>
                    <a:pt x="1" y="275"/>
                    <a:pt x="72" y="358"/>
                    <a:pt x="179" y="358"/>
                  </a:cubicBezTo>
                  <a:lnTo>
                    <a:pt x="548" y="358"/>
                  </a:lnTo>
                  <a:cubicBezTo>
                    <a:pt x="644" y="358"/>
                    <a:pt x="727" y="287"/>
                    <a:pt x="727" y="179"/>
                  </a:cubicBezTo>
                  <a:cubicBezTo>
                    <a:pt x="727" y="72"/>
                    <a:pt x="655" y="1"/>
                    <a:pt x="54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" name="Google Shape;13912;p62"/>
            <p:cNvSpPr/>
            <p:nvPr/>
          </p:nvSpPr>
          <p:spPr>
            <a:xfrm>
              <a:off x="1030925" y="2447736"/>
              <a:ext cx="187638" cy="183086"/>
            </a:xfrm>
            <a:custGeom>
              <a:avLst/>
              <a:gdLst/>
              <a:ahLst/>
              <a:cxnLst/>
              <a:rect l="l" t="t" r="r" b="b"/>
              <a:pathLst>
                <a:path w="5895" h="5752" extrusionOk="0">
                  <a:moveTo>
                    <a:pt x="5168" y="358"/>
                  </a:moveTo>
                  <a:cubicBezTo>
                    <a:pt x="5371" y="358"/>
                    <a:pt x="5549" y="536"/>
                    <a:pt x="5549" y="739"/>
                  </a:cubicBezTo>
                  <a:lnTo>
                    <a:pt x="5549" y="3692"/>
                  </a:lnTo>
                  <a:cubicBezTo>
                    <a:pt x="5549" y="3894"/>
                    <a:pt x="5371" y="4073"/>
                    <a:pt x="5168" y="4073"/>
                  </a:cubicBezTo>
                  <a:lnTo>
                    <a:pt x="2942" y="4073"/>
                  </a:lnTo>
                  <a:cubicBezTo>
                    <a:pt x="2918" y="4073"/>
                    <a:pt x="2870" y="4096"/>
                    <a:pt x="2846" y="4108"/>
                  </a:cubicBezTo>
                  <a:lnTo>
                    <a:pt x="1192" y="5311"/>
                  </a:lnTo>
                  <a:lnTo>
                    <a:pt x="1192" y="5311"/>
                  </a:lnTo>
                  <a:lnTo>
                    <a:pt x="1442" y="4299"/>
                  </a:lnTo>
                  <a:cubicBezTo>
                    <a:pt x="1453" y="4251"/>
                    <a:pt x="1442" y="4192"/>
                    <a:pt x="1418" y="4156"/>
                  </a:cubicBezTo>
                  <a:cubicBezTo>
                    <a:pt x="1382" y="4108"/>
                    <a:pt x="1322" y="4096"/>
                    <a:pt x="1275" y="4096"/>
                  </a:cubicBezTo>
                  <a:lnTo>
                    <a:pt x="727" y="4096"/>
                  </a:lnTo>
                  <a:cubicBezTo>
                    <a:pt x="525" y="4096"/>
                    <a:pt x="346" y="3918"/>
                    <a:pt x="346" y="3703"/>
                  </a:cubicBezTo>
                  <a:lnTo>
                    <a:pt x="346" y="739"/>
                  </a:lnTo>
                  <a:cubicBezTo>
                    <a:pt x="346" y="536"/>
                    <a:pt x="525" y="358"/>
                    <a:pt x="727" y="358"/>
                  </a:cubicBezTo>
                  <a:close/>
                  <a:moveTo>
                    <a:pt x="727" y="1"/>
                  </a:moveTo>
                  <a:cubicBezTo>
                    <a:pt x="322" y="1"/>
                    <a:pt x="1" y="322"/>
                    <a:pt x="1" y="727"/>
                  </a:cubicBezTo>
                  <a:lnTo>
                    <a:pt x="1" y="3692"/>
                  </a:lnTo>
                  <a:cubicBezTo>
                    <a:pt x="1" y="4084"/>
                    <a:pt x="322" y="4418"/>
                    <a:pt x="727" y="4418"/>
                  </a:cubicBezTo>
                  <a:lnTo>
                    <a:pt x="1049" y="4418"/>
                  </a:lnTo>
                  <a:lnTo>
                    <a:pt x="799" y="5430"/>
                  </a:lnTo>
                  <a:cubicBezTo>
                    <a:pt x="775" y="5537"/>
                    <a:pt x="822" y="5656"/>
                    <a:pt x="906" y="5716"/>
                  </a:cubicBezTo>
                  <a:cubicBezTo>
                    <a:pt x="953" y="5739"/>
                    <a:pt x="1013" y="5751"/>
                    <a:pt x="1049" y="5751"/>
                  </a:cubicBezTo>
                  <a:cubicBezTo>
                    <a:pt x="1120" y="5751"/>
                    <a:pt x="1156" y="5739"/>
                    <a:pt x="1203" y="5716"/>
                  </a:cubicBezTo>
                  <a:lnTo>
                    <a:pt x="2989" y="4418"/>
                  </a:lnTo>
                  <a:lnTo>
                    <a:pt x="5168" y="4418"/>
                  </a:lnTo>
                  <a:cubicBezTo>
                    <a:pt x="5561" y="4418"/>
                    <a:pt x="5894" y="4084"/>
                    <a:pt x="5894" y="3692"/>
                  </a:cubicBezTo>
                  <a:lnTo>
                    <a:pt x="5894" y="727"/>
                  </a:lnTo>
                  <a:cubicBezTo>
                    <a:pt x="5894" y="322"/>
                    <a:pt x="5561" y="1"/>
                    <a:pt x="516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" name="Google Shape;13913;p62"/>
            <p:cNvSpPr/>
            <p:nvPr/>
          </p:nvSpPr>
          <p:spPr>
            <a:xfrm>
              <a:off x="1066574" y="2483353"/>
              <a:ext cx="28806" cy="11045"/>
            </a:xfrm>
            <a:custGeom>
              <a:avLst/>
              <a:gdLst/>
              <a:ahLst/>
              <a:cxnLst/>
              <a:rect l="l" t="t" r="r" b="b"/>
              <a:pathLst>
                <a:path w="905" h="347" extrusionOk="0">
                  <a:moveTo>
                    <a:pt x="179" y="1"/>
                  </a:moveTo>
                  <a:cubicBezTo>
                    <a:pt x="83" y="1"/>
                    <a:pt x="0" y="72"/>
                    <a:pt x="0" y="179"/>
                  </a:cubicBezTo>
                  <a:cubicBezTo>
                    <a:pt x="0" y="263"/>
                    <a:pt x="72" y="346"/>
                    <a:pt x="179" y="346"/>
                  </a:cubicBezTo>
                  <a:lnTo>
                    <a:pt x="726" y="346"/>
                  </a:lnTo>
                  <a:cubicBezTo>
                    <a:pt x="810" y="346"/>
                    <a:pt x="905" y="275"/>
                    <a:pt x="905" y="179"/>
                  </a:cubicBezTo>
                  <a:cubicBezTo>
                    <a:pt x="893" y="72"/>
                    <a:pt x="810" y="1"/>
                    <a:pt x="72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" name="Google Shape;13914;p62"/>
            <p:cNvSpPr/>
            <p:nvPr/>
          </p:nvSpPr>
          <p:spPr>
            <a:xfrm>
              <a:off x="1107126" y="2483353"/>
              <a:ext cx="76201" cy="11045"/>
            </a:xfrm>
            <a:custGeom>
              <a:avLst/>
              <a:gdLst/>
              <a:ahLst/>
              <a:cxnLst/>
              <a:rect l="l" t="t" r="r" b="b"/>
              <a:pathLst>
                <a:path w="2394" h="347" extrusionOk="0">
                  <a:moveTo>
                    <a:pt x="179" y="1"/>
                  </a:moveTo>
                  <a:cubicBezTo>
                    <a:pt x="95" y="1"/>
                    <a:pt x="0" y="72"/>
                    <a:pt x="0" y="179"/>
                  </a:cubicBezTo>
                  <a:cubicBezTo>
                    <a:pt x="0" y="263"/>
                    <a:pt x="71" y="346"/>
                    <a:pt x="179" y="346"/>
                  </a:cubicBezTo>
                  <a:lnTo>
                    <a:pt x="2215" y="346"/>
                  </a:lnTo>
                  <a:cubicBezTo>
                    <a:pt x="2310" y="346"/>
                    <a:pt x="2393" y="275"/>
                    <a:pt x="2393" y="179"/>
                  </a:cubicBezTo>
                  <a:cubicBezTo>
                    <a:pt x="2393" y="72"/>
                    <a:pt x="2310" y="1"/>
                    <a:pt x="2215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" name="Google Shape;13915;p62"/>
            <p:cNvSpPr/>
            <p:nvPr/>
          </p:nvSpPr>
          <p:spPr>
            <a:xfrm>
              <a:off x="1065810" y="2512542"/>
              <a:ext cx="117516" cy="11395"/>
            </a:xfrm>
            <a:custGeom>
              <a:avLst/>
              <a:gdLst/>
              <a:ahLst/>
              <a:cxnLst/>
              <a:rect l="l" t="t" r="r" b="b"/>
              <a:pathLst>
                <a:path w="3692" h="358" extrusionOk="0">
                  <a:moveTo>
                    <a:pt x="179" y="1"/>
                  </a:moveTo>
                  <a:cubicBezTo>
                    <a:pt x="96" y="1"/>
                    <a:pt x="0" y="72"/>
                    <a:pt x="0" y="179"/>
                  </a:cubicBezTo>
                  <a:cubicBezTo>
                    <a:pt x="0" y="274"/>
                    <a:pt x="84" y="358"/>
                    <a:pt x="179" y="358"/>
                  </a:cubicBezTo>
                  <a:lnTo>
                    <a:pt x="3513" y="358"/>
                  </a:lnTo>
                  <a:cubicBezTo>
                    <a:pt x="3608" y="358"/>
                    <a:pt x="3691" y="286"/>
                    <a:pt x="3691" y="179"/>
                  </a:cubicBezTo>
                  <a:cubicBezTo>
                    <a:pt x="3691" y="72"/>
                    <a:pt x="3608" y="1"/>
                    <a:pt x="351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3916;p62"/>
            <p:cNvSpPr/>
            <p:nvPr/>
          </p:nvSpPr>
          <p:spPr>
            <a:xfrm>
              <a:off x="1065810" y="2542112"/>
              <a:ext cx="76583" cy="11395"/>
            </a:xfrm>
            <a:custGeom>
              <a:avLst/>
              <a:gdLst/>
              <a:ahLst/>
              <a:cxnLst/>
              <a:rect l="l" t="t" r="r" b="b"/>
              <a:pathLst>
                <a:path w="2406" h="358" extrusionOk="0">
                  <a:moveTo>
                    <a:pt x="179" y="0"/>
                  </a:moveTo>
                  <a:cubicBezTo>
                    <a:pt x="96" y="0"/>
                    <a:pt x="0" y="72"/>
                    <a:pt x="0" y="179"/>
                  </a:cubicBezTo>
                  <a:cubicBezTo>
                    <a:pt x="0" y="262"/>
                    <a:pt x="84" y="357"/>
                    <a:pt x="179" y="357"/>
                  </a:cubicBezTo>
                  <a:lnTo>
                    <a:pt x="2227" y="357"/>
                  </a:lnTo>
                  <a:cubicBezTo>
                    <a:pt x="2310" y="357"/>
                    <a:pt x="2405" y="274"/>
                    <a:pt x="2405" y="179"/>
                  </a:cubicBezTo>
                  <a:cubicBezTo>
                    <a:pt x="2405" y="72"/>
                    <a:pt x="2310" y="0"/>
                    <a:pt x="222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" name="Google Shape;13917;p62"/>
            <p:cNvSpPr/>
            <p:nvPr/>
          </p:nvSpPr>
          <p:spPr>
            <a:xfrm>
              <a:off x="1154489" y="2542112"/>
              <a:ext cx="28838" cy="11395"/>
            </a:xfrm>
            <a:custGeom>
              <a:avLst/>
              <a:gdLst/>
              <a:ahLst/>
              <a:cxnLst/>
              <a:rect l="l" t="t" r="r" b="b"/>
              <a:pathLst>
                <a:path w="906" h="358" extrusionOk="0">
                  <a:moveTo>
                    <a:pt x="179" y="0"/>
                  </a:moveTo>
                  <a:cubicBezTo>
                    <a:pt x="96" y="0"/>
                    <a:pt x="0" y="72"/>
                    <a:pt x="0" y="179"/>
                  </a:cubicBezTo>
                  <a:cubicBezTo>
                    <a:pt x="0" y="262"/>
                    <a:pt x="72" y="357"/>
                    <a:pt x="179" y="357"/>
                  </a:cubicBezTo>
                  <a:lnTo>
                    <a:pt x="727" y="357"/>
                  </a:lnTo>
                  <a:cubicBezTo>
                    <a:pt x="822" y="357"/>
                    <a:pt x="905" y="274"/>
                    <a:pt x="905" y="179"/>
                  </a:cubicBezTo>
                  <a:cubicBezTo>
                    <a:pt x="905" y="72"/>
                    <a:pt x="822" y="0"/>
                    <a:pt x="72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45" y="998813"/>
            <a:ext cx="2634778" cy="35798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360862"/>
            <a:ext cx="2232248" cy="32431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919" y="1360862"/>
            <a:ext cx="2846770" cy="3360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-164554"/>
            <a:ext cx="7992888" cy="1800200"/>
          </a:xfrm>
        </p:spPr>
        <p:txBody>
          <a:bodyPr/>
          <a:lstStyle/>
          <a:p>
            <a:r>
              <a:rPr lang="bg-BG" b="1" dirty="0">
                <a:solidFill>
                  <a:srgbClr val="FF0000"/>
                </a:solidFill>
                <a:latin typeface="Segoe Script" panose="030B0504020000000003" pitchFamily="66" charset="0"/>
              </a:rPr>
              <a:t>Отбелязваме деня на народните  будители  с 2 А и 4 В</a:t>
            </a:r>
            <a:br>
              <a:rPr lang="bg-BG" dirty="0">
                <a:solidFill>
                  <a:srgbClr val="FF0000"/>
                </a:solidFill>
                <a:latin typeface="Segoe Script" panose="030B0504020000000003" pitchFamily="66" charset="0"/>
              </a:rPr>
            </a:br>
            <a:endParaRPr lang="bg-BG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245259"/>
            <a:ext cx="3312368" cy="36313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1" y="1056600"/>
            <a:ext cx="2304256" cy="37958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80078"/>
            <a:ext cx="2702892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33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267494"/>
            <a:ext cx="7560840" cy="648072"/>
          </a:xfrm>
        </p:spPr>
        <p:txBody>
          <a:bodyPr/>
          <a:lstStyle/>
          <a:p>
            <a:r>
              <a:rPr lang="bg-BG" b="1" dirty="0">
                <a:solidFill>
                  <a:srgbClr val="FF0000"/>
                </a:solidFill>
                <a:latin typeface="Segoe Script" panose="030B0504020000000003" pitchFamily="66" charset="0"/>
              </a:rPr>
              <a:t>Отбелязваме  деня на народни будители  с 4 Г и г-жа Ф. Георгиева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059582"/>
            <a:ext cx="4536504" cy="381642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584176"/>
            <a:ext cx="3312368" cy="329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05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00232" y="285734"/>
            <a:ext cx="46434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b="1" dirty="0">
                <a:solidFill>
                  <a:schemeClr val="accent4"/>
                </a:solidFill>
                <a:latin typeface="Segoe Script" panose="030B0504020000000003" pitchFamily="66" charset="0"/>
              </a:rPr>
              <a:t>Ден на толерантността  </a:t>
            </a:r>
          </a:p>
          <a:p>
            <a:pPr algn="ctr"/>
            <a:r>
              <a:rPr lang="bg-BG" sz="2000" b="1" dirty="0">
                <a:solidFill>
                  <a:schemeClr val="accent4"/>
                </a:solidFill>
                <a:latin typeface="Segoe Script" panose="030B0504020000000003" pitchFamily="66" charset="0"/>
              </a:rPr>
              <a:t>4 А  4 Б и 4 Г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49" y="1203598"/>
            <a:ext cx="2088002" cy="35849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751" y="1019891"/>
            <a:ext cx="1944216" cy="322494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250" y="51470"/>
            <a:ext cx="2571750" cy="338437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139702"/>
            <a:ext cx="2361863" cy="24328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d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sz="3200" b="1" dirty="0">
                <a:solidFill>
                  <a:srgbClr val="00B050"/>
                </a:solidFill>
                <a:latin typeface="Segoe Script" panose="030B0504020000000003" pitchFamily="66" charset="0"/>
              </a:rPr>
              <a:t>Обща подкрепа 4 в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20" y="1275606"/>
            <a:ext cx="2975528" cy="36724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563638"/>
            <a:ext cx="2333858" cy="31118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187" y="1275606"/>
            <a:ext cx="2657894" cy="354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751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>
                <a:solidFill>
                  <a:srgbClr val="FFFF00"/>
                </a:solidFill>
                <a:latin typeface="Segoe Script" panose="030B0504020000000003" pitchFamily="66" charset="0"/>
              </a:rPr>
              <a:t>Обща подкрепа 4 а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87" y="1275606"/>
            <a:ext cx="3600400" cy="36184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275606"/>
            <a:ext cx="4392488" cy="361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720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267494"/>
            <a:ext cx="7920880" cy="648072"/>
          </a:xfrm>
        </p:spPr>
        <p:txBody>
          <a:bodyPr/>
          <a:lstStyle/>
          <a:p>
            <a:r>
              <a:rPr lang="bg-BG" sz="2800" b="1" dirty="0">
                <a:solidFill>
                  <a:srgbClr val="FF0000"/>
                </a:solidFill>
                <a:latin typeface="Segoe Script" panose="030B0504020000000003" pitchFamily="66" charset="0"/>
              </a:rPr>
              <a:t>Математика  с </a:t>
            </a:r>
            <a:r>
              <a:rPr lang="en-US" sz="2800" b="1" dirty="0">
                <a:solidFill>
                  <a:srgbClr val="FF0000"/>
                </a:solidFill>
                <a:latin typeface="Segoe Script" panose="030B0504020000000003" pitchFamily="66" charset="0"/>
              </a:rPr>
              <a:t>Khan academy</a:t>
            </a:r>
            <a:r>
              <a:rPr lang="bg-BG" sz="2800" b="1" dirty="0">
                <a:solidFill>
                  <a:srgbClr val="FF0000"/>
                </a:solidFill>
                <a:latin typeface="Segoe Script" panose="030B0504020000000003" pitchFamily="66" charset="0"/>
              </a:rPr>
              <a:t>  в 4 г и г-жа Ф. Георгиева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71550"/>
            <a:ext cx="3600400" cy="41764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203598"/>
            <a:ext cx="3795886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215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5616" y="0"/>
            <a:ext cx="7056784" cy="1347614"/>
          </a:xfrm>
        </p:spPr>
        <p:txBody>
          <a:bodyPr/>
          <a:lstStyle/>
          <a:p>
            <a:r>
              <a:rPr lang="bg-BG" sz="2800" b="1" dirty="0">
                <a:solidFill>
                  <a:srgbClr val="FF0000"/>
                </a:solidFill>
                <a:latin typeface="Segoe Script" panose="030B0504020000000003" pitchFamily="66" charset="0"/>
              </a:rPr>
              <a:t>Математика  с </a:t>
            </a:r>
            <a:r>
              <a:rPr lang="en-US" sz="2800" b="1" dirty="0">
                <a:solidFill>
                  <a:srgbClr val="FF0000"/>
                </a:solidFill>
                <a:latin typeface="Segoe Script" panose="030B0504020000000003" pitchFamily="66" charset="0"/>
              </a:rPr>
              <a:t>Khan academy</a:t>
            </a:r>
            <a:r>
              <a:rPr lang="bg-BG" sz="2800" b="1" dirty="0">
                <a:solidFill>
                  <a:srgbClr val="FF0000"/>
                </a:solidFill>
                <a:latin typeface="Segoe Script" panose="030B0504020000000003" pitchFamily="66" charset="0"/>
              </a:rPr>
              <a:t> </a:t>
            </a:r>
            <a:br>
              <a:rPr lang="bg-BG" sz="2800" b="1" dirty="0">
                <a:solidFill>
                  <a:srgbClr val="FF0000"/>
                </a:solidFill>
                <a:latin typeface="Segoe Script" panose="030B0504020000000003" pitchFamily="66" charset="0"/>
              </a:rPr>
            </a:br>
            <a:r>
              <a:rPr lang="bg-BG" sz="2800" b="1" dirty="0">
                <a:solidFill>
                  <a:srgbClr val="FF0000"/>
                </a:solidFill>
                <a:latin typeface="Segoe Script" panose="030B0504020000000003" pitchFamily="66" charset="0"/>
              </a:rPr>
              <a:t>4 в и </a:t>
            </a:r>
            <a:br>
              <a:rPr lang="bg-BG" sz="2800" b="1" dirty="0">
                <a:solidFill>
                  <a:srgbClr val="FF0000"/>
                </a:solidFill>
                <a:latin typeface="Segoe Script" panose="030B0504020000000003" pitchFamily="66" charset="0"/>
              </a:rPr>
            </a:br>
            <a:r>
              <a:rPr lang="bg-BG" sz="2800" b="1" dirty="0">
                <a:solidFill>
                  <a:srgbClr val="FF0000"/>
                </a:solidFill>
                <a:latin typeface="Segoe Script" panose="030B0504020000000003" pitchFamily="66" charset="0"/>
              </a:rPr>
              <a:t>г-жа Г. Цочева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696" y="679296"/>
            <a:ext cx="2736304" cy="38884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136" y="1472338"/>
            <a:ext cx="1769393" cy="30963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794644"/>
            <a:ext cx="1830736" cy="26642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726757"/>
            <a:ext cx="2103634" cy="307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201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8800" y="339502"/>
            <a:ext cx="5155488" cy="910248"/>
          </a:xfrm>
        </p:spPr>
        <p:txBody>
          <a:bodyPr/>
          <a:lstStyle/>
          <a:p>
            <a:r>
              <a:rPr lang="bg-BG" b="1" dirty="0">
                <a:solidFill>
                  <a:srgbClr val="FF0000"/>
                </a:solidFill>
                <a:latin typeface="Segoe Script" panose="030B0504020000000003" pitchFamily="66" charset="0"/>
              </a:rPr>
              <a:t>Целодневно обучение в ЦОУД</a:t>
            </a:r>
            <a:br>
              <a:rPr lang="bg-BG" b="1" dirty="0">
                <a:solidFill>
                  <a:srgbClr val="FF0000"/>
                </a:solidFill>
                <a:latin typeface="Segoe Script" panose="030B0504020000000003" pitchFamily="66" charset="0"/>
              </a:rPr>
            </a:br>
            <a:r>
              <a:rPr lang="bg-BG" b="1" dirty="0">
                <a:solidFill>
                  <a:srgbClr val="FF0000"/>
                </a:solidFill>
                <a:latin typeface="Segoe Script" panose="030B0504020000000003" pitchFamily="66" charset="0"/>
              </a:rPr>
              <a:t>4в и 4г класове с </a:t>
            </a:r>
            <a:br>
              <a:rPr lang="bg-BG" b="1" dirty="0">
                <a:solidFill>
                  <a:srgbClr val="FF0000"/>
                </a:solidFill>
                <a:latin typeface="Segoe Script" panose="030B0504020000000003" pitchFamily="66" charset="0"/>
              </a:rPr>
            </a:br>
            <a:r>
              <a:rPr lang="bg-BG" b="1" dirty="0">
                <a:solidFill>
                  <a:srgbClr val="FF0000"/>
                </a:solidFill>
                <a:latin typeface="Segoe Script" panose="030B0504020000000003" pitchFamily="66" charset="0"/>
              </a:rPr>
              <a:t>г-н Ст. Лазаров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9376"/>
            <a:ext cx="2232248" cy="30532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971" y="1125141"/>
            <a:ext cx="2481061" cy="40183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843558"/>
            <a:ext cx="2118367" cy="32918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781" y="2006024"/>
            <a:ext cx="1584176" cy="298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25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b="1" dirty="0">
                <a:solidFill>
                  <a:srgbClr val="FF0000"/>
                </a:solidFill>
                <a:latin typeface="Segoe Script" panose="030B0504020000000003" pitchFamily="66" charset="0"/>
              </a:rPr>
              <a:t>Целодневно обучение в ЦОУД</a:t>
            </a:r>
            <a:br>
              <a:rPr lang="bg-BG" b="1" dirty="0">
                <a:solidFill>
                  <a:srgbClr val="FF0000"/>
                </a:solidFill>
                <a:latin typeface="Segoe Script" panose="030B0504020000000003" pitchFamily="66" charset="0"/>
              </a:rPr>
            </a:br>
            <a:r>
              <a:rPr lang="bg-BG" b="1" dirty="0">
                <a:solidFill>
                  <a:srgbClr val="FF0000"/>
                </a:solidFill>
                <a:latin typeface="Segoe Script" panose="030B0504020000000003" pitchFamily="66" charset="0"/>
              </a:rPr>
              <a:t>4в и 4г класове с г-н </a:t>
            </a:r>
            <a:br>
              <a:rPr lang="bg-BG" b="1" dirty="0">
                <a:solidFill>
                  <a:srgbClr val="FF0000"/>
                </a:solidFill>
                <a:latin typeface="Segoe Script" panose="030B0504020000000003" pitchFamily="66" charset="0"/>
              </a:rPr>
            </a:br>
            <a:r>
              <a:rPr lang="bg-BG" b="1" dirty="0">
                <a:solidFill>
                  <a:srgbClr val="FF0000"/>
                </a:solidFill>
                <a:latin typeface="Segoe Script" panose="030B0504020000000003" pitchFamily="66" charset="0"/>
              </a:rPr>
              <a:t>Ст. Лазаров</a:t>
            </a:r>
            <a:endParaRPr lang="bg-BG" b="1" dirty="0">
              <a:latin typeface="Segoe Script" panose="030B0504020000000003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1" y="771550"/>
            <a:ext cx="2023781" cy="26642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073" y="1275606"/>
            <a:ext cx="2144837" cy="27607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068" y="2393132"/>
            <a:ext cx="1928812" cy="25331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715" y="771550"/>
            <a:ext cx="2852936" cy="427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53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35"/>
          <p:cNvSpPr txBox="1">
            <a:spLocks noGrp="1"/>
          </p:cNvSpPr>
          <p:nvPr>
            <p:ph type="subTitle" idx="4294967295"/>
          </p:nvPr>
        </p:nvSpPr>
        <p:spPr>
          <a:xfrm>
            <a:off x="5357813" y="3714750"/>
            <a:ext cx="3786187" cy="14287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Aft>
                <a:spcPts val="1600"/>
              </a:spcAft>
              <a:buNone/>
            </a:pPr>
            <a:r>
              <a:rPr lang="bg-BG" sz="1400" b="1" dirty="0">
                <a:solidFill>
                  <a:srgbClr val="FF0000"/>
                </a:solidFill>
                <a:effectLst/>
                <a:latin typeface="Bahnschrift SemiBold" panose="020B0502040204020203" pitchFamily="34" charset="0"/>
                <a:cs typeface="Andalus" pitchFamily="18" charset="-78"/>
              </a:rPr>
              <a:t>З. Шушева, С. Ганева, К.Георгиева- 4 а, 4б</a:t>
            </a:r>
          </a:p>
          <a:p>
            <a:pPr marL="0" lvl="0" indent="0" algn="ctr">
              <a:lnSpc>
                <a:spcPct val="100000"/>
              </a:lnSpc>
              <a:spcAft>
                <a:spcPts val="1600"/>
              </a:spcAft>
              <a:buNone/>
            </a:pPr>
            <a:r>
              <a:rPr lang="bg-BG" sz="1400" b="1" dirty="0">
                <a:solidFill>
                  <a:srgbClr val="FF0000"/>
                </a:solidFill>
                <a:effectLst/>
                <a:latin typeface="Bahnschrift SemiBold" panose="020B0502040204020203" pitchFamily="34" charset="0"/>
                <a:cs typeface="Andalus" pitchFamily="18" charset="-78"/>
              </a:rPr>
              <a:t>Г. Цочева, Ф. Георгиева, Ст. Лазаров – 4 в, 4 г</a:t>
            </a:r>
          </a:p>
          <a:p>
            <a:pPr marL="0" lvl="0" indent="0" algn="ctr">
              <a:lnSpc>
                <a:spcPct val="100000"/>
              </a:lnSpc>
              <a:spcAft>
                <a:spcPts val="1600"/>
              </a:spcAft>
              <a:buNone/>
            </a:pPr>
            <a:r>
              <a:rPr lang="bg-BG" sz="1400" b="1" dirty="0">
                <a:solidFill>
                  <a:srgbClr val="FF0000"/>
                </a:solidFill>
                <a:effectLst/>
                <a:latin typeface="Bahnschrift SemiBold" panose="020B0502040204020203" pitchFamily="34" charset="0"/>
                <a:cs typeface="Andalus" pitchFamily="18" charset="-78"/>
              </a:rPr>
              <a:t>Изготвил:  Г. Цочева</a:t>
            </a:r>
          </a:p>
          <a:p>
            <a:pPr marL="0" lvl="0" indent="0" algn="ctr">
              <a:lnSpc>
                <a:spcPct val="100000"/>
              </a:lnSpc>
              <a:spcAft>
                <a:spcPts val="1600"/>
              </a:spcAft>
              <a:buNone/>
            </a:pPr>
            <a:endParaRPr lang="bg-BG" sz="1400" b="1" dirty="0">
              <a:solidFill>
                <a:srgbClr val="FF0000"/>
              </a:solidFill>
              <a:effectLst/>
              <a:latin typeface="Bahnschrift SemiBold" panose="020B0502040204020203" pitchFamily="34" charset="0"/>
              <a:cs typeface="Andalus" pitchFamily="18" charset="-78"/>
            </a:endParaRPr>
          </a:p>
          <a:p>
            <a:pPr marL="0" lvl="0" indent="0" algn="ctr">
              <a:lnSpc>
                <a:spcPct val="100000"/>
              </a:lnSpc>
              <a:spcAft>
                <a:spcPts val="1600"/>
              </a:spcAft>
              <a:buNone/>
            </a:pPr>
            <a:endParaRPr lang="bg-BG" sz="1200" dirty="0">
              <a:solidFill>
                <a:srgbClr val="FF0000"/>
              </a:solidFill>
              <a:latin typeface="Advokat Modern" pitchFamily="2" charset="0"/>
              <a:cs typeface="Andalus" pitchFamily="18" charset="-78"/>
            </a:endParaRPr>
          </a:p>
          <a:p>
            <a:pPr marL="0" lvl="0" indent="0" algn="ctr">
              <a:spcAft>
                <a:spcPts val="1600"/>
              </a:spcAft>
              <a:buNone/>
            </a:pPr>
            <a:endParaRPr lang="bg-BG" sz="2800" dirty="0"/>
          </a:p>
        </p:txBody>
      </p:sp>
      <p:sp>
        <p:nvSpPr>
          <p:cNvPr id="1050" name="Google Shape;1050;p35"/>
          <p:cNvSpPr txBox="1">
            <a:spLocks noGrp="1"/>
          </p:cNvSpPr>
          <p:nvPr>
            <p:ph type="subTitle" idx="4294967295"/>
          </p:nvPr>
        </p:nvSpPr>
        <p:spPr>
          <a:xfrm>
            <a:off x="0" y="2000250"/>
            <a:ext cx="3286125" cy="12144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bg-BG" sz="2400" dirty="0">
                <a:solidFill>
                  <a:srgbClr val="FF0000"/>
                </a:solidFill>
                <a:latin typeface="Segoe Script" panose="030B0504020000000003" pitchFamily="66" charset="0"/>
              </a:rPr>
              <a:t>Благодарим за вниманието!</a:t>
            </a:r>
            <a:endParaRPr sz="2400" dirty="0">
              <a:solidFill>
                <a:srgbClr val="FF0000"/>
              </a:solidFill>
              <a:latin typeface="Segoe Script" panose="030B0504020000000003" pitchFamily="66" charset="0"/>
            </a:endParaRPr>
          </a:p>
        </p:txBody>
      </p:sp>
      <p:sp>
        <p:nvSpPr>
          <p:cNvPr id="1051" name="Google Shape;1051;p35"/>
          <p:cNvSpPr/>
          <p:nvPr/>
        </p:nvSpPr>
        <p:spPr>
          <a:xfrm>
            <a:off x="1142976" y="3214692"/>
            <a:ext cx="2234199" cy="43000"/>
          </a:xfrm>
          <a:custGeom>
            <a:avLst/>
            <a:gdLst/>
            <a:ahLst/>
            <a:cxnLst/>
            <a:rect l="l" t="t" r="r" b="b"/>
            <a:pathLst>
              <a:path w="32178" h="1720" extrusionOk="0">
                <a:moveTo>
                  <a:pt x="28413" y="0"/>
                </a:moveTo>
                <a:cubicBezTo>
                  <a:pt x="28030" y="0"/>
                  <a:pt x="27646" y="6"/>
                  <a:pt x="27263" y="14"/>
                </a:cubicBezTo>
                <a:cubicBezTo>
                  <a:pt x="26012" y="42"/>
                  <a:pt x="24778" y="206"/>
                  <a:pt x="23518" y="206"/>
                </a:cubicBezTo>
                <a:cubicBezTo>
                  <a:pt x="23403" y="206"/>
                  <a:pt x="23287" y="204"/>
                  <a:pt x="23171" y="201"/>
                </a:cubicBezTo>
                <a:cubicBezTo>
                  <a:pt x="23041" y="198"/>
                  <a:pt x="22910" y="196"/>
                  <a:pt x="22779" y="196"/>
                </a:cubicBezTo>
                <a:cubicBezTo>
                  <a:pt x="21609" y="196"/>
                  <a:pt x="20433" y="321"/>
                  <a:pt x="19254" y="343"/>
                </a:cubicBezTo>
                <a:cubicBezTo>
                  <a:pt x="18326" y="360"/>
                  <a:pt x="17370" y="356"/>
                  <a:pt x="16433" y="410"/>
                </a:cubicBezTo>
                <a:cubicBezTo>
                  <a:pt x="16104" y="429"/>
                  <a:pt x="15771" y="436"/>
                  <a:pt x="15436" y="436"/>
                </a:cubicBezTo>
                <a:cubicBezTo>
                  <a:pt x="14672" y="436"/>
                  <a:pt x="13895" y="401"/>
                  <a:pt x="13130" y="401"/>
                </a:cubicBezTo>
                <a:cubicBezTo>
                  <a:pt x="13013" y="401"/>
                  <a:pt x="12895" y="402"/>
                  <a:pt x="12779" y="404"/>
                </a:cubicBezTo>
                <a:cubicBezTo>
                  <a:pt x="12595" y="407"/>
                  <a:pt x="12411" y="408"/>
                  <a:pt x="12227" y="408"/>
                </a:cubicBezTo>
                <a:cubicBezTo>
                  <a:pt x="10919" y="408"/>
                  <a:pt x="9618" y="341"/>
                  <a:pt x="8313" y="339"/>
                </a:cubicBezTo>
                <a:cubicBezTo>
                  <a:pt x="8292" y="339"/>
                  <a:pt x="8272" y="339"/>
                  <a:pt x="8252" y="339"/>
                </a:cubicBezTo>
                <a:cubicBezTo>
                  <a:pt x="7289" y="339"/>
                  <a:pt x="6324" y="390"/>
                  <a:pt x="5360" y="390"/>
                </a:cubicBezTo>
                <a:cubicBezTo>
                  <a:pt x="5258" y="390"/>
                  <a:pt x="5155" y="389"/>
                  <a:pt x="5053" y="388"/>
                </a:cubicBezTo>
                <a:cubicBezTo>
                  <a:pt x="4068" y="376"/>
                  <a:pt x="3082" y="298"/>
                  <a:pt x="2098" y="249"/>
                </a:cubicBezTo>
                <a:cubicBezTo>
                  <a:pt x="2072" y="248"/>
                  <a:pt x="2046" y="247"/>
                  <a:pt x="2021" y="247"/>
                </a:cubicBezTo>
                <a:cubicBezTo>
                  <a:pt x="1527" y="247"/>
                  <a:pt x="1072" y="419"/>
                  <a:pt x="594" y="460"/>
                </a:cubicBezTo>
                <a:cubicBezTo>
                  <a:pt x="272" y="488"/>
                  <a:pt x="175" y="669"/>
                  <a:pt x="97" y="868"/>
                </a:cubicBezTo>
                <a:cubicBezTo>
                  <a:pt x="1" y="1117"/>
                  <a:pt x="283" y="1093"/>
                  <a:pt x="437" y="1172"/>
                </a:cubicBezTo>
                <a:cubicBezTo>
                  <a:pt x="1021" y="1475"/>
                  <a:pt x="1664" y="1497"/>
                  <a:pt x="2308" y="1497"/>
                </a:cubicBezTo>
                <a:cubicBezTo>
                  <a:pt x="2416" y="1497"/>
                  <a:pt x="2524" y="1496"/>
                  <a:pt x="2632" y="1496"/>
                </a:cubicBezTo>
                <a:cubicBezTo>
                  <a:pt x="2701" y="1496"/>
                  <a:pt x="2770" y="1496"/>
                  <a:pt x="2839" y="1497"/>
                </a:cubicBezTo>
                <a:cubicBezTo>
                  <a:pt x="2854" y="1497"/>
                  <a:pt x="2868" y="1497"/>
                  <a:pt x="2883" y="1497"/>
                </a:cubicBezTo>
                <a:cubicBezTo>
                  <a:pt x="3294" y="1497"/>
                  <a:pt x="3731" y="1436"/>
                  <a:pt x="4129" y="1436"/>
                </a:cubicBezTo>
                <a:cubicBezTo>
                  <a:pt x="4251" y="1436"/>
                  <a:pt x="4369" y="1442"/>
                  <a:pt x="4482" y="1457"/>
                </a:cubicBezTo>
                <a:cubicBezTo>
                  <a:pt x="4787" y="1498"/>
                  <a:pt x="5090" y="1509"/>
                  <a:pt x="5391" y="1509"/>
                </a:cubicBezTo>
                <a:cubicBezTo>
                  <a:pt x="5758" y="1509"/>
                  <a:pt x="6123" y="1492"/>
                  <a:pt x="6489" y="1492"/>
                </a:cubicBezTo>
                <a:cubicBezTo>
                  <a:pt x="6621" y="1492"/>
                  <a:pt x="6754" y="1495"/>
                  <a:pt x="6887" y="1501"/>
                </a:cubicBezTo>
                <a:cubicBezTo>
                  <a:pt x="6925" y="1502"/>
                  <a:pt x="6964" y="1503"/>
                  <a:pt x="7004" y="1503"/>
                </a:cubicBezTo>
                <a:cubicBezTo>
                  <a:pt x="7285" y="1503"/>
                  <a:pt x="7629" y="1467"/>
                  <a:pt x="7856" y="1467"/>
                </a:cubicBezTo>
                <a:cubicBezTo>
                  <a:pt x="7941" y="1467"/>
                  <a:pt x="8010" y="1472"/>
                  <a:pt x="8052" y="1486"/>
                </a:cubicBezTo>
                <a:cubicBezTo>
                  <a:pt x="8364" y="1591"/>
                  <a:pt x="8675" y="1609"/>
                  <a:pt x="8984" y="1609"/>
                </a:cubicBezTo>
                <a:cubicBezTo>
                  <a:pt x="9146" y="1609"/>
                  <a:pt x="9307" y="1604"/>
                  <a:pt x="9468" y="1604"/>
                </a:cubicBezTo>
                <a:cubicBezTo>
                  <a:pt x="9629" y="1604"/>
                  <a:pt x="9789" y="1609"/>
                  <a:pt x="9948" y="1629"/>
                </a:cubicBezTo>
                <a:cubicBezTo>
                  <a:pt x="10194" y="1660"/>
                  <a:pt x="10446" y="1670"/>
                  <a:pt x="10700" y="1670"/>
                </a:cubicBezTo>
                <a:cubicBezTo>
                  <a:pt x="11212" y="1670"/>
                  <a:pt x="11733" y="1628"/>
                  <a:pt x="12239" y="1628"/>
                </a:cubicBezTo>
                <a:cubicBezTo>
                  <a:pt x="12517" y="1628"/>
                  <a:pt x="12789" y="1641"/>
                  <a:pt x="13053" y="1680"/>
                </a:cubicBezTo>
                <a:cubicBezTo>
                  <a:pt x="13240" y="1708"/>
                  <a:pt x="13425" y="1719"/>
                  <a:pt x="13608" y="1719"/>
                </a:cubicBezTo>
                <a:cubicBezTo>
                  <a:pt x="14331" y="1719"/>
                  <a:pt x="15033" y="1546"/>
                  <a:pt x="15755" y="1546"/>
                </a:cubicBezTo>
                <a:cubicBezTo>
                  <a:pt x="16045" y="1546"/>
                  <a:pt x="16338" y="1574"/>
                  <a:pt x="16637" y="1652"/>
                </a:cubicBezTo>
                <a:cubicBezTo>
                  <a:pt x="16732" y="1677"/>
                  <a:pt x="16844" y="1686"/>
                  <a:pt x="16968" y="1686"/>
                </a:cubicBezTo>
                <a:cubicBezTo>
                  <a:pt x="17315" y="1686"/>
                  <a:pt x="17753" y="1614"/>
                  <a:pt x="18154" y="1614"/>
                </a:cubicBezTo>
                <a:cubicBezTo>
                  <a:pt x="18225" y="1614"/>
                  <a:pt x="18295" y="1616"/>
                  <a:pt x="18363" y="1622"/>
                </a:cubicBezTo>
                <a:cubicBezTo>
                  <a:pt x="18395" y="1624"/>
                  <a:pt x="18428" y="1625"/>
                  <a:pt x="18460" y="1625"/>
                </a:cubicBezTo>
                <a:cubicBezTo>
                  <a:pt x="18556" y="1625"/>
                  <a:pt x="18652" y="1616"/>
                  <a:pt x="18748" y="1612"/>
                </a:cubicBezTo>
                <a:cubicBezTo>
                  <a:pt x="20055" y="1556"/>
                  <a:pt x="21363" y="1447"/>
                  <a:pt x="22669" y="1447"/>
                </a:cubicBezTo>
                <a:cubicBezTo>
                  <a:pt x="22737" y="1447"/>
                  <a:pt x="22804" y="1448"/>
                  <a:pt x="22871" y="1448"/>
                </a:cubicBezTo>
                <a:cubicBezTo>
                  <a:pt x="22922" y="1449"/>
                  <a:pt x="22973" y="1449"/>
                  <a:pt x="23024" y="1449"/>
                </a:cubicBezTo>
                <a:cubicBezTo>
                  <a:pt x="24407" y="1449"/>
                  <a:pt x="25780" y="1310"/>
                  <a:pt x="27164" y="1299"/>
                </a:cubicBezTo>
                <a:cubicBezTo>
                  <a:pt x="27278" y="1298"/>
                  <a:pt x="27393" y="1298"/>
                  <a:pt x="27508" y="1298"/>
                </a:cubicBezTo>
                <a:cubicBezTo>
                  <a:pt x="28738" y="1298"/>
                  <a:pt x="29972" y="1347"/>
                  <a:pt x="31200" y="1350"/>
                </a:cubicBezTo>
                <a:cubicBezTo>
                  <a:pt x="31201" y="1350"/>
                  <a:pt x="31202" y="1350"/>
                  <a:pt x="31203" y="1350"/>
                </a:cubicBezTo>
                <a:cubicBezTo>
                  <a:pt x="31729" y="1350"/>
                  <a:pt x="31755" y="1074"/>
                  <a:pt x="31984" y="943"/>
                </a:cubicBezTo>
                <a:cubicBezTo>
                  <a:pt x="32178" y="833"/>
                  <a:pt x="32140" y="474"/>
                  <a:pt x="32007" y="268"/>
                </a:cubicBezTo>
                <a:cubicBezTo>
                  <a:pt x="31907" y="116"/>
                  <a:pt x="31755" y="53"/>
                  <a:pt x="31576" y="53"/>
                </a:cubicBezTo>
                <a:cubicBezTo>
                  <a:pt x="31461" y="53"/>
                  <a:pt x="31334" y="79"/>
                  <a:pt x="31203" y="124"/>
                </a:cubicBezTo>
                <a:cubicBezTo>
                  <a:pt x="31158" y="140"/>
                  <a:pt x="31109" y="146"/>
                  <a:pt x="31059" y="146"/>
                </a:cubicBezTo>
                <a:cubicBezTo>
                  <a:pt x="30913" y="146"/>
                  <a:pt x="30754" y="95"/>
                  <a:pt x="30606" y="83"/>
                </a:cubicBezTo>
                <a:cubicBezTo>
                  <a:pt x="29877" y="21"/>
                  <a:pt x="29146" y="0"/>
                  <a:pt x="2841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52" name="Google Shape;1052;p35"/>
          <p:cNvSpPr/>
          <p:nvPr/>
        </p:nvSpPr>
        <p:spPr>
          <a:xfrm>
            <a:off x="1138050" y="1899425"/>
            <a:ext cx="2234199" cy="43000"/>
          </a:xfrm>
          <a:custGeom>
            <a:avLst/>
            <a:gdLst/>
            <a:ahLst/>
            <a:cxnLst/>
            <a:rect l="l" t="t" r="r" b="b"/>
            <a:pathLst>
              <a:path w="32178" h="1720" extrusionOk="0">
                <a:moveTo>
                  <a:pt x="28413" y="0"/>
                </a:moveTo>
                <a:cubicBezTo>
                  <a:pt x="28030" y="0"/>
                  <a:pt x="27646" y="6"/>
                  <a:pt x="27263" y="14"/>
                </a:cubicBezTo>
                <a:cubicBezTo>
                  <a:pt x="26012" y="42"/>
                  <a:pt x="24778" y="206"/>
                  <a:pt x="23518" y="206"/>
                </a:cubicBezTo>
                <a:cubicBezTo>
                  <a:pt x="23403" y="206"/>
                  <a:pt x="23287" y="204"/>
                  <a:pt x="23171" y="201"/>
                </a:cubicBezTo>
                <a:cubicBezTo>
                  <a:pt x="23041" y="198"/>
                  <a:pt x="22910" y="196"/>
                  <a:pt x="22779" y="196"/>
                </a:cubicBezTo>
                <a:cubicBezTo>
                  <a:pt x="21609" y="196"/>
                  <a:pt x="20433" y="321"/>
                  <a:pt x="19254" y="343"/>
                </a:cubicBezTo>
                <a:cubicBezTo>
                  <a:pt x="18326" y="360"/>
                  <a:pt x="17370" y="356"/>
                  <a:pt x="16433" y="410"/>
                </a:cubicBezTo>
                <a:cubicBezTo>
                  <a:pt x="16104" y="429"/>
                  <a:pt x="15771" y="436"/>
                  <a:pt x="15436" y="436"/>
                </a:cubicBezTo>
                <a:cubicBezTo>
                  <a:pt x="14672" y="436"/>
                  <a:pt x="13895" y="401"/>
                  <a:pt x="13130" y="401"/>
                </a:cubicBezTo>
                <a:cubicBezTo>
                  <a:pt x="13013" y="401"/>
                  <a:pt x="12895" y="402"/>
                  <a:pt x="12779" y="404"/>
                </a:cubicBezTo>
                <a:cubicBezTo>
                  <a:pt x="12595" y="407"/>
                  <a:pt x="12411" y="408"/>
                  <a:pt x="12227" y="408"/>
                </a:cubicBezTo>
                <a:cubicBezTo>
                  <a:pt x="10919" y="408"/>
                  <a:pt x="9618" y="341"/>
                  <a:pt x="8313" y="339"/>
                </a:cubicBezTo>
                <a:cubicBezTo>
                  <a:pt x="8292" y="339"/>
                  <a:pt x="8272" y="339"/>
                  <a:pt x="8252" y="339"/>
                </a:cubicBezTo>
                <a:cubicBezTo>
                  <a:pt x="7289" y="339"/>
                  <a:pt x="6324" y="390"/>
                  <a:pt x="5360" y="390"/>
                </a:cubicBezTo>
                <a:cubicBezTo>
                  <a:pt x="5258" y="390"/>
                  <a:pt x="5155" y="389"/>
                  <a:pt x="5053" y="388"/>
                </a:cubicBezTo>
                <a:cubicBezTo>
                  <a:pt x="4068" y="376"/>
                  <a:pt x="3082" y="298"/>
                  <a:pt x="2098" y="249"/>
                </a:cubicBezTo>
                <a:cubicBezTo>
                  <a:pt x="2072" y="248"/>
                  <a:pt x="2046" y="247"/>
                  <a:pt x="2021" y="247"/>
                </a:cubicBezTo>
                <a:cubicBezTo>
                  <a:pt x="1527" y="247"/>
                  <a:pt x="1072" y="419"/>
                  <a:pt x="594" y="460"/>
                </a:cubicBezTo>
                <a:cubicBezTo>
                  <a:pt x="272" y="488"/>
                  <a:pt x="175" y="669"/>
                  <a:pt x="97" y="868"/>
                </a:cubicBezTo>
                <a:cubicBezTo>
                  <a:pt x="1" y="1117"/>
                  <a:pt x="283" y="1093"/>
                  <a:pt x="437" y="1172"/>
                </a:cubicBezTo>
                <a:cubicBezTo>
                  <a:pt x="1021" y="1475"/>
                  <a:pt x="1664" y="1497"/>
                  <a:pt x="2308" y="1497"/>
                </a:cubicBezTo>
                <a:cubicBezTo>
                  <a:pt x="2416" y="1497"/>
                  <a:pt x="2524" y="1496"/>
                  <a:pt x="2632" y="1496"/>
                </a:cubicBezTo>
                <a:cubicBezTo>
                  <a:pt x="2701" y="1496"/>
                  <a:pt x="2770" y="1496"/>
                  <a:pt x="2839" y="1497"/>
                </a:cubicBezTo>
                <a:cubicBezTo>
                  <a:pt x="2854" y="1497"/>
                  <a:pt x="2868" y="1497"/>
                  <a:pt x="2883" y="1497"/>
                </a:cubicBezTo>
                <a:cubicBezTo>
                  <a:pt x="3294" y="1497"/>
                  <a:pt x="3731" y="1436"/>
                  <a:pt x="4129" y="1436"/>
                </a:cubicBezTo>
                <a:cubicBezTo>
                  <a:pt x="4251" y="1436"/>
                  <a:pt x="4369" y="1442"/>
                  <a:pt x="4482" y="1457"/>
                </a:cubicBezTo>
                <a:cubicBezTo>
                  <a:pt x="4787" y="1498"/>
                  <a:pt x="5090" y="1509"/>
                  <a:pt x="5391" y="1509"/>
                </a:cubicBezTo>
                <a:cubicBezTo>
                  <a:pt x="5758" y="1509"/>
                  <a:pt x="6123" y="1492"/>
                  <a:pt x="6489" y="1492"/>
                </a:cubicBezTo>
                <a:cubicBezTo>
                  <a:pt x="6621" y="1492"/>
                  <a:pt x="6754" y="1495"/>
                  <a:pt x="6887" y="1501"/>
                </a:cubicBezTo>
                <a:cubicBezTo>
                  <a:pt x="6925" y="1502"/>
                  <a:pt x="6964" y="1503"/>
                  <a:pt x="7004" y="1503"/>
                </a:cubicBezTo>
                <a:cubicBezTo>
                  <a:pt x="7285" y="1503"/>
                  <a:pt x="7629" y="1467"/>
                  <a:pt x="7856" y="1467"/>
                </a:cubicBezTo>
                <a:cubicBezTo>
                  <a:pt x="7941" y="1467"/>
                  <a:pt x="8010" y="1472"/>
                  <a:pt x="8052" y="1486"/>
                </a:cubicBezTo>
                <a:cubicBezTo>
                  <a:pt x="8364" y="1591"/>
                  <a:pt x="8675" y="1609"/>
                  <a:pt x="8984" y="1609"/>
                </a:cubicBezTo>
                <a:cubicBezTo>
                  <a:pt x="9146" y="1609"/>
                  <a:pt x="9307" y="1604"/>
                  <a:pt x="9468" y="1604"/>
                </a:cubicBezTo>
                <a:cubicBezTo>
                  <a:pt x="9629" y="1604"/>
                  <a:pt x="9789" y="1609"/>
                  <a:pt x="9948" y="1629"/>
                </a:cubicBezTo>
                <a:cubicBezTo>
                  <a:pt x="10194" y="1660"/>
                  <a:pt x="10446" y="1670"/>
                  <a:pt x="10700" y="1670"/>
                </a:cubicBezTo>
                <a:cubicBezTo>
                  <a:pt x="11212" y="1670"/>
                  <a:pt x="11733" y="1628"/>
                  <a:pt x="12239" y="1628"/>
                </a:cubicBezTo>
                <a:cubicBezTo>
                  <a:pt x="12517" y="1628"/>
                  <a:pt x="12789" y="1641"/>
                  <a:pt x="13053" y="1680"/>
                </a:cubicBezTo>
                <a:cubicBezTo>
                  <a:pt x="13240" y="1708"/>
                  <a:pt x="13425" y="1719"/>
                  <a:pt x="13608" y="1719"/>
                </a:cubicBezTo>
                <a:cubicBezTo>
                  <a:pt x="14331" y="1719"/>
                  <a:pt x="15033" y="1546"/>
                  <a:pt x="15755" y="1546"/>
                </a:cubicBezTo>
                <a:cubicBezTo>
                  <a:pt x="16045" y="1546"/>
                  <a:pt x="16338" y="1574"/>
                  <a:pt x="16637" y="1652"/>
                </a:cubicBezTo>
                <a:cubicBezTo>
                  <a:pt x="16732" y="1677"/>
                  <a:pt x="16844" y="1686"/>
                  <a:pt x="16968" y="1686"/>
                </a:cubicBezTo>
                <a:cubicBezTo>
                  <a:pt x="17315" y="1686"/>
                  <a:pt x="17753" y="1614"/>
                  <a:pt x="18154" y="1614"/>
                </a:cubicBezTo>
                <a:cubicBezTo>
                  <a:pt x="18225" y="1614"/>
                  <a:pt x="18295" y="1616"/>
                  <a:pt x="18363" y="1622"/>
                </a:cubicBezTo>
                <a:cubicBezTo>
                  <a:pt x="18395" y="1624"/>
                  <a:pt x="18428" y="1625"/>
                  <a:pt x="18460" y="1625"/>
                </a:cubicBezTo>
                <a:cubicBezTo>
                  <a:pt x="18556" y="1625"/>
                  <a:pt x="18652" y="1616"/>
                  <a:pt x="18748" y="1612"/>
                </a:cubicBezTo>
                <a:cubicBezTo>
                  <a:pt x="20055" y="1556"/>
                  <a:pt x="21363" y="1447"/>
                  <a:pt x="22669" y="1447"/>
                </a:cubicBezTo>
                <a:cubicBezTo>
                  <a:pt x="22737" y="1447"/>
                  <a:pt x="22804" y="1448"/>
                  <a:pt x="22871" y="1448"/>
                </a:cubicBezTo>
                <a:cubicBezTo>
                  <a:pt x="22922" y="1449"/>
                  <a:pt x="22973" y="1449"/>
                  <a:pt x="23024" y="1449"/>
                </a:cubicBezTo>
                <a:cubicBezTo>
                  <a:pt x="24407" y="1449"/>
                  <a:pt x="25780" y="1310"/>
                  <a:pt x="27164" y="1299"/>
                </a:cubicBezTo>
                <a:cubicBezTo>
                  <a:pt x="27278" y="1298"/>
                  <a:pt x="27393" y="1298"/>
                  <a:pt x="27508" y="1298"/>
                </a:cubicBezTo>
                <a:cubicBezTo>
                  <a:pt x="28738" y="1298"/>
                  <a:pt x="29972" y="1347"/>
                  <a:pt x="31200" y="1350"/>
                </a:cubicBezTo>
                <a:cubicBezTo>
                  <a:pt x="31201" y="1350"/>
                  <a:pt x="31202" y="1350"/>
                  <a:pt x="31203" y="1350"/>
                </a:cubicBezTo>
                <a:cubicBezTo>
                  <a:pt x="31729" y="1350"/>
                  <a:pt x="31755" y="1074"/>
                  <a:pt x="31984" y="943"/>
                </a:cubicBezTo>
                <a:cubicBezTo>
                  <a:pt x="32178" y="833"/>
                  <a:pt x="32140" y="474"/>
                  <a:pt x="32007" y="268"/>
                </a:cubicBezTo>
                <a:cubicBezTo>
                  <a:pt x="31907" y="116"/>
                  <a:pt x="31755" y="53"/>
                  <a:pt x="31576" y="53"/>
                </a:cubicBezTo>
                <a:cubicBezTo>
                  <a:pt x="31461" y="53"/>
                  <a:pt x="31334" y="79"/>
                  <a:pt x="31203" y="124"/>
                </a:cubicBezTo>
                <a:cubicBezTo>
                  <a:pt x="31158" y="140"/>
                  <a:pt x="31109" y="146"/>
                  <a:pt x="31059" y="146"/>
                </a:cubicBezTo>
                <a:cubicBezTo>
                  <a:pt x="30913" y="146"/>
                  <a:pt x="30754" y="95"/>
                  <a:pt x="30606" y="83"/>
                </a:cubicBezTo>
                <a:cubicBezTo>
                  <a:pt x="29877" y="21"/>
                  <a:pt x="29146" y="0"/>
                  <a:pt x="2841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6" name="Google Shape;1358;p43"/>
          <p:cNvGrpSpPr/>
          <p:nvPr/>
        </p:nvGrpSpPr>
        <p:grpSpPr>
          <a:xfrm>
            <a:off x="214282" y="357172"/>
            <a:ext cx="1657772" cy="1290047"/>
            <a:chOff x="4752300" y="853075"/>
            <a:chExt cx="3477736" cy="3727292"/>
          </a:xfrm>
        </p:grpSpPr>
        <p:sp>
          <p:nvSpPr>
            <p:cNvPr id="27" name="Google Shape;1359;p43"/>
            <p:cNvSpPr/>
            <p:nvPr/>
          </p:nvSpPr>
          <p:spPr>
            <a:xfrm>
              <a:off x="6060460" y="2524656"/>
              <a:ext cx="660081" cy="425397"/>
            </a:xfrm>
            <a:custGeom>
              <a:avLst/>
              <a:gdLst/>
              <a:ahLst/>
              <a:cxnLst/>
              <a:rect l="l" t="t" r="r" b="b"/>
              <a:pathLst>
                <a:path w="16423" h="10584" extrusionOk="0">
                  <a:moveTo>
                    <a:pt x="4108" y="1879"/>
                  </a:moveTo>
                  <a:cubicBezTo>
                    <a:pt x="4258" y="2095"/>
                    <a:pt x="4409" y="2306"/>
                    <a:pt x="4552" y="2503"/>
                  </a:cubicBezTo>
                  <a:cubicBezTo>
                    <a:pt x="4354" y="3227"/>
                    <a:pt x="4217" y="3850"/>
                    <a:pt x="4001" y="4451"/>
                  </a:cubicBezTo>
                  <a:cubicBezTo>
                    <a:pt x="3946" y="4611"/>
                    <a:pt x="3658" y="4689"/>
                    <a:pt x="3475" y="4809"/>
                  </a:cubicBezTo>
                  <a:cubicBezTo>
                    <a:pt x="3383" y="4611"/>
                    <a:pt x="3191" y="4395"/>
                    <a:pt x="3218" y="4218"/>
                  </a:cubicBezTo>
                  <a:cubicBezTo>
                    <a:pt x="3309" y="3621"/>
                    <a:pt x="3447" y="3032"/>
                    <a:pt x="3631" y="2457"/>
                  </a:cubicBezTo>
                  <a:cubicBezTo>
                    <a:pt x="3699" y="2237"/>
                    <a:pt x="3943" y="2071"/>
                    <a:pt x="4108" y="1879"/>
                  </a:cubicBezTo>
                  <a:close/>
                  <a:moveTo>
                    <a:pt x="8083" y="2960"/>
                  </a:moveTo>
                  <a:cubicBezTo>
                    <a:pt x="8090" y="2960"/>
                    <a:pt x="8098" y="2961"/>
                    <a:pt x="8104" y="2962"/>
                  </a:cubicBezTo>
                  <a:cubicBezTo>
                    <a:pt x="8250" y="2984"/>
                    <a:pt x="8448" y="3126"/>
                    <a:pt x="8494" y="3263"/>
                  </a:cubicBezTo>
                  <a:cubicBezTo>
                    <a:pt x="8576" y="3516"/>
                    <a:pt x="8567" y="3800"/>
                    <a:pt x="8599" y="4121"/>
                  </a:cubicBezTo>
                  <a:cubicBezTo>
                    <a:pt x="8530" y="4474"/>
                    <a:pt x="8480" y="4872"/>
                    <a:pt x="8360" y="5252"/>
                  </a:cubicBezTo>
                  <a:cubicBezTo>
                    <a:pt x="8321" y="5384"/>
                    <a:pt x="8118" y="5566"/>
                    <a:pt x="8000" y="5566"/>
                  </a:cubicBezTo>
                  <a:cubicBezTo>
                    <a:pt x="7995" y="5566"/>
                    <a:pt x="7990" y="5565"/>
                    <a:pt x="7985" y="5564"/>
                  </a:cubicBezTo>
                  <a:cubicBezTo>
                    <a:pt x="7829" y="5546"/>
                    <a:pt x="7568" y="5348"/>
                    <a:pt x="7568" y="5234"/>
                  </a:cubicBezTo>
                  <a:cubicBezTo>
                    <a:pt x="7581" y="4552"/>
                    <a:pt x="7641" y="3868"/>
                    <a:pt x="7728" y="3194"/>
                  </a:cubicBezTo>
                  <a:cubicBezTo>
                    <a:pt x="7741" y="3100"/>
                    <a:pt x="7958" y="2960"/>
                    <a:pt x="8083" y="2960"/>
                  </a:cubicBezTo>
                  <a:close/>
                  <a:moveTo>
                    <a:pt x="13027" y="4001"/>
                  </a:moveTo>
                  <a:cubicBezTo>
                    <a:pt x="13174" y="4006"/>
                    <a:pt x="13376" y="4199"/>
                    <a:pt x="13439" y="4355"/>
                  </a:cubicBezTo>
                  <a:cubicBezTo>
                    <a:pt x="13536" y="4580"/>
                    <a:pt x="13526" y="4849"/>
                    <a:pt x="13563" y="5088"/>
                  </a:cubicBezTo>
                  <a:cubicBezTo>
                    <a:pt x="13472" y="5466"/>
                    <a:pt x="13613" y="6027"/>
                    <a:pt x="13048" y="6027"/>
                  </a:cubicBezTo>
                  <a:cubicBezTo>
                    <a:pt x="13046" y="6027"/>
                    <a:pt x="13043" y="6027"/>
                    <a:pt x="13041" y="6027"/>
                  </a:cubicBezTo>
                  <a:cubicBezTo>
                    <a:pt x="12505" y="6023"/>
                    <a:pt x="12532" y="5495"/>
                    <a:pt x="12518" y="5106"/>
                  </a:cubicBezTo>
                  <a:cubicBezTo>
                    <a:pt x="12514" y="4854"/>
                    <a:pt x="12532" y="4584"/>
                    <a:pt x="12623" y="4355"/>
                  </a:cubicBezTo>
                  <a:cubicBezTo>
                    <a:pt x="12684" y="4199"/>
                    <a:pt x="12890" y="4001"/>
                    <a:pt x="13027" y="4001"/>
                  </a:cubicBezTo>
                  <a:close/>
                  <a:moveTo>
                    <a:pt x="2345" y="6705"/>
                  </a:moveTo>
                  <a:cubicBezTo>
                    <a:pt x="2390" y="6705"/>
                    <a:pt x="2428" y="6712"/>
                    <a:pt x="2443" y="6729"/>
                  </a:cubicBezTo>
                  <a:cubicBezTo>
                    <a:pt x="2545" y="6835"/>
                    <a:pt x="2581" y="7003"/>
                    <a:pt x="2695" y="7270"/>
                  </a:cubicBezTo>
                  <a:cubicBezTo>
                    <a:pt x="2438" y="7668"/>
                    <a:pt x="2173" y="8113"/>
                    <a:pt x="1870" y="8530"/>
                  </a:cubicBezTo>
                  <a:cubicBezTo>
                    <a:pt x="1831" y="8582"/>
                    <a:pt x="1712" y="8614"/>
                    <a:pt x="1610" y="8614"/>
                  </a:cubicBezTo>
                  <a:cubicBezTo>
                    <a:pt x="1559" y="8614"/>
                    <a:pt x="1512" y="8606"/>
                    <a:pt x="1481" y="8589"/>
                  </a:cubicBezTo>
                  <a:cubicBezTo>
                    <a:pt x="1384" y="8539"/>
                    <a:pt x="1270" y="8315"/>
                    <a:pt x="1306" y="8242"/>
                  </a:cubicBezTo>
                  <a:cubicBezTo>
                    <a:pt x="1550" y="7742"/>
                    <a:pt x="1824" y="7251"/>
                    <a:pt x="2114" y="6780"/>
                  </a:cubicBezTo>
                  <a:cubicBezTo>
                    <a:pt x="2141" y="6734"/>
                    <a:pt x="2256" y="6705"/>
                    <a:pt x="2345" y="6705"/>
                  </a:cubicBezTo>
                  <a:close/>
                  <a:moveTo>
                    <a:pt x="5391" y="6500"/>
                  </a:moveTo>
                  <a:cubicBezTo>
                    <a:pt x="5524" y="6673"/>
                    <a:pt x="5694" y="6835"/>
                    <a:pt x="5776" y="7031"/>
                  </a:cubicBezTo>
                  <a:cubicBezTo>
                    <a:pt x="5844" y="7188"/>
                    <a:pt x="5808" y="7388"/>
                    <a:pt x="5817" y="7664"/>
                  </a:cubicBezTo>
                  <a:cubicBezTo>
                    <a:pt x="5780" y="7884"/>
                    <a:pt x="5780" y="8209"/>
                    <a:pt x="5656" y="8485"/>
                  </a:cubicBezTo>
                  <a:cubicBezTo>
                    <a:pt x="5570" y="8673"/>
                    <a:pt x="5317" y="8787"/>
                    <a:pt x="5134" y="8934"/>
                  </a:cubicBezTo>
                  <a:cubicBezTo>
                    <a:pt x="5019" y="8751"/>
                    <a:pt x="4813" y="8568"/>
                    <a:pt x="4809" y="8379"/>
                  </a:cubicBezTo>
                  <a:cubicBezTo>
                    <a:pt x="4799" y="7905"/>
                    <a:pt x="4846" y="7430"/>
                    <a:pt x="4950" y="6967"/>
                  </a:cubicBezTo>
                  <a:cubicBezTo>
                    <a:pt x="4987" y="6789"/>
                    <a:pt x="5235" y="6656"/>
                    <a:pt x="5391" y="6500"/>
                  </a:cubicBezTo>
                  <a:close/>
                  <a:moveTo>
                    <a:pt x="10611" y="6238"/>
                  </a:moveTo>
                  <a:cubicBezTo>
                    <a:pt x="10753" y="6238"/>
                    <a:pt x="10980" y="6371"/>
                    <a:pt x="11024" y="6490"/>
                  </a:cubicBezTo>
                  <a:cubicBezTo>
                    <a:pt x="11134" y="6812"/>
                    <a:pt x="11161" y="7159"/>
                    <a:pt x="11221" y="7499"/>
                  </a:cubicBezTo>
                  <a:cubicBezTo>
                    <a:pt x="11147" y="7925"/>
                    <a:pt x="11116" y="8351"/>
                    <a:pt x="10987" y="8745"/>
                  </a:cubicBezTo>
                  <a:cubicBezTo>
                    <a:pt x="10936" y="8901"/>
                    <a:pt x="10694" y="9075"/>
                    <a:pt x="10520" y="9090"/>
                  </a:cubicBezTo>
                  <a:cubicBezTo>
                    <a:pt x="10518" y="9090"/>
                    <a:pt x="10516" y="9090"/>
                    <a:pt x="10514" y="9090"/>
                  </a:cubicBezTo>
                  <a:cubicBezTo>
                    <a:pt x="10407" y="9090"/>
                    <a:pt x="10181" y="8831"/>
                    <a:pt x="10175" y="8690"/>
                  </a:cubicBezTo>
                  <a:cubicBezTo>
                    <a:pt x="10158" y="7980"/>
                    <a:pt x="10185" y="7270"/>
                    <a:pt x="10236" y="6564"/>
                  </a:cubicBezTo>
                  <a:cubicBezTo>
                    <a:pt x="10249" y="6440"/>
                    <a:pt x="10465" y="6252"/>
                    <a:pt x="10598" y="6238"/>
                  </a:cubicBezTo>
                  <a:cubicBezTo>
                    <a:pt x="10602" y="6238"/>
                    <a:pt x="10606" y="6238"/>
                    <a:pt x="10611" y="6238"/>
                  </a:cubicBezTo>
                  <a:close/>
                  <a:moveTo>
                    <a:pt x="2109" y="0"/>
                  </a:moveTo>
                  <a:cubicBezTo>
                    <a:pt x="2086" y="101"/>
                    <a:pt x="2068" y="188"/>
                    <a:pt x="2050" y="276"/>
                  </a:cubicBezTo>
                  <a:cubicBezTo>
                    <a:pt x="1600" y="2196"/>
                    <a:pt x="1156" y="4121"/>
                    <a:pt x="698" y="6042"/>
                  </a:cubicBezTo>
                  <a:cubicBezTo>
                    <a:pt x="491" y="6894"/>
                    <a:pt x="230" y="7733"/>
                    <a:pt x="33" y="8585"/>
                  </a:cubicBezTo>
                  <a:cubicBezTo>
                    <a:pt x="0" y="8728"/>
                    <a:pt x="143" y="9035"/>
                    <a:pt x="266" y="9071"/>
                  </a:cubicBezTo>
                  <a:cubicBezTo>
                    <a:pt x="1898" y="9566"/>
                    <a:pt x="3521" y="10152"/>
                    <a:pt x="5194" y="10464"/>
                  </a:cubicBezTo>
                  <a:cubicBezTo>
                    <a:pt x="5673" y="10552"/>
                    <a:pt x="6168" y="10584"/>
                    <a:pt x="6667" y="10584"/>
                  </a:cubicBezTo>
                  <a:cubicBezTo>
                    <a:pt x="7341" y="10584"/>
                    <a:pt x="8024" y="10525"/>
                    <a:pt x="8690" y="10464"/>
                  </a:cubicBezTo>
                  <a:cubicBezTo>
                    <a:pt x="11454" y="10213"/>
                    <a:pt x="13852" y="8787"/>
                    <a:pt x="16423" y="7958"/>
                  </a:cubicBezTo>
                  <a:cubicBezTo>
                    <a:pt x="16299" y="6349"/>
                    <a:pt x="16176" y="4786"/>
                    <a:pt x="16056" y="3236"/>
                  </a:cubicBezTo>
                  <a:cubicBezTo>
                    <a:pt x="11235" y="2962"/>
                    <a:pt x="6468" y="2411"/>
                    <a:pt x="2109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" name="Google Shape;1360;p43"/>
            <p:cNvSpPr/>
            <p:nvPr/>
          </p:nvSpPr>
          <p:spPr>
            <a:xfrm>
              <a:off x="6358330" y="2087679"/>
              <a:ext cx="353171" cy="382874"/>
            </a:xfrm>
            <a:custGeom>
              <a:avLst/>
              <a:gdLst/>
              <a:ahLst/>
              <a:cxnLst/>
              <a:rect l="l" t="t" r="r" b="b"/>
              <a:pathLst>
                <a:path w="8787" h="9526" extrusionOk="0">
                  <a:moveTo>
                    <a:pt x="4299" y="1966"/>
                  </a:moveTo>
                  <a:cubicBezTo>
                    <a:pt x="4301" y="1966"/>
                    <a:pt x="4303" y="1966"/>
                    <a:pt x="4305" y="1966"/>
                  </a:cubicBezTo>
                  <a:cubicBezTo>
                    <a:pt x="4465" y="1986"/>
                    <a:pt x="4695" y="2076"/>
                    <a:pt x="4749" y="2205"/>
                  </a:cubicBezTo>
                  <a:cubicBezTo>
                    <a:pt x="4937" y="2618"/>
                    <a:pt x="5062" y="3057"/>
                    <a:pt x="5227" y="3529"/>
                  </a:cubicBezTo>
                  <a:cubicBezTo>
                    <a:pt x="5126" y="3677"/>
                    <a:pt x="5052" y="3901"/>
                    <a:pt x="4928" y="3937"/>
                  </a:cubicBezTo>
                  <a:cubicBezTo>
                    <a:pt x="4893" y="3947"/>
                    <a:pt x="4850" y="3952"/>
                    <a:pt x="4803" y="3952"/>
                  </a:cubicBezTo>
                  <a:cubicBezTo>
                    <a:pt x="4638" y="3952"/>
                    <a:pt x="4431" y="3894"/>
                    <a:pt x="4406" y="3823"/>
                  </a:cubicBezTo>
                  <a:cubicBezTo>
                    <a:pt x="4231" y="3300"/>
                    <a:pt x="4112" y="2755"/>
                    <a:pt x="4011" y="2214"/>
                  </a:cubicBezTo>
                  <a:cubicBezTo>
                    <a:pt x="3998" y="2147"/>
                    <a:pt x="4203" y="1966"/>
                    <a:pt x="4299" y="1966"/>
                  </a:cubicBezTo>
                  <a:close/>
                  <a:moveTo>
                    <a:pt x="1780" y="2235"/>
                  </a:moveTo>
                  <a:cubicBezTo>
                    <a:pt x="2175" y="2235"/>
                    <a:pt x="2197" y="2618"/>
                    <a:pt x="2224" y="2934"/>
                  </a:cubicBezTo>
                  <a:cubicBezTo>
                    <a:pt x="2247" y="3186"/>
                    <a:pt x="2278" y="3451"/>
                    <a:pt x="2219" y="3689"/>
                  </a:cubicBezTo>
                  <a:lnTo>
                    <a:pt x="2219" y="3690"/>
                  </a:lnTo>
                  <a:cubicBezTo>
                    <a:pt x="2173" y="3869"/>
                    <a:pt x="1990" y="4011"/>
                    <a:pt x="1866" y="4166"/>
                  </a:cubicBezTo>
                  <a:cubicBezTo>
                    <a:pt x="1706" y="4024"/>
                    <a:pt x="1499" y="3905"/>
                    <a:pt x="1403" y="3731"/>
                  </a:cubicBezTo>
                  <a:cubicBezTo>
                    <a:pt x="1321" y="3565"/>
                    <a:pt x="1361" y="3336"/>
                    <a:pt x="1348" y="3140"/>
                  </a:cubicBezTo>
                  <a:lnTo>
                    <a:pt x="1361" y="3140"/>
                  </a:lnTo>
                  <a:cubicBezTo>
                    <a:pt x="1361" y="3085"/>
                    <a:pt x="1357" y="3030"/>
                    <a:pt x="1361" y="2975"/>
                  </a:cubicBezTo>
                  <a:cubicBezTo>
                    <a:pt x="1380" y="2677"/>
                    <a:pt x="1302" y="2269"/>
                    <a:pt x="1724" y="2237"/>
                  </a:cubicBezTo>
                  <a:cubicBezTo>
                    <a:pt x="1744" y="2235"/>
                    <a:pt x="1763" y="2235"/>
                    <a:pt x="1780" y="2235"/>
                  </a:cubicBezTo>
                  <a:close/>
                  <a:moveTo>
                    <a:pt x="6838" y="4973"/>
                  </a:moveTo>
                  <a:cubicBezTo>
                    <a:pt x="6956" y="4973"/>
                    <a:pt x="7158" y="5219"/>
                    <a:pt x="7229" y="5390"/>
                  </a:cubicBezTo>
                  <a:cubicBezTo>
                    <a:pt x="7307" y="5583"/>
                    <a:pt x="7271" y="5821"/>
                    <a:pt x="7280" y="5968"/>
                  </a:cubicBezTo>
                  <a:cubicBezTo>
                    <a:pt x="7280" y="6092"/>
                    <a:pt x="7284" y="6147"/>
                    <a:pt x="7280" y="6202"/>
                  </a:cubicBezTo>
                  <a:cubicBezTo>
                    <a:pt x="7275" y="6531"/>
                    <a:pt x="7339" y="6945"/>
                    <a:pt x="6886" y="6976"/>
                  </a:cubicBezTo>
                  <a:cubicBezTo>
                    <a:pt x="6867" y="6978"/>
                    <a:pt x="6849" y="6979"/>
                    <a:pt x="6831" y="6979"/>
                  </a:cubicBezTo>
                  <a:cubicBezTo>
                    <a:pt x="6425" y="6979"/>
                    <a:pt x="6347" y="6590"/>
                    <a:pt x="6317" y="6253"/>
                  </a:cubicBezTo>
                  <a:cubicBezTo>
                    <a:pt x="6294" y="5964"/>
                    <a:pt x="6272" y="5653"/>
                    <a:pt x="6359" y="5386"/>
                  </a:cubicBezTo>
                  <a:cubicBezTo>
                    <a:pt x="6418" y="5207"/>
                    <a:pt x="6648" y="5005"/>
                    <a:pt x="6826" y="4974"/>
                  </a:cubicBezTo>
                  <a:cubicBezTo>
                    <a:pt x="6830" y="4973"/>
                    <a:pt x="6834" y="4973"/>
                    <a:pt x="6838" y="4973"/>
                  </a:cubicBezTo>
                  <a:close/>
                  <a:moveTo>
                    <a:pt x="3475" y="4876"/>
                  </a:moveTo>
                  <a:cubicBezTo>
                    <a:pt x="3480" y="4876"/>
                    <a:pt x="3485" y="4876"/>
                    <a:pt x="3489" y="4877"/>
                  </a:cubicBezTo>
                  <a:cubicBezTo>
                    <a:pt x="3659" y="4895"/>
                    <a:pt x="3874" y="5079"/>
                    <a:pt x="3943" y="5243"/>
                  </a:cubicBezTo>
                  <a:cubicBezTo>
                    <a:pt x="4039" y="5487"/>
                    <a:pt x="4021" y="5780"/>
                    <a:pt x="4053" y="6064"/>
                  </a:cubicBezTo>
                  <a:cubicBezTo>
                    <a:pt x="3994" y="6421"/>
                    <a:pt x="4158" y="6976"/>
                    <a:pt x="3576" y="6985"/>
                  </a:cubicBezTo>
                  <a:cubicBezTo>
                    <a:pt x="3574" y="6985"/>
                    <a:pt x="3571" y="6985"/>
                    <a:pt x="3569" y="6985"/>
                  </a:cubicBezTo>
                  <a:cubicBezTo>
                    <a:pt x="3008" y="6985"/>
                    <a:pt x="3017" y="6457"/>
                    <a:pt x="3013" y="6041"/>
                  </a:cubicBezTo>
                  <a:cubicBezTo>
                    <a:pt x="3004" y="5771"/>
                    <a:pt x="3013" y="5486"/>
                    <a:pt x="3100" y="5239"/>
                  </a:cubicBezTo>
                  <a:cubicBezTo>
                    <a:pt x="3148" y="5085"/>
                    <a:pt x="3353" y="4876"/>
                    <a:pt x="3475" y="4876"/>
                  </a:cubicBezTo>
                  <a:close/>
                  <a:moveTo>
                    <a:pt x="5324" y="7081"/>
                  </a:moveTo>
                  <a:cubicBezTo>
                    <a:pt x="5735" y="7081"/>
                    <a:pt x="5718" y="7556"/>
                    <a:pt x="5749" y="7879"/>
                  </a:cubicBezTo>
                  <a:cubicBezTo>
                    <a:pt x="5786" y="8268"/>
                    <a:pt x="5909" y="8809"/>
                    <a:pt x="5323" y="8819"/>
                  </a:cubicBezTo>
                  <a:cubicBezTo>
                    <a:pt x="5319" y="8819"/>
                    <a:pt x="5314" y="8819"/>
                    <a:pt x="5310" y="8819"/>
                  </a:cubicBezTo>
                  <a:cubicBezTo>
                    <a:pt x="4787" y="8819"/>
                    <a:pt x="4881" y="8298"/>
                    <a:pt x="4736" y="7837"/>
                  </a:cubicBezTo>
                  <a:cubicBezTo>
                    <a:pt x="4919" y="7572"/>
                    <a:pt x="5098" y="7090"/>
                    <a:pt x="5295" y="7082"/>
                  </a:cubicBezTo>
                  <a:cubicBezTo>
                    <a:pt x="5305" y="7081"/>
                    <a:pt x="5314" y="7081"/>
                    <a:pt x="5324" y="7081"/>
                  </a:cubicBezTo>
                  <a:close/>
                  <a:moveTo>
                    <a:pt x="6174" y="1"/>
                  </a:moveTo>
                  <a:cubicBezTo>
                    <a:pt x="5159" y="666"/>
                    <a:pt x="4144" y="956"/>
                    <a:pt x="3112" y="956"/>
                  </a:cubicBezTo>
                  <a:cubicBezTo>
                    <a:pt x="2099" y="956"/>
                    <a:pt x="1070" y="677"/>
                    <a:pt x="10" y="202"/>
                  </a:cubicBezTo>
                  <a:cubicBezTo>
                    <a:pt x="10" y="1861"/>
                    <a:pt x="0" y="3451"/>
                    <a:pt x="10" y="5042"/>
                  </a:cubicBezTo>
                  <a:cubicBezTo>
                    <a:pt x="19" y="6160"/>
                    <a:pt x="624" y="7027"/>
                    <a:pt x="1403" y="7687"/>
                  </a:cubicBezTo>
                  <a:cubicBezTo>
                    <a:pt x="2839" y="8906"/>
                    <a:pt x="4535" y="9526"/>
                    <a:pt x="6415" y="9526"/>
                  </a:cubicBezTo>
                  <a:cubicBezTo>
                    <a:pt x="6521" y="9526"/>
                    <a:pt x="6627" y="9524"/>
                    <a:pt x="6734" y="9520"/>
                  </a:cubicBezTo>
                  <a:cubicBezTo>
                    <a:pt x="6881" y="9514"/>
                    <a:pt x="7064" y="9410"/>
                    <a:pt x="7169" y="9295"/>
                  </a:cubicBezTo>
                  <a:cubicBezTo>
                    <a:pt x="7545" y="8870"/>
                    <a:pt x="7898" y="8424"/>
                    <a:pt x="8246" y="7980"/>
                  </a:cubicBezTo>
                  <a:cubicBezTo>
                    <a:pt x="8357" y="7843"/>
                    <a:pt x="8494" y="7677"/>
                    <a:pt x="8503" y="7517"/>
                  </a:cubicBezTo>
                  <a:cubicBezTo>
                    <a:pt x="8572" y="6293"/>
                    <a:pt x="8787" y="5079"/>
                    <a:pt x="8096" y="3897"/>
                  </a:cubicBezTo>
                  <a:cubicBezTo>
                    <a:pt x="7371" y="2655"/>
                    <a:pt x="6812" y="1316"/>
                    <a:pt x="6174" y="1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" name="Google Shape;1361;p43"/>
            <p:cNvSpPr/>
            <p:nvPr/>
          </p:nvSpPr>
          <p:spPr>
            <a:xfrm>
              <a:off x="6623081" y="2036634"/>
              <a:ext cx="216517" cy="180866"/>
            </a:xfrm>
            <a:custGeom>
              <a:avLst/>
              <a:gdLst/>
              <a:ahLst/>
              <a:cxnLst/>
              <a:rect l="l" t="t" r="r" b="b"/>
              <a:pathLst>
                <a:path w="5387" h="4500" extrusionOk="0">
                  <a:moveTo>
                    <a:pt x="1" y="1"/>
                  </a:moveTo>
                  <a:cubicBezTo>
                    <a:pt x="110" y="377"/>
                    <a:pt x="157" y="707"/>
                    <a:pt x="298" y="991"/>
                  </a:cubicBezTo>
                  <a:cubicBezTo>
                    <a:pt x="844" y="2086"/>
                    <a:pt x="1421" y="3163"/>
                    <a:pt x="2004" y="4240"/>
                  </a:cubicBezTo>
                  <a:cubicBezTo>
                    <a:pt x="2063" y="4353"/>
                    <a:pt x="2228" y="4500"/>
                    <a:pt x="2320" y="4500"/>
                  </a:cubicBezTo>
                  <a:cubicBezTo>
                    <a:pt x="2327" y="4500"/>
                    <a:pt x="2333" y="4499"/>
                    <a:pt x="2338" y="4498"/>
                  </a:cubicBezTo>
                  <a:cubicBezTo>
                    <a:pt x="3337" y="4258"/>
                    <a:pt x="4332" y="3983"/>
                    <a:pt x="5386" y="3705"/>
                  </a:cubicBezTo>
                  <a:cubicBezTo>
                    <a:pt x="4019" y="1751"/>
                    <a:pt x="2288" y="495"/>
                    <a:pt x="1" y="1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" name="Google Shape;1362;p43"/>
            <p:cNvSpPr/>
            <p:nvPr/>
          </p:nvSpPr>
          <p:spPr>
            <a:xfrm>
              <a:off x="6109978" y="2033660"/>
              <a:ext cx="218366" cy="276967"/>
            </a:xfrm>
            <a:custGeom>
              <a:avLst/>
              <a:gdLst/>
              <a:ahLst/>
              <a:cxnLst/>
              <a:rect l="l" t="t" r="r" b="b"/>
              <a:pathLst>
                <a:path w="5433" h="6891" extrusionOk="0">
                  <a:moveTo>
                    <a:pt x="3671" y="1"/>
                  </a:moveTo>
                  <a:cubicBezTo>
                    <a:pt x="3356" y="1"/>
                    <a:pt x="2952" y="255"/>
                    <a:pt x="2678" y="478"/>
                  </a:cubicBezTo>
                  <a:cubicBezTo>
                    <a:pt x="1385" y="1537"/>
                    <a:pt x="836" y="3049"/>
                    <a:pt x="382" y="4580"/>
                  </a:cubicBezTo>
                  <a:cubicBezTo>
                    <a:pt x="162" y="5318"/>
                    <a:pt x="120" y="6111"/>
                    <a:pt x="1" y="6890"/>
                  </a:cubicBezTo>
                  <a:cubicBezTo>
                    <a:pt x="1826" y="6688"/>
                    <a:pt x="3545" y="6500"/>
                    <a:pt x="5424" y="6295"/>
                  </a:cubicBezTo>
                  <a:cubicBezTo>
                    <a:pt x="5424" y="4924"/>
                    <a:pt x="5432" y="3572"/>
                    <a:pt x="5419" y="2216"/>
                  </a:cubicBezTo>
                  <a:cubicBezTo>
                    <a:pt x="5415" y="1890"/>
                    <a:pt x="5350" y="1564"/>
                    <a:pt x="5300" y="1238"/>
                  </a:cubicBezTo>
                  <a:cubicBezTo>
                    <a:pt x="5158" y="377"/>
                    <a:pt x="4433" y="144"/>
                    <a:pt x="3768" y="10"/>
                  </a:cubicBezTo>
                  <a:cubicBezTo>
                    <a:pt x="3737" y="4"/>
                    <a:pt x="3705" y="1"/>
                    <a:pt x="3671" y="1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" name="Google Shape;1363;p43"/>
            <p:cNvSpPr/>
            <p:nvPr/>
          </p:nvSpPr>
          <p:spPr>
            <a:xfrm>
              <a:off x="4880114" y="2466175"/>
              <a:ext cx="291476" cy="125561"/>
            </a:xfrm>
            <a:custGeom>
              <a:avLst/>
              <a:gdLst/>
              <a:ahLst/>
              <a:cxnLst/>
              <a:rect l="l" t="t" r="r" b="b"/>
              <a:pathLst>
                <a:path w="7252" h="3124" extrusionOk="0">
                  <a:moveTo>
                    <a:pt x="4849" y="1"/>
                  </a:moveTo>
                  <a:cubicBezTo>
                    <a:pt x="4766" y="1"/>
                    <a:pt x="4675" y="16"/>
                    <a:pt x="4575" y="44"/>
                  </a:cubicBezTo>
                  <a:cubicBezTo>
                    <a:pt x="3430" y="351"/>
                    <a:pt x="2274" y="644"/>
                    <a:pt x="1128" y="951"/>
                  </a:cubicBezTo>
                  <a:cubicBezTo>
                    <a:pt x="767" y="1047"/>
                    <a:pt x="413" y="1176"/>
                    <a:pt x="1" y="1304"/>
                  </a:cubicBezTo>
                  <a:cubicBezTo>
                    <a:pt x="2485" y="1927"/>
                    <a:pt x="4869" y="2528"/>
                    <a:pt x="7252" y="3124"/>
                  </a:cubicBezTo>
                  <a:cubicBezTo>
                    <a:pt x="6688" y="2147"/>
                    <a:pt x="6001" y="1272"/>
                    <a:pt x="5386" y="351"/>
                  </a:cubicBezTo>
                  <a:cubicBezTo>
                    <a:pt x="5219" y="98"/>
                    <a:pt x="5057" y="1"/>
                    <a:pt x="4849" y="1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" name="Google Shape;1364;p43"/>
            <p:cNvSpPr/>
            <p:nvPr/>
          </p:nvSpPr>
          <p:spPr>
            <a:xfrm>
              <a:off x="4795749" y="2546601"/>
              <a:ext cx="384321" cy="243968"/>
            </a:xfrm>
            <a:custGeom>
              <a:avLst/>
              <a:gdLst/>
              <a:ahLst/>
              <a:cxnLst/>
              <a:rect l="l" t="t" r="r" b="b"/>
              <a:pathLst>
                <a:path w="9562" h="6070" extrusionOk="0">
                  <a:moveTo>
                    <a:pt x="1" y="1"/>
                  </a:moveTo>
                  <a:lnTo>
                    <a:pt x="1" y="1"/>
                  </a:lnTo>
                  <a:cubicBezTo>
                    <a:pt x="394" y="1509"/>
                    <a:pt x="3144" y="4955"/>
                    <a:pt x="4785" y="6069"/>
                  </a:cubicBezTo>
                  <a:cubicBezTo>
                    <a:pt x="5409" y="5611"/>
                    <a:pt x="5963" y="5088"/>
                    <a:pt x="6614" y="4749"/>
                  </a:cubicBezTo>
                  <a:cubicBezTo>
                    <a:pt x="7824" y="4121"/>
                    <a:pt x="8617" y="3080"/>
                    <a:pt x="9562" y="2095"/>
                  </a:cubicBezTo>
                  <a:cubicBezTo>
                    <a:pt x="6399" y="1223"/>
                    <a:pt x="3328" y="201"/>
                    <a:pt x="1" y="1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" name="Google Shape;1365;p43"/>
            <p:cNvSpPr/>
            <p:nvPr/>
          </p:nvSpPr>
          <p:spPr>
            <a:xfrm>
              <a:off x="5019181" y="2641095"/>
              <a:ext cx="412013" cy="267521"/>
            </a:xfrm>
            <a:custGeom>
              <a:avLst/>
              <a:gdLst/>
              <a:ahLst/>
              <a:cxnLst/>
              <a:rect l="l" t="t" r="r" b="b"/>
              <a:pathLst>
                <a:path w="10251" h="6656" extrusionOk="0">
                  <a:moveTo>
                    <a:pt x="5171" y="0"/>
                  </a:moveTo>
                  <a:cubicBezTo>
                    <a:pt x="4987" y="0"/>
                    <a:pt x="4847" y="66"/>
                    <a:pt x="4685" y="248"/>
                  </a:cubicBezTo>
                  <a:cubicBezTo>
                    <a:pt x="3589" y="1453"/>
                    <a:pt x="2545" y="2709"/>
                    <a:pt x="995" y="3401"/>
                  </a:cubicBezTo>
                  <a:cubicBezTo>
                    <a:pt x="615" y="3570"/>
                    <a:pt x="330" y="3955"/>
                    <a:pt x="0" y="4240"/>
                  </a:cubicBezTo>
                  <a:cubicBezTo>
                    <a:pt x="79" y="4341"/>
                    <a:pt x="107" y="4396"/>
                    <a:pt x="147" y="4423"/>
                  </a:cubicBezTo>
                  <a:cubicBezTo>
                    <a:pt x="284" y="4514"/>
                    <a:pt x="427" y="4602"/>
                    <a:pt x="568" y="4685"/>
                  </a:cubicBezTo>
                  <a:cubicBezTo>
                    <a:pt x="2177" y="5615"/>
                    <a:pt x="3874" y="6243"/>
                    <a:pt x="5639" y="6655"/>
                  </a:cubicBezTo>
                  <a:lnTo>
                    <a:pt x="5703" y="6394"/>
                  </a:lnTo>
                  <a:cubicBezTo>
                    <a:pt x="5683" y="6392"/>
                    <a:pt x="5663" y="6383"/>
                    <a:pt x="5648" y="6371"/>
                  </a:cubicBezTo>
                  <a:cubicBezTo>
                    <a:pt x="5547" y="6284"/>
                    <a:pt x="5502" y="6018"/>
                    <a:pt x="5566" y="5894"/>
                  </a:cubicBezTo>
                  <a:cubicBezTo>
                    <a:pt x="5681" y="5656"/>
                    <a:pt x="5881" y="5454"/>
                    <a:pt x="6066" y="5257"/>
                  </a:cubicBezTo>
                  <a:cubicBezTo>
                    <a:pt x="7422" y="3822"/>
                    <a:pt x="8779" y="2398"/>
                    <a:pt x="10250" y="852"/>
                  </a:cubicBezTo>
                  <a:cubicBezTo>
                    <a:pt x="8523" y="559"/>
                    <a:pt x="6950" y="307"/>
                    <a:pt x="5387" y="23"/>
                  </a:cubicBezTo>
                  <a:cubicBezTo>
                    <a:pt x="5307" y="9"/>
                    <a:pt x="5236" y="0"/>
                    <a:pt x="5171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" name="Google Shape;1366;p43"/>
            <p:cNvSpPr/>
            <p:nvPr/>
          </p:nvSpPr>
          <p:spPr>
            <a:xfrm>
              <a:off x="5119061" y="2450138"/>
              <a:ext cx="315592" cy="192241"/>
            </a:xfrm>
            <a:custGeom>
              <a:avLst/>
              <a:gdLst/>
              <a:ahLst/>
              <a:cxnLst/>
              <a:rect l="l" t="t" r="r" b="b"/>
              <a:pathLst>
                <a:path w="7852" h="4783" extrusionOk="0">
                  <a:moveTo>
                    <a:pt x="2154" y="0"/>
                  </a:moveTo>
                  <a:cubicBezTo>
                    <a:pt x="1446" y="0"/>
                    <a:pt x="728" y="60"/>
                    <a:pt x="1" y="200"/>
                  </a:cubicBezTo>
                  <a:cubicBezTo>
                    <a:pt x="37" y="297"/>
                    <a:pt x="51" y="352"/>
                    <a:pt x="83" y="392"/>
                  </a:cubicBezTo>
                  <a:cubicBezTo>
                    <a:pt x="853" y="1478"/>
                    <a:pt x="1618" y="2569"/>
                    <a:pt x="2407" y="3642"/>
                  </a:cubicBezTo>
                  <a:cubicBezTo>
                    <a:pt x="2508" y="3784"/>
                    <a:pt x="2719" y="3889"/>
                    <a:pt x="2893" y="3926"/>
                  </a:cubicBezTo>
                  <a:cubicBezTo>
                    <a:pt x="3901" y="4118"/>
                    <a:pt x="4910" y="4288"/>
                    <a:pt x="5918" y="4458"/>
                  </a:cubicBezTo>
                  <a:cubicBezTo>
                    <a:pt x="6551" y="4568"/>
                    <a:pt x="7187" y="4669"/>
                    <a:pt x="7852" y="4783"/>
                  </a:cubicBezTo>
                  <a:cubicBezTo>
                    <a:pt x="7298" y="3353"/>
                    <a:pt x="6770" y="2001"/>
                    <a:pt x="6211" y="552"/>
                  </a:cubicBezTo>
                  <a:cubicBezTo>
                    <a:pt x="4916" y="236"/>
                    <a:pt x="3557" y="0"/>
                    <a:pt x="2154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" name="Google Shape;1367;p43"/>
            <p:cNvSpPr/>
            <p:nvPr/>
          </p:nvSpPr>
          <p:spPr>
            <a:xfrm>
              <a:off x="5402622" y="2482453"/>
              <a:ext cx="224033" cy="197707"/>
            </a:xfrm>
            <a:custGeom>
              <a:avLst/>
              <a:gdLst/>
              <a:ahLst/>
              <a:cxnLst/>
              <a:rect l="l" t="t" r="r" b="b"/>
              <a:pathLst>
                <a:path w="5574" h="4919" extrusionOk="0">
                  <a:moveTo>
                    <a:pt x="0" y="1"/>
                  </a:moveTo>
                  <a:cubicBezTo>
                    <a:pt x="614" y="1389"/>
                    <a:pt x="1177" y="2677"/>
                    <a:pt x="1755" y="3961"/>
                  </a:cubicBezTo>
                  <a:cubicBezTo>
                    <a:pt x="1806" y="4075"/>
                    <a:pt x="1938" y="4218"/>
                    <a:pt x="2053" y="4231"/>
                  </a:cubicBezTo>
                  <a:cubicBezTo>
                    <a:pt x="3112" y="4387"/>
                    <a:pt x="4102" y="4919"/>
                    <a:pt x="5190" y="4919"/>
                  </a:cubicBezTo>
                  <a:cubicBezTo>
                    <a:pt x="5316" y="4919"/>
                    <a:pt x="5444" y="4911"/>
                    <a:pt x="5573" y="4896"/>
                  </a:cubicBezTo>
                  <a:lnTo>
                    <a:pt x="5532" y="4511"/>
                  </a:lnTo>
                  <a:cubicBezTo>
                    <a:pt x="5372" y="4452"/>
                    <a:pt x="5193" y="4410"/>
                    <a:pt x="5093" y="4295"/>
                  </a:cubicBezTo>
                  <a:cubicBezTo>
                    <a:pt x="4900" y="4073"/>
                    <a:pt x="4749" y="3821"/>
                    <a:pt x="4644" y="3547"/>
                  </a:cubicBezTo>
                  <a:cubicBezTo>
                    <a:pt x="4424" y="2970"/>
                    <a:pt x="4267" y="2365"/>
                    <a:pt x="4035" y="1792"/>
                  </a:cubicBezTo>
                  <a:cubicBezTo>
                    <a:pt x="3947" y="1572"/>
                    <a:pt x="3750" y="1325"/>
                    <a:pt x="3539" y="1238"/>
                  </a:cubicBezTo>
                  <a:cubicBezTo>
                    <a:pt x="2594" y="853"/>
                    <a:pt x="1623" y="513"/>
                    <a:pt x="660" y="165"/>
                  </a:cubicBezTo>
                  <a:cubicBezTo>
                    <a:pt x="472" y="96"/>
                    <a:pt x="266" y="64"/>
                    <a:pt x="0" y="1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" name="Google Shape;1368;p43"/>
            <p:cNvSpPr/>
            <p:nvPr/>
          </p:nvSpPr>
          <p:spPr>
            <a:xfrm>
              <a:off x="5245869" y="2684543"/>
              <a:ext cx="355905" cy="249676"/>
            </a:xfrm>
            <a:custGeom>
              <a:avLst/>
              <a:gdLst/>
              <a:ahLst/>
              <a:cxnLst/>
              <a:rect l="l" t="t" r="r" b="b"/>
              <a:pathLst>
                <a:path w="8855" h="6212" extrusionOk="0">
                  <a:moveTo>
                    <a:pt x="5628" y="0"/>
                  </a:moveTo>
                  <a:cubicBezTo>
                    <a:pt x="5537" y="0"/>
                    <a:pt x="5412" y="57"/>
                    <a:pt x="5354" y="124"/>
                  </a:cubicBezTo>
                  <a:cubicBezTo>
                    <a:pt x="4708" y="848"/>
                    <a:pt x="4020" y="1545"/>
                    <a:pt x="3456" y="2329"/>
                  </a:cubicBezTo>
                  <a:cubicBezTo>
                    <a:pt x="2630" y="3480"/>
                    <a:pt x="1622" y="4420"/>
                    <a:pt x="481" y="5226"/>
                  </a:cubicBezTo>
                  <a:cubicBezTo>
                    <a:pt x="397" y="5280"/>
                    <a:pt x="251" y="5323"/>
                    <a:pt x="142" y="5323"/>
                  </a:cubicBezTo>
                  <a:cubicBezTo>
                    <a:pt x="113" y="5323"/>
                    <a:pt x="86" y="5320"/>
                    <a:pt x="64" y="5313"/>
                  </a:cubicBezTo>
                  <a:lnTo>
                    <a:pt x="0" y="5574"/>
                  </a:lnTo>
                  <a:cubicBezTo>
                    <a:pt x="894" y="5789"/>
                    <a:pt x="1805" y="5946"/>
                    <a:pt x="2731" y="6056"/>
                  </a:cubicBezTo>
                  <a:cubicBezTo>
                    <a:pt x="3558" y="6157"/>
                    <a:pt x="4392" y="6210"/>
                    <a:pt x="5225" y="6212"/>
                  </a:cubicBezTo>
                  <a:lnTo>
                    <a:pt x="5230" y="5882"/>
                  </a:lnTo>
                  <a:cubicBezTo>
                    <a:pt x="5215" y="5712"/>
                    <a:pt x="5165" y="5533"/>
                    <a:pt x="5198" y="5373"/>
                  </a:cubicBezTo>
                  <a:cubicBezTo>
                    <a:pt x="5233" y="5217"/>
                    <a:pt x="5344" y="5074"/>
                    <a:pt x="5445" y="4946"/>
                  </a:cubicBezTo>
                  <a:cubicBezTo>
                    <a:pt x="5802" y="4483"/>
                    <a:pt x="6169" y="4025"/>
                    <a:pt x="6539" y="3572"/>
                  </a:cubicBezTo>
                  <a:cubicBezTo>
                    <a:pt x="7286" y="2659"/>
                    <a:pt x="8039" y="1747"/>
                    <a:pt x="8855" y="753"/>
                  </a:cubicBezTo>
                  <a:cubicBezTo>
                    <a:pt x="7700" y="478"/>
                    <a:pt x="6686" y="230"/>
                    <a:pt x="5670" y="5"/>
                  </a:cubicBezTo>
                  <a:cubicBezTo>
                    <a:pt x="5657" y="2"/>
                    <a:pt x="5643" y="0"/>
                    <a:pt x="5628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" name="Google Shape;1369;p43"/>
            <p:cNvSpPr/>
            <p:nvPr/>
          </p:nvSpPr>
          <p:spPr>
            <a:xfrm>
              <a:off x="5455837" y="2726102"/>
              <a:ext cx="436450" cy="208117"/>
            </a:xfrm>
            <a:custGeom>
              <a:avLst/>
              <a:gdLst/>
              <a:ahLst/>
              <a:cxnLst/>
              <a:rect l="l" t="t" r="r" b="b"/>
              <a:pathLst>
                <a:path w="10859" h="5178" extrusionOk="0">
                  <a:moveTo>
                    <a:pt x="4606" y="1"/>
                  </a:moveTo>
                  <a:cubicBezTo>
                    <a:pt x="4478" y="1"/>
                    <a:pt x="4306" y="78"/>
                    <a:pt x="4235" y="172"/>
                  </a:cubicBezTo>
                  <a:cubicBezTo>
                    <a:pt x="3112" y="1570"/>
                    <a:pt x="2007" y="2986"/>
                    <a:pt x="894" y="4394"/>
                  </a:cubicBezTo>
                  <a:cubicBezTo>
                    <a:pt x="793" y="4523"/>
                    <a:pt x="692" y="4678"/>
                    <a:pt x="550" y="4742"/>
                  </a:cubicBezTo>
                  <a:cubicBezTo>
                    <a:pt x="390" y="4820"/>
                    <a:pt x="188" y="4816"/>
                    <a:pt x="5" y="4848"/>
                  </a:cubicBezTo>
                  <a:lnTo>
                    <a:pt x="0" y="5178"/>
                  </a:lnTo>
                  <a:cubicBezTo>
                    <a:pt x="3351" y="5178"/>
                    <a:pt x="6536" y="4362"/>
                    <a:pt x="9603" y="2839"/>
                  </a:cubicBezTo>
                  <a:cubicBezTo>
                    <a:pt x="10024" y="2633"/>
                    <a:pt x="10364" y="2254"/>
                    <a:pt x="10859" y="1859"/>
                  </a:cubicBezTo>
                  <a:cubicBezTo>
                    <a:pt x="10455" y="1625"/>
                    <a:pt x="10213" y="1415"/>
                    <a:pt x="9937" y="1341"/>
                  </a:cubicBezTo>
                  <a:cubicBezTo>
                    <a:pt x="8187" y="874"/>
                    <a:pt x="6427" y="434"/>
                    <a:pt x="4666" y="7"/>
                  </a:cubicBezTo>
                  <a:cubicBezTo>
                    <a:pt x="4648" y="3"/>
                    <a:pt x="4628" y="1"/>
                    <a:pt x="4606" y="1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8" name="Google Shape;1370;p43"/>
            <p:cNvSpPr/>
            <p:nvPr/>
          </p:nvSpPr>
          <p:spPr>
            <a:xfrm>
              <a:off x="5595267" y="2552108"/>
              <a:ext cx="249877" cy="189950"/>
            </a:xfrm>
            <a:custGeom>
              <a:avLst/>
              <a:gdLst/>
              <a:ahLst/>
              <a:cxnLst/>
              <a:rect l="l" t="t" r="r" b="b"/>
              <a:pathLst>
                <a:path w="6217" h="4726" extrusionOk="0">
                  <a:moveTo>
                    <a:pt x="0" y="1"/>
                  </a:moveTo>
                  <a:lnTo>
                    <a:pt x="0" y="1"/>
                  </a:lnTo>
                  <a:cubicBezTo>
                    <a:pt x="147" y="426"/>
                    <a:pt x="240" y="716"/>
                    <a:pt x="348" y="1000"/>
                  </a:cubicBezTo>
                  <a:cubicBezTo>
                    <a:pt x="523" y="1421"/>
                    <a:pt x="733" y="1829"/>
                    <a:pt x="876" y="2260"/>
                  </a:cubicBezTo>
                  <a:cubicBezTo>
                    <a:pt x="926" y="2416"/>
                    <a:pt x="834" y="2622"/>
                    <a:pt x="807" y="2805"/>
                  </a:cubicBezTo>
                  <a:lnTo>
                    <a:pt x="739" y="2778"/>
                  </a:lnTo>
                  <a:lnTo>
                    <a:pt x="739" y="2778"/>
                  </a:lnTo>
                  <a:lnTo>
                    <a:pt x="779" y="3163"/>
                  </a:lnTo>
                  <a:cubicBezTo>
                    <a:pt x="793" y="3163"/>
                    <a:pt x="802" y="3158"/>
                    <a:pt x="817" y="3158"/>
                  </a:cubicBezTo>
                  <a:cubicBezTo>
                    <a:pt x="822" y="3158"/>
                    <a:pt x="828" y="3157"/>
                    <a:pt x="833" y="3157"/>
                  </a:cubicBezTo>
                  <a:cubicBezTo>
                    <a:pt x="893" y="3157"/>
                    <a:pt x="959" y="3197"/>
                    <a:pt x="1013" y="3227"/>
                  </a:cubicBezTo>
                  <a:cubicBezTo>
                    <a:pt x="1279" y="3360"/>
                    <a:pt x="1522" y="3552"/>
                    <a:pt x="1801" y="3626"/>
                  </a:cubicBezTo>
                  <a:cubicBezTo>
                    <a:pt x="3269" y="4011"/>
                    <a:pt x="4745" y="4364"/>
                    <a:pt x="6216" y="4726"/>
                  </a:cubicBezTo>
                  <a:cubicBezTo>
                    <a:pt x="4699" y="2540"/>
                    <a:pt x="2573" y="1114"/>
                    <a:pt x="0" y="1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9" name="Google Shape;1371;p43"/>
            <p:cNvSpPr/>
            <p:nvPr/>
          </p:nvSpPr>
          <p:spPr>
            <a:xfrm>
              <a:off x="4752300" y="853075"/>
              <a:ext cx="3477736" cy="3727292"/>
            </a:xfrm>
            <a:custGeom>
              <a:avLst/>
              <a:gdLst/>
              <a:ahLst/>
              <a:cxnLst/>
              <a:rect l="l" t="t" r="r" b="b"/>
              <a:pathLst>
                <a:path w="86527" h="92736" extrusionOk="0">
                  <a:moveTo>
                    <a:pt x="47022" y="852"/>
                  </a:moveTo>
                  <a:cubicBezTo>
                    <a:pt x="47328" y="852"/>
                    <a:pt x="47635" y="1010"/>
                    <a:pt x="48035" y="1314"/>
                  </a:cubicBezTo>
                  <a:cubicBezTo>
                    <a:pt x="48821" y="1910"/>
                    <a:pt x="49639" y="2419"/>
                    <a:pt x="50600" y="2419"/>
                  </a:cubicBezTo>
                  <a:cubicBezTo>
                    <a:pt x="50799" y="2419"/>
                    <a:pt x="51004" y="2397"/>
                    <a:pt x="51216" y="2350"/>
                  </a:cubicBezTo>
                  <a:cubicBezTo>
                    <a:pt x="52284" y="2116"/>
                    <a:pt x="53328" y="1777"/>
                    <a:pt x="54384" y="1474"/>
                  </a:cubicBezTo>
                  <a:cubicBezTo>
                    <a:pt x="54649" y="1396"/>
                    <a:pt x="54901" y="1281"/>
                    <a:pt x="55162" y="1209"/>
                  </a:cubicBezTo>
                  <a:cubicBezTo>
                    <a:pt x="55236" y="1187"/>
                    <a:pt x="55306" y="1178"/>
                    <a:pt x="55372" y="1178"/>
                  </a:cubicBezTo>
                  <a:cubicBezTo>
                    <a:pt x="55674" y="1178"/>
                    <a:pt x="55889" y="1385"/>
                    <a:pt x="56006" y="1649"/>
                  </a:cubicBezTo>
                  <a:cubicBezTo>
                    <a:pt x="56079" y="1818"/>
                    <a:pt x="55997" y="2130"/>
                    <a:pt x="55877" y="2299"/>
                  </a:cubicBezTo>
                  <a:cubicBezTo>
                    <a:pt x="55151" y="3375"/>
                    <a:pt x="54088" y="3674"/>
                    <a:pt x="52950" y="3674"/>
                  </a:cubicBezTo>
                  <a:cubicBezTo>
                    <a:pt x="52760" y="3674"/>
                    <a:pt x="52568" y="3666"/>
                    <a:pt x="52375" y="3652"/>
                  </a:cubicBezTo>
                  <a:cubicBezTo>
                    <a:pt x="51230" y="3569"/>
                    <a:pt x="50103" y="3285"/>
                    <a:pt x="48957" y="3138"/>
                  </a:cubicBezTo>
                  <a:cubicBezTo>
                    <a:pt x="48747" y="3111"/>
                    <a:pt x="48541" y="3096"/>
                    <a:pt x="48341" y="3096"/>
                  </a:cubicBezTo>
                  <a:cubicBezTo>
                    <a:pt x="47412" y="3096"/>
                    <a:pt x="46587" y="3410"/>
                    <a:pt x="45890" y="4202"/>
                  </a:cubicBezTo>
                  <a:cubicBezTo>
                    <a:pt x="45258" y="4926"/>
                    <a:pt x="44607" y="5732"/>
                    <a:pt x="43617" y="5957"/>
                  </a:cubicBezTo>
                  <a:cubicBezTo>
                    <a:pt x="42755" y="6149"/>
                    <a:pt x="41852" y="6159"/>
                    <a:pt x="40963" y="6237"/>
                  </a:cubicBezTo>
                  <a:cubicBezTo>
                    <a:pt x="40909" y="6242"/>
                    <a:pt x="40854" y="6244"/>
                    <a:pt x="40799" y="6244"/>
                  </a:cubicBezTo>
                  <a:cubicBezTo>
                    <a:pt x="40618" y="6244"/>
                    <a:pt x="40435" y="6221"/>
                    <a:pt x="40252" y="6218"/>
                  </a:cubicBezTo>
                  <a:cubicBezTo>
                    <a:pt x="40242" y="6218"/>
                    <a:pt x="40232" y="6218"/>
                    <a:pt x="40222" y="6218"/>
                  </a:cubicBezTo>
                  <a:cubicBezTo>
                    <a:pt x="39349" y="6218"/>
                    <a:pt x="38741" y="6600"/>
                    <a:pt x="38460" y="7461"/>
                  </a:cubicBezTo>
                  <a:cubicBezTo>
                    <a:pt x="38364" y="7754"/>
                    <a:pt x="38212" y="8042"/>
                    <a:pt x="38163" y="8345"/>
                  </a:cubicBezTo>
                  <a:cubicBezTo>
                    <a:pt x="37974" y="9523"/>
                    <a:pt x="37164" y="10118"/>
                    <a:pt x="36159" y="10545"/>
                  </a:cubicBezTo>
                  <a:cubicBezTo>
                    <a:pt x="35655" y="10760"/>
                    <a:pt x="35132" y="10939"/>
                    <a:pt x="34629" y="11155"/>
                  </a:cubicBezTo>
                  <a:cubicBezTo>
                    <a:pt x="33785" y="11517"/>
                    <a:pt x="33144" y="12081"/>
                    <a:pt x="32896" y="13016"/>
                  </a:cubicBezTo>
                  <a:cubicBezTo>
                    <a:pt x="31667" y="11338"/>
                    <a:pt x="32891" y="9280"/>
                    <a:pt x="34669" y="8904"/>
                  </a:cubicBezTo>
                  <a:cubicBezTo>
                    <a:pt x="36045" y="8616"/>
                    <a:pt x="36224" y="8505"/>
                    <a:pt x="36466" y="7112"/>
                  </a:cubicBezTo>
                  <a:cubicBezTo>
                    <a:pt x="36755" y="5436"/>
                    <a:pt x="37453" y="4643"/>
                    <a:pt x="39283" y="4643"/>
                  </a:cubicBezTo>
                  <a:cubicBezTo>
                    <a:pt x="39435" y="4643"/>
                    <a:pt x="39594" y="4649"/>
                    <a:pt x="39762" y="4660"/>
                  </a:cubicBezTo>
                  <a:cubicBezTo>
                    <a:pt x="40446" y="4706"/>
                    <a:pt x="40933" y="4744"/>
                    <a:pt x="41313" y="4744"/>
                  </a:cubicBezTo>
                  <a:cubicBezTo>
                    <a:pt x="42393" y="4744"/>
                    <a:pt x="42621" y="4437"/>
                    <a:pt x="44112" y="3143"/>
                  </a:cubicBezTo>
                  <a:cubicBezTo>
                    <a:pt x="44790" y="2560"/>
                    <a:pt x="45363" y="1855"/>
                    <a:pt x="46060" y="1296"/>
                  </a:cubicBezTo>
                  <a:cubicBezTo>
                    <a:pt x="46435" y="997"/>
                    <a:pt x="46728" y="852"/>
                    <a:pt x="47022" y="852"/>
                  </a:cubicBezTo>
                  <a:close/>
                  <a:moveTo>
                    <a:pt x="56570" y="2886"/>
                  </a:moveTo>
                  <a:cubicBezTo>
                    <a:pt x="56684" y="3536"/>
                    <a:pt x="56817" y="4289"/>
                    <a:pt x="56927" y="4912"/>
                  </a:cubicBezTo>
                  <a:cubicBezTo>
                    <a:pt x="56528" y="5261"/>
                    <a:pt x="56208" y="5499"/>
                    <a:pt x="55941" y="5783"/>
                  </a:cubicBezTo>
                  <a:cubicBezTo>
                    <a:pt x="55025" y="6772"/>
                    <a:pt x="54130" y="7252"/>
                    <a:pt x="53155" y="7252"/>
                  </a:cubicBezTo>
                  <a:cubicBezTo>
                    <a:pt x="52653" y="7252"/>
                    <a:pt x="52129" y="7125"/>
                    <a:pt x="51569" y="6874"/>
                  </a:cubicBezTo>
                  <a:cubicBezTo>
                    <a:pt x="51266" y="6740"/>
                    <a:pt x="50945" y="6662"/>
                    <a:pt x="50625" y="6576"/>
                  </a:cubicBezTo>
                  <a:cubicBezTo>
                    <a:pt x="50363" y="6506"/>
                    <a:pt x="50114" y="6470"/>
                    <a:pt x="49877" y="6470"/>
                  </a:cubicBezTo>
                  <a:cubicBezTo>
                    <a:pt x="49210" y="6470"/>
                    <a:pt x="48641" y="6757"/>
                    <a:pt x="48154" y="7396"/>
                  </a:cubicBezTo>
                  <a:cubicBezTo>
                    <a:pt x="47323" y="8480"/>
                    <a:pt x="46312" y="9131"/>
                    <a:pt x="45048" y="9131"/>
                  </a:cubicBezTo>
                  <a:cubicBezTo>
                    <a:pt x="44708" y="9131"/>
                    <a:pt x="44351" y="9084"/>
                    <a:pt x="43974" y="8986"/>
                  </a:cubicBezTo>
                  <a:cubicBezTo>
                    <a:pt x="43520" y="8872"/>
                    <a:pt x="43029" y="8895"/>
                    <a:pt x="42553" y="8890"/>
                  </a:cubicBezTo>
                  <a:cubicBezTo>
                    <a:pt x="42548" y="8890"/>
                    <a:pt x="42543" y="8890"/>
                    <a:pt x="42539" y="8890"/>
                  </a:cubicBezTo>
                  <a:cubicBezTo>
                    <a:pt x="41711" y="8890"/>
                    <a:pt x="41043" y="9257"/>
                    <a:pt x="40614" y="9949"/>
                  </a:cubicBezTo>
                  <a:cubicBezTo>
                    <a:pt x="40202" y="10617"/>
                    <a:pt x="39840" y="11316"/>
                    <a:pt x="39533" y="12039"/>
                  </a:cubicBezTo>
                  <a:cubicBezTo>
                    <a:pt x="39129" y="12988"/>
                    <a:pt x="38492" y="13570"/>
                    <a:pt x="37447" y="13671"/>
                  </a:cubicBezTo>
                  <a:cubicBezTo>
                    <a:pt x="35940" y="13822"/>
                    <a:pt x="35119" y="14761"/>
                    <a:pt x="34610" y="16201"/>
                  </a:cubicBezTo>
                  <a:cubicBezTo>
                    <a:pt x="34261" y="15665"/>
                    <a:pt x="33913" y="15234"/>
                    <a:pt x="33675" y="14748"/>
                  </a:cubicBezTo>
                  <a:cubicBezTo>
                    <a:pt x="33281" y="13941"/>
                    <a:pt x="33803" y="12502"/>
                    <a:pt x="34615" y="12075"/>
                  </a:cubicBezTo>
                  <a:cubicBezTo>
                    <a:pt x="35000" y="11874"/>
                    <a:pt x="35421" y="11732"/>
                    <a:pt x="35829" y="11567"/>
                  </a:cubicBezTo>
                  <a:cubicBezTo>
                    <a:pt x="36136" y="11443"/>
                    <a:pt x="36453" y="11347"/>
                    <a:pt x="36750" y="11204"/>
                  </a:cubicBezTo>
                  <a:cubicBezTo>
                    <a:pt x="37810" y="10691"/>
                    <a:pt x="38588" y="9977"/>
                    <a:pt x="38900" y="8743"/>
                  </a:cubicBezTo>
                  <a:cubicBezTo>
                    <a:pt x="39275" y="7265"/>
                    <a:pt x="39380" y="7019"/>
                    <a:pt x="40457" y="7019"/>
                  </a:cubicBezTo>
                  <a:cubicBezTo>
                    <a:pt x="40685" y="7019"/>
                    <a:pt x="40956" y="7030"/>
                    <a:pt x="41283" y="7043"/>
                  </a:cubicBezTo>
                  <a:cubicBezTo>
                    <a:pt x="41544" y="7054"/>
                    <a:pt x="41805" y="7064"/>
                    <a:pt x="42065" y="7064"/>
                  </a:cubicBezTo>
                  <a:cubicBezTo>
                    <a:pt x="42858" y="7064"/>
                    <a:pt x="43638" y="6972"/>
                    <a:pt x="44331" y="6544"/>
                  </a:cubicBezTo>
                  <a:cubicBezTo>
                    <a:pt x="45038" y="6104"/>
                    <a:pt x="45757" y="5595"/>
                    <a:pt x="46275" y="4958"/>
                  </a:cubicBezTo>
                  <a:cubicBezTo>
                    <a:pt x="46912" y="4170"/>
                    <a:pt x="47658" y="3919"/>
                    <a:pt x="48485" y="3919"/>
                  </a:cubicBezTo>
                  <a:cubicBezTo>
                    <a:pt x="48777" y="3919"/>
                    <a:pt x="49080" y="3950"/>
                    <a:pt x="49392" y="4000"/>
                  </a:cubicBezTo>
                  <a:cubicBezTo>
                    <a:pt x="50203" y="4133"/>
                    <a:pt x="51010" y="4316"/>
                    <a:pt x="51826" y="4440"/>
                  </a:cubicBezTo>
                  <a:cubicBezTo>
                    <a:pt x="52159" y="4489"/>
                    <a:pt x="52493" y="4517"/>
                    <a:pt x="52824" y="4517"/>
                  </a:cubicBezTo>
                  <a:cubicBezTo>
                    <a:pt x="53518" y="4517"/>
                    <a:pt x="54201" y="4394"/>
                    <a:pt x="54837" y="4087"/>
                  </a:cubicBezTo>
                  <a:cubicBezTo>
                    <a:pt x="55446" y="3793"/>
                    <a:pt x="55960" y="3317"/>
                    <a:pt x="56570" y="2886"/>
                  </a:cubicBezTo>
                  <a:close/>
                  <a:moveTo>
                    <a:pt x="56757" y="6058"/>
                  </a:moveTo>
                  <a:lnTo>
                    <a:pt x="56757" y="6058"/>
                  </a:lnTo>
                  <a:cubicBezTo>
                    <a:pt x="56923" y="7529"/>
                    <a:pt x="56368" y="8501"/>
                    <a:pt x="54924" y="9165"/>
                  </a:cubicBezTo>
                  <a:cubicBezTo>
                    <a:pt x="52720" y="10179"/>
                    <a:pt x="50409" y="10820"/>
                    <a:pt x="48002" y="11233"/>
                  </a:cubicBezTo>
                  <a:cubicBezTo>
                    <a:pt x="45867" y="11599"/>
                    <a:pt x="43759" y="12181"/>
                    <a:pt x="41664" y="12764"/>
                  </a:cubicBezTo>
                  <a:cubicBezTo>
                    <a:pt x="41077" y="12924"/>
                    <a:pt x="40513" y="13341"/>
                    <a:pt x="40064" y="13772"/>
                  </a:cubicBezTo>
                  <a:cubicBezTo>
                    <a:pt x="39733" y="14088"/>
                    <a:pt x="39550" y="14597"/>
                    <a:pt x="39413" y="15051"/>
                  </a:cubicBezTo>
                  <a:cubicBezTo>
                    <a:pt x="38982" y="16454"/>
                    <a:pt x="39119" y="17887"/>
                    <a:pt x="39180" y="19327"/>
                  </a:cubicBezTo>
                  <a:cubicBezTo>
                    <a:pt x="39211" y="20080"/>
                    <a:pt x="39106" y="20840"/>
                    <a:pt x="39056" y="21738"/>
                  </a:cubicBezTo>
                  <a:cubicBezTo>
                    <a:pt x="38685" y="21545"/>
                    <a:pt x="38456" y="21472"/>
                    <a:pt x="38281" y="21334"/>
                  </a:cubicBezTo>
                  <a:cubicBezTo>
                    <a:pt x="37648" y="20840"/>
                    <a:pt x="36971" y="20377"/>
                    <a:pt x="36434" y="19790"/>
                  </a:cubicBezTo>
                  <a:cubicBezTo>
                    <a:pt x="36039" y="19359"/>
                    <a:pt x="35797" y="18777"/>
                    <a:pt x="35559" y="18232"/>
                  </a:cubicBezTo>
                  <a:cubicBezTo>
                    <a:pt x="35054" y="17077"/>
                    <a:pt x="35219" y="16023"/>
                    <a:pt x="36095" y="15078"/>
                  </a:cubicBezTo>
                  <a:cubicBezTo>
                    <a:pt x="36516" y="14620"/>
                    <a:pt x="37044" y="14477"/>
                    <a:pt x="37612" y="14409"/>
                  </a:cubicBezTo>
                  <a:cubicBezTo>
                    <a:pt x="38323" y="14331"/>
                    <a:pt x="38904" y="14098"/>
                    <a:pt x="39373" y="13694"/>
                  </a:cubicBezTo>
                  <a:cubicBezTo>
                    <a:pt x="39729" y="13382"/>
                    <a:pt x="40019" y="12974"/>
                    <a:pt x="40234" y="12452"/>
                  </a:cubicBezTo>
                  <a:cubicBezTo>
                    <a:pt x="40518" y="11782"/>
                    <a:pt x="40857" y="11127"/>
                    <a:pt x="41220" y="10495"/>
                  </a:cubicBezTo>
                  <a:cubicBezTo>
                    <a:pt x="41532" y="9948"/>
                    <a:pt x="42040" y="9673"/>
                    <a:pt x="42661" y="9673"/>
                  </a:cubicBezTo>
                  <a:cubicBezTo>
                    <a:pt x="42686" y="9673"/>
                    <a:pt x="42711" y="9673"/>
                    <a:pt x="42737" y="9674"/>
                  </a:cubicBezTo>
                  <a:cubicBezTo>
                    <a:pt x="43227" y="9693"/>
                    <a:pt x="43731" y="9711"/>
                    <a:pt x="44207" y="9821"/>
                  </a:cubicBezTo>
                  <a:cubicBezTo>
                    <a:pt x="44544" y="9898"/>
                    <a:pt x="44868" y="9935"/>
                    <a:pt x="45180" y="9935"/>
                  </a:cubicBezTo>
                  <a:cubicBezTo>
                    <a:pt x="46298" y="9935"/>
                    <a:pt x="47263" y="9458"/>
                    <a:pt x="48126" y="8633"/>
                  </a:cubicBezTo>
                  <a:cubicBezTo>
                    <a:pt x="48404" y="8368"/>
                    <a:pt x="48660" y="8084"/>
                    <a:pt x="48896" y="7781"/>
                  </a:cubicBezTo>
                  <a:cubicBezTo>
                    <a:pt x="49153" y="7450"/>
                    <a:pt x="49458" y="7276"/>
                    <a:pt x="49824" y="7276"/>
                  </a:cubicBezTo>
                  <a:cubicBezTo>
                    <a:pt x="49929" y="7276"/>
                    <a:pt x="50038" y="7290"/>
                    <a:pt x="50152" y="7318"/>
                  </a:cubicBezTo>
                  <a:cubicBezTo>
                    <a:pt x="50593" y="7428"/>
                    <a:pt x="51050" y="7516"/>
                    <a:pt x="51464" y="7699"/>
                  </a:cubicBezTo>
                  <a:cubicBezTo>
                    <a:pt x="52038" y="7947"/>
                    <a:pt x="52592" y="8057"/>
                    <a:pt x="53117" y="8057"/>
                  </a:cubicBezTo>
                  <a:cubicBezTo>
                    <a:pt x="54460" y="8057"/>
                    <a:pt x="55618" y="7341"/>
                    <a:pt x="56464" y="6406"/>
                  </a:cubicBezTo>
                  <a:cubicBezTo>
                    <a:pt x="56555" y="6305"/>
                    <a:pt x="56639" y="6195"/>
                    <a:pt x="56757" y="6058"/>
                  </a:cubicBezTo>
                  <a:close/>
                  <a:moveTo>
                    <a:pt x="54599" y="10366"/>
                  </a:moveTo>
                  <a:cubicBezTo>
                    <a:pt x="54685" y="10751"/>
                    <a:pt x="54767" y="11104"/>
                    <a:pt x="54845" y="11456"/>
                  </a:cubicBezTo>
                  <a:cubicBezTo>
                    <a:pt x="55497" y="14496"/>
                    <a:pt x="56170" y="17526"/>
                    <a:pt x="56285" y="20657"/>
                  </a:cubicBezTo>
                  <a:cubicBezTo>
                    <a:pt x="56304" y="21288"/>
                    <a:pt x="56185" y="21830"/>
                    <a:pt x="55970" y="22394"/>
                  </a:cubicBezTo>
                  <a:cubicBezTo>
                    <a:pt x="54998" y="24900"/>
                    <a:pt x="53082" y="26330"/>
                    <a:pt x="50547" y="26890"/>
                  </a:cubicBezTo>
                  <a:cubicBezTo>
                    <a:pt x="49076" y="27210"/>
                    <a:pt x="47541" y="27265"/>
                    <a:pt x="46032" y="27370"/>
                  </a:cubicBezTo>
                  <a:cubicBezTo>
                    <a:pt x="46015" y="27372"/>
                    <a:pt x="45997" y="27372"/>
                    <a:pt x="45979" y="27372"/>
                  </a:cubicBezTo>
                  <a:cubicBezTo>
                    <a:pt x="45633" y="27372"/>
                    <a:pt x="45271" y="27129"/>
                    <a:pt x="44823" y="26976"/>
                  </a:cubicBezTo>
                  <a:lnTo>
                    <a:pt x="44823" y="26976"/>
                  </a:lnTo>
                  <a:cubicBezTo>
                    <a:pt x="45074" y="27980"/>
                    <a:pt x="45322" y="28975"/>
                    <a:pt x="45574" y="29993"/>
                  </a:cubicBezTo>
                  <a:cubicBezTo>
                    <a:pt x="44782" y="30595"/>
                    <a:pt x="43935" y="30820"/>
                    <a:pt x="43059" y="30820"/>
                  </a:cubicBezTo>
                  <a:cubicBezTo>
                    <a:pt x="42543" y="30820"/>
                    <a:pt x="42016" y="30741"/>
                    <a:pt x="41485" y="30616"/>
                  </a:cubicBezTo>
                  <a:cubicBezTo>
                    <a:pt x="40656" y="30424"/>
                    <a:pt x="39886" y="30079"/>
                    <a:pt x="39345" y="29370"/>
                  </a:cubicBezTo>
                  <a:cubicBezTo>
                    <a:pt x="39303" y="29309"/>
                    <a:pt x="39244" y="29250"/>
                    <a:pt x="39181" y="29223"/>
                  </a:cubicBezTo>
                  <a:cubicBezTo>
                    <a:pt x="38442" y="28929"/>
                    <a:pt x="38396" y="28384"/>
                    <a:pt x="38525" y="27683"/>
                  </a:cubicBezTo>
                  <a:cubicBezTo>
                    <a:pt x="38649" y="27005"/>
                    <a:pt x="38667" y="26299"/>
                    <a:pt x="38644" y="25607"/>
                  </a:cubicBezTo>
                  <a:cubicBezTo>
                    <a:pt x="38634" y="25386"/>
                    <a:pt x="38401" y="25052"/>
                    <a:pt x="38195" y="24974"/>
                  </a:cubicBezTo>
                  <a:cubicBezTo>
                    <a:pt x="36733" y="24433"/>
                    <a:pt x="35664" y="23530"/>
                    <a:pt x="35247" y="21976"/>
                  </a:cubicBezTo>
                  <a:cubicBezTo>
                    <a:pt x="35210" y="21833"/>
                    <a:pt x="35124" y="21673"/>
                    <a:pt x="35155" y="21549"/>
                  </a:cubicBezTo>
                  <a:cubicBezTo>
                    <a:pt x="35247" y="21210"/>
                    <a:pt x="35311" y="20779"/>
                    <a:pt x="35550" y="20596"/>
                  </a:cubicBezTo>
                  <a:cubicBezTo>
                    <a:pt x="35578" y="20575"/>
                    <a:pt x="35617" y="20566"/>
                    <a:pt x="35665" y="20566"/>
                  </a:cubicBezTo>
                  <a:cubicBezTo>
                    <a:pt x="35871" y="20566"/>
                    <a:pt x="36228" y="20734"/>
                    <a:pt x="36444" y="20872"/>
                  </a:cubicBezTo>
                  <a:cubicBezTo>
                    <a:pt x="37118" y="21303"/>
                    <a:pt x="37717" y="21852"/>
                    <a:pt x="38414" y="22237"/>
                  </a:cubicBezTo>
                  <a:cubicBezTo>
                    <a:pt x="38685" y="22390"/>
                    <a:pt x="38922" y="22466"/>
                    <a:pt x="39126" y="22466"/>
                  </a:cubicBezTo>
                  <a:cubicBezTo>
                    <a:pt x="39540" y="22466"/>
                    <a:pt x="39814" y="22151"/>
                    <a:pt x="39936" y="21526"/>
                  </a:cubicBezTo>
                  <a:cubicBezTo>
                    <a:pt x="40079" y="20779"/>
                    <a:pt x="40073" y="20001"/>
                    <a:pt x="40106" y="19235"/>
                  </a:cubicBezTo>
                  <a:cubicBezTo>
                    <a:pt x="40161" y="17947"/>
                    <a:pt x="40193" y="16654"/>
                    <a:pt x="40239" y="15362"/>
                  </a:cubicBezTo>
                  <a:cubicBezTo>
                    <a:pt x="40271" y="14491"/>
                    <a:pt x="40931" y="14111"/>
                    <a:pt x="41582" y="13772"/>
                  </a:cubicBezTo>
                  <a:cubicBezTo>
                    <a:pt x="41967" y="13574"/>
                    <a:pt x="42402" y="13459"/>
                    <a:pt x="42829" y="13364"/>
                  </a:cubicBezTo>
                  <a:cubicBezTo>
                    <a:pt x="45147" y="12855"/>
                    <a:pt x="47486" y="12405"/>
                    <a:pt x="49796" y="11846"/>
                  </a:cubicBezTo>
                  <a:cubicBezTo>
                    <a:pt x="51230" y="11498"/>
                    <a:pt x="52628" y="10989"/>
                    <a:pt x="54045" y="10554"/>
                  </a:cubicBezTo>
                  <a:cubicBezTo>
                    <a:pt x="54214" y="10503"/>
                    <a:pt x="54384" y="10440"/>
                    <a:pt x="54599" y="10366"/>
                  </a:cubicBezTo>
                  <a:close/>
                  <a:moveTo>
                    <a:pt x="46546" y="29449"/>
                  </a:moveTo>
                  <a:lnTo>
                    <a:pt x="46546" y="29449"/>
                  </a:lnTo>
                  <a:cubicBezTo>
                    <a:pt x="48833" y="29943"/>
                    <a:pt x="50566" y="31199"/>
                    <a:pt x="51931" y="33152"/>
                  </a:cubicBezTo>
                  <a:cubicBezTo>
                    <a:pt x="50877" y="33430"/>
                    <a:pt x="49882" y="33705"/>
                    <a:pt x="48883" y="33945"/>
                  </a:cubicBezTo>
                  <a:cubicBezTo>
                    <a:pt x="48877" y="33946"/>
                    <a:pt x="48871" y="33947"/>
                    <a:pt x="48865" y="33947"/>
                  </a:cubicBezTo>
                  <a:cubicBezTo>
                    <a:pt x="48772" y="33947"/>
                    <a:pt x="48608" y="33799"/>
                    <a:pt x="48549" y="33688"/>
                  </a:cubicBezTo>
                  <a:cubicBezTo>
                    <a:pt x="47966" y="32611"/>
                    <a:pt x="47389" y="31534"/>
                    <a:pt x="46843" y="30438"/>
                  </a:cubicBezTo>
                  <a:cubicBezTo>
                    <a:pt x="46702" y="30154"/>
                    <a:pt x="46655" y="29824"/>
                    <a:pt x="46546" y="29449"/>
                  </a:cubicBezTo>
                  <a:close/>
                  <a:moveTo>
                    <a:pt x="37450" y="29374"/>
                  </a:moveTo>
                  <a:cubicBezTo>
                    <a:pt x="37484" y="29374"/>
                    <a:pt x="37517" y="29377"/>
                    <a:pt x="37549" y="29383"/>
                  </a:cubicBezTo>
                  <a:cubicBezTo>
                    <a:pt x="38212" y="29517"/>
                    <a:pt x="38937" y="29750"/>
                    <a:pt x="39079" y="30611"/>
                  </a:cubicBezTo>
                  <a:cubicBezTo>
                    <a:pt x="39129" y="30937"/>
                    <a:pt x="39194" y="31263"/>
                    <a:pt x="39198" y="31589"/>
                  </a:cubicBezTo>
                  <a:cubicBezTo>
                    <a:pt x="39212" y="32944"/>
                    <a:pt x="39203" y="34297"/>
                    <a:pt x="39203" y="35668"/>
                  </a:cubicBezTo>
                  <a:cubicBezTo>
                    <a:pt x="37324" y="35874"/>
                    <a:pt x="35605" y="36061"/>
                    <a:pt x="33780" y="36263"/>
                  </a:cubicBezTo>
                  <a:cubicBezTo>
                    <a:pt x="33901" y="35484"/>
                    <a:pt x="33941" y="34691"/>
                    <a:pt x="34161" y="33953"/>
                  </a:cubicBezTo>
                  <a:cubicBezTo>
                    <a:pt x="34615" y="32422"/>
                    <a:pt x="35164" y="30910"/>
                    <a:pt x="36457" y="29851"/>
                  </a:cubicBezTo>
                  <a:cubicBezTo>
                    <a:pt x="36731" y="29626"/>
                    <a:pt x="37135" y="29374"/>
                    <a:pt x="37450" y="29374"/>
                  </a:cubicBezTo>
                  <a:close/>
                  <a:moveTo>
                    <a:pt x="52362" y="33881"/>
                  </a:moveTo>
                  <a:cubicBezTo>
                    <a:pt x="52646" y="34792"/>
                    <a:pt x="52916" y="35654"/>
                    <a:pt x="53223" y="36635"/>
                  </a:cubicBezTo>
                  <a:cubicBezTo>
                    <a:pt x="51784" y="35937"/>
                    <a:pt x="50501" y="35136"/>
                    <a:pt x="48993" y="34866"/>
                  </a:cubicBezTo>
                  <a:cubicBezTo>
                    <a:pt x="49016" y="34807"/>
                    <a:pt x="49039" y="34746"/>
                    <a:pt x="49062" y="34687"/>
                  </a:cubicBezTo>
                  <a:cubicBezTo>
                    <a:pt x="50143" y="34422"/>
                    <a:pt x="51220" y="34161"/>
                    <a:pt x="52362" y="33881"/>
                  </a:cubicBezTo>
                  <a:close/>
                  <a:moveTo>
                    <a:pt x="46133" y="30718"/>
                  </a:moveTo>
                  <a:cubicBezTo>
                    <a:pt x="46771" y="32033"/>
                    <a:pt x="47329" y="33371"/>
                    <a:pt x="48054" y="34614"/>
                  </a:cubicBezTo>
                  <a:cubicBezTo>
                    <a:pt x="48746" y="35796"/>
                    <a:pt x="48530" y="37010"/>
                    <a:pt x="48462" y="38234"/>
                  </a:cubicBezTo>
                  <a:cubicBezTo>
                    <a:pt x="48452" y="38394"/>
                    <a:pt x="48315" y="38560"/>
                    <a:pt x="48205" y="38697"/>
                  </a:cubicBezTo>
                  <a:cubicBezTo>
                    <a:pt x="47856" y="39141"/>
                    <a:pt x="47503" y="39585"/>
                    <a:pt x="47128" y="40012"/>
                  </a:cubicBezTo>
                  <a:cubicBezTo>
                    <a:pt x="47022" y="40127"/>
                    <a:pt x="46839" y="40231"/>
                    <a:pt x="46693" y="40237"/>
                  </a:cubicBezTo>
                  <a:cubicBezTo>
                    <a:pt x="46586" y="40241"/>
                    <a:pt x="46480" y="40243"/>
                    <a:pt x="46375" y="40243"/>
                  </a:cubicBezTo>
                  <a:cubicBezTo>
                    <a:pt x="44494" y="40243"/>
                    <a:pt x="42799" y="39622"/>
                    <a:pt x="41361" y="38403"/>
                  </a:cubicBezTo>
                  <a:cubicBezTo>
                    <a:pt x="40582" y="37743"/>
                    <a:pt x="39977" y="36877"/>
                    <a:pt x="39968" y="35759"/>
                  </a:cubicBezTo>
                  <a:cubicBezTo>
                    <a:pt x="39959" y="34168"/>
                    <a:pt x="39968" y="32578"/>
                    <a:pt x="39968" y="30918"/>
                  </a:cubicBezTo>
                  <a:cubicBezTo>
                    <a:pt x="41029" y="31393"/>
                    <a:pt x="42058" y="31672"/>
                    <a:pt x="43072" y="31672"/>
                  </a:cubicBezTo>
                  <a:cubicBezTo>
                    <a:pt x="44103" y="31672"/>
                    <a:pt x="45118" y="31383"/>
                    <a:pt x="46133" y="30718"/>
                  </a:cubicBezTo>
                  <a:close/>
                  <a:moveTo>
                    <a:pt x="60979" y="36192"/>
                  </a:moveTo>
                  <a:cubicBezTo>
                    <a:pt x="61043" y="36192"/>
                    <a:pt x="61116" y="36209"/>
                    <a:pt x="61199" y="36245"/>
                  </a:cubicBezTo>
                  <a:cubicBezTo>
                    <a:pt x="61263" y="36272"/>
                    <a:pt x="61342" y="36276"/>
                    <a:pt x="61410" y="36291"/>
                  </a:cubicBezTo>
                  <a:cubicBezTo>
                    <a:pt x="62785" y="36616"/>
                    <a:pt x="63234" y="37184"/>
                    <a:pt x="63239" y="38784"/>
                  </a:cubicBezTo>
                  <a:cubicBezTo>
                    <a:pt x="63271" y="39623"/>
                    <a:pt x="62968" y="40502"/>
                    <a:pt x="62098" y="41126"/>
                  </a:cubicBezTo>
                  <a:cubicBezTo>
                    <a:pt x="61851" y="41302"/>
                    <a:pt x="61598" y="41389"/>
                    <a:pt x="61358" y="41389"/>
                  </a:cubicBezTo>
                  <a:cubicBezTo>
                    <a:pt x="61008" y="41389"/>
                    <a:pt x="60684" y="41204"/>
                    <a:pt x="60442" y="40837"/>
                  </a:cubicBezTo>
                  <a:cubicBezTo>
                    <a:pt x="60292" y="40618"/>
                    <a:pt x="60145" y="40356"/>
                    <a:pt x="60118" y="40100"/>
                  </a:cubicBezTo>
                  <a:cubicBezTo>
                    <a:pt x="59971" y="38866"/>
                    <a:pt x="60067" y="37661"/>
                    <a:pt x="60599" y="36515"/>
                  </a:cubicBezTo>
                  <a:cubicBezTo>
                    <a:pt x="60695" y="36310"/>
                    <a:pt x="60808" y="36192"/>
                    <a:pt x="60979" y="36192"/>
                  </a:cubicBezTo>
                  <a:close/>
                  <a:moveTo>
                    <a:pt x="8029" y="40135"/>
                  </a:moveTo>
                  <a:cubicBezTo>
                    <a:pt x="8237" y="40135"/>
                    <a:pt x="8399" y="40232"/>
                    <a:pt x="8566" y="40485"/>
                  </a:cubicBezTo>
                  <a:cubicBezTo>
                    <a:pt x="9181" y="41406"/>
                    <a:pt x="9868" y="42281"/>
                    <a:pt x="10432" y="43258"/>
                  </a:cubicBezTo>
                  <a:cubicBezTo>
                    <a:pt x="8049" y="42662"/>
                    <a:pt x="5665" y="42061"/>
                    <a:pt x="3181" y="41438"/>
                  </a:cubicBezTo>
                  <a:cubicBezTo>
                    <a:pt x="3593" y="41310"/>
                    <a:pt x="3945" y="41181"/>
                    <a:pt x="4308" y="41085"/>
                  </a:cubicBezTo>
                  <a:cubicBezTo>
                    <a:pt x="5454" y="40778"/>
                    <a:pt x="6609" y="40485"/>
                    <a:pt x="7755" y="40178"/>
                  </a:cubicBezTo>
                  <a:cubicBezTo>
                    <a:pt x="7855" y="40150"/>
                    <a:pt x="7946" y="40135"/>
                    <a:pt x="8029" y="40135"/>
                  </a:cubicBezTo>
                  <a:close/>
                  <a:moveTo>
                    <a:pt x="38900" y="36603"/>
                  </a:moveTo>
                  <a:cubicBezTo>
                    <a:pt x="39043" y="36603"/>
                    <a:pt x="39265" y="36749"/>
                    <a:pt x="39318" y="36877"/>
                  </a:cubicBezTo>
                  <a:cubicBezTo>
                    <a:pt x="40000" y="38619"/>
                    <a:pt x="41352" y="39664"/>
                    <a:pt x="42998" y="40366"/>
                  </a:cubicBezTo>
                  <a:cubicBezTo>
                    <a:pt x="44049" y="40817"/>
                    <a:pt x="45154" y="41066"/>
                    <a:pt x="46304" y="41066"/>
                  </a:cubicBezTo>
                  <a:cubicBezTo>
                    <a:pt x="46452" y="41066"/>
                    <a:pt x="46602" y="41061"/>
                    <a:pt x="46752" y="41053"/>
                  </a:cubicBezTo>
                  <a:cubicBezTo>
                    <a:pt x="47192" y="41026"/>
                    <a:pt x="47480" y="40847"/>
                    <a:pt x="47741" y="40485"/>
                  </a:cubicBezTo>
                  <a:cubicBezTo>
                    <a:pt x="48319" y="39683"/>
                    <a:pt x="48929" y="38903"/>
                    <a:pt x="49937" y="38509"/>
                  </a:cubicBezTo>
                  <a:lnTo>
                    <a:pt x="49937" y="38509"/>
                  </a:lnTo>
                  <a:cubicBezTo>
                    <a:pt x="49800" y="38844"/>
                    <a:pt x="49630" y="39170"/>
                    <a:pt x="49539" y="39513"/>
                  </a:cubicBezTo>
                  <a:cubicBezTo>
                    <a:pt x="49484" y="39719"/>
                    <a:pt x="49460" y="40054"/>
                    <a:pt x="49580" y="40159"/>
                  </a:cubicBezTo>
                  <a:cubicBezTo>
                    <a:pt x="49682" y="40251"/>
                    <a:pt x="49867" y="40290"/>
                    <a:pt x="50045" y="40290"/>
                  </a:cubicBezTo>
                  <a:cubicBezTo>
                    <a:pt x="50123" y="40290"/>
                    <a:pt x="50200" y="40283"/>
                    <a:pt x="50267" y="40269"/>
                  </a:cubicBezTo>
                  <a:cubicBezTo>
                    <a:pt x="50730" y="40168"/>
                    <a:pt x="51174" y="39898"/>
                    <a:pt x="51633" y="39879"/>
                  </a:cubicBezTo>
                  <a:cubicBezTo>
                    <a:pt x="51691" y="39878"/>
                    <a:pt x="51750" y="39877"/>
                    <a:pt x="51810" y="39877"/>
                  </a:cubicBezTo>
                  <a:cubicBezTo>
                    <a:pt x="52323" y="39877"/>
                    <a:pt x="52864" y="39947"/>
                    <a:pt x="53324" y="40136"/>
                  </a:cubicBezTo>
                  <a:cubicBezTo>
                    <a:pt x="54022" y="40426"/>
                    <a:pt x="54104" y="40920"/>
                    <a:pt x="53715" y="41571"/>
                  </a:cubicBezTo>
                  <a:cubicBezTo>
                    <a:pt x="53014" y="42735"/>
                    <a:pt x="52036" y="43496"/>
                    <a:pt x="50652" y="43661"/>
                  </a:cubicBezTo>
                  <a:cubicBezTo>
                    <a:pt x="50254" y="43706"/>
                    <a:pt x="49850" y="43743"/>
                    <a:pt x="49451" y="43766"/>
                  </a:cubicBezTo>
                  <a:cubicBezTo>
                    <a:pt x="48939" y="43792"/>
                    <a:pt x="48430" y="43805"/>
                    <a:pt x="47922" y="43805"/>
                  </a:cubicBezTo>
                  <a:cubicBezTo>
                    <a:pt x="44337" y="43805"/>
                    <a:pt x="40852" y="43170"/>
                    <a:pt x="37452" y="41942"/>
                  </a:cubicBezTo>
                  <a:cubicBezTo>
                    <a:pt x="36434" y="41575"/>
                    <a:pt x="35485" y="41140"/>
                    <a:pt x="34762" y="40315"/>
                  </a:cubicBezTo>
                  <a:cubicBezTo>
                    <a:pt x="33954" y="39399"/>
                    <a:pt x="33904" y="38267"/>
                    <a:pt x="33813" y="37039"/>
                  </a:cubicBezTo>
                  <a:cubicBezTo>
                    <a:pt x="35545" y="36887"/>
                    <a:pt x="37214" y="36732"/>
                    <a:pt x="38887" y="36603"/>
                  </a:cubicBezTo>
                  <a:cubicBezTo>
                    <a:pt x="38891" y="36603"/>
                    <a:pt x="38896" y="36603"/>
                    <a:pt x="38900" y="36603"/>
                  </a:cubicBezTo>
                  <a:close/>
                  <a:moveTo>
                    <a:pt x="11279" y="39735"/>
                  </a:moveTo>
                  <a:cubicBezTo>
                    <a:pt x="12682" y="39735"/>
                    <a:pt x="14041" y="39970"/>
                    <a:pt x="15336" y="40287"/>
                  </a:cubicBezTo>
                  <a:cubicBezTo>
                    <a:pt x="15895" y="41735"/>
                    <a:pt x="16423" y="43088"/>
                    <a:pt x="16977" y="44518"/>
                  </a:cubicBezTo>
                  <a:cubicBezTo>
                    <a:pt x="16312" y="44404"/>
                    <a:pt x="15676" y="44303"/>
                    <a:pt x="15043" y="44191"/>
                  </a:cubicBezTo>
                  <a:cubicBezTo>
                    <a:pt x="14034" y="44022"/>
                    <a:pt x="13026" y="43852"/>
                    <a:pt x="12018" y="43660"/>
                  </a:cubicBezTo>
                  <a:cubicBezTo>
                    <a:pt x="11844" y="43623"/>
                    <a:pt x="11632" y="43518"/>
                    <a:pt x="11532" y="43376"/>
                  </a:cubicBezTo>
                  <a:cubicBezTo>
                    <a:pt x="10743" y="42303"/>
                    <a:pt x="9978" y="41213"/>
                    <a:pt x="9208" y="40126"/>
                  </a:cubicBezTo>
                  <a:cubicBezTo>
                    <a:pt x="9176" y="40086"/>
                    <a:pt x="9162" y="40031"/>
                    <a:pt x="9126" y="39934"/>
                  </a:cubicBezTo>
                  <a:cubicBezTo>
                    <a:pt x="9853" y="39794"/>
                    <a:pt x="10571" y="39735"/>
                    <a:pt x="11279" y="39735"/>
                  </a:cubicBezTo>
                  <a:close/>
                  <a:moveTo>
                    <a:pt x="60095" y="34348"/>
                  </a:moveTo>
                  <a:lnTo>
                    <a:pt x="60095" y="34348"/>
                  </a:lnTo>
                  <a:cubicBezTo>
                    <a:pt x="60255" y="35095"/>
                    <a:pt x="60200" y="35764"/>
                    <a:pt x="59819" y="36456"/>
                  </a:cubicBezTo>
                  <a:cubicBezTo>
                    <a:pt x="59173" y="37624"/>
                    <a:pt x="59140" y="38945"/>
                    <a:pt x="59251" y="40256"/>
                  </a:cubicBezTo>
                  <a:cubicBezTo>
                    <a:pt x="59274" y="40485"/>
                    <a:pt x="59352" y="40733"/>
                    <a:pt x="59481" y="40925"/>
                  </a:cubicBezTo>
                  <a:cubicBezTo>
                    <a:pt x="60190" y="41997"/>
                    <a:pt x="59723" y="43097"/>
                    <a:pt x="59457" y="44124"/>
                  </a:cubicBezTo>
                  <a:cubicBezTo>
                    <a:pt x="59269" y="44867"/>
                    <a:pt x="58688" y="45514"/>
                    <a:pt x="58147" y="46178"/>
                  </a:cubicBezTo>
                  <a:cubicBezTo>
                    <a:pt x="58137" y="46008"/>
                    <a:pt x="58109" y="45843"/>
                    <a:pt x="58124" y="45678"/>
                  </a:cubicBezTo>
                  <a:cubicBezTo>
                    <a:pt x="58261" y="43836"/>
                    <a:pt x="58467" y="41997"/>
                    <a:pt x="58522" y="40155"/>
                  </a:cubicBezTo>
                  <a:cubicBezTo>
                    <a:pt x="58591" y="38078"/>
                    <a:pt x="59842" y="36360"/>
                    <a:pt x="60095" y="34348"/>
                  </a:cubicBezTo>
                  <a:close/>
                  <a:moveTo>
                    <a:pt x="16179" y="40541"/>
                  </a:moveTo>
                  <a:lnTo>
                    <a:pt x="16179" y="40541"/>
                  </a:lnTo>
                  <a:cubicBezTo>
                    <a:pt x="16445" y="40604"/>
                    <a:pt x="16651" y="40636"/>
                    <a:pt x="16840" y="40705"/>
                  </a:cubicBezTo>
                  <a:cubicBezTo>
                    <a:pt x="17803" y="41053"/>
                    <a:pt x="18774" y="41393"/>
                    <a:pt x="19719" y="41778"/>
                  </a:cubicBezTo>
                  <a:cubicBezTo>
                    <a:pt x="19929" y="41865"/>
                    <a:pt x="20126" y="42112"/>
                    <a:pt x="20213" y="42332"/>
                  </a:cubicBezTo>
                  <a:cubicBezTo>
                    <a:pt x="20447" y="42904"/>
                    <a:pt x="20604" y="43510"/>
                    <a:pt x="20823" y="44087"/>
                  </a:cubicBezTo>
                  <a:cubicBezTo>
                    <a:pt x="20927" y="44361"/>
                    <a:pt x="21079" y="44613"/>
                    <a:pt x="21272" y="44835"/>
                  </a:cubicBezTo>
                  <a:cubicBezTo>
                    <a:pt x="21373" y="44949"/>
                    <a:pt x="21552" y="44991"/>
                    <a:pt x="21712" y="45050"/>
                  </a:cubicBezTo>
                  <a:lnTo>
                    <a:pt x="21781" y="45077"/>
                  </a:lnTo>
                  <a:cubicBezTo>
                    <a:pt x="21808" y="44894"/>
                    <a:pt x="21899" y="44688"/>
                    <a:pt x="21849" y="44532"/>
                  </a:cubicBezTo>
                  <a:cubicBezTo>
                    <a:pt x="21707" y="44101"/>
                    <a:pt x="21496" y="43693"/>
                    <a:pt x="21322" y="43272"/>
                  </a:cubicBezTo>
                  <a:cubicBezTo>
                    <a:pt x="21212" y="42988"/>
                    <a:pt x="21120" y="42698"/>
                    <a:pt x="20973" y="42273"/>
                  </a:cubicBezTo>
                  <a:lnTo>
                    <a:pt x="20973" y="42273"/>
                  </a:lnTo>
                  <a:cubicBezTo>
                    <a:pt x="23546" y="43386"/>
                    <a:pt x="25672" y="44812"/>
                    <a:pt x="27189" y="46998"/>
                  </a:cubicBezTo>
                  <a:cubicBezTo>
                    <a:pt x="25718" y="46636"/>
                    <a:pt x="24242" y="46283"/>
                    <a:pt x="22774" y="45899"/>
                  </a:cubicBezTo>
                  <a:cubicBezTo>
                    <a:pt x="22495" y="45825"/>
                    <a:pt x="22251" y="45633"/>
                    <a:pt x="21986" y="45499"/>
                  </a:cubicBezTo>
                  <a:cubicBezTo>
                    <a:pt x="21931" y="45470"/>
                    <a:pt x="21866" y="45430"/>
                    <a:pt x="21805" y="45430"/>
                  </a:cubicBezTo>
                  <a:cubicBezTo>
                    <a:pt x="21800" y="45430"/>
                    <a:pt x="21794" y="45431"/>
                    <a:pt x="21788" y="45431"/>
                  </a:cubicBezTo>
                  <a:cubicBezTo>
                    <a:pt x="21775" y="45431"/>
                    <a:pt x="21765" y="45436"/>
                    <a:pt x="21752" y="45436"/>
                  </a:cubicBezTo>
                  <a:cubicBezTo>
                    <a:pt x="21623" y="45452"/>
                    <a:pt x="21495" y="45459"/>
                    <a:pt x="21369" y="45459"/>
                  </a:cubicBezTo>
                  <a:cubicBezTo>
                    <a:pt x="20281" y="45459"/>
                    <a:pt x="19292" y="44927"/>
                    <a:pt x="18231" y="44771"/>
                  </a:cubicBezTo>
                  <a:cubicBezTo>
                    <a:pt x="18117" y="44758"/>
                    <a:pt x="17985" y="44615"/>
                    <a:pt x="17934" y="44501"/>
                  </a:cubicBezTo>
                  <a:cubicBezTo>
                    <a:pt x="17357" y="43217"/>
                    <a:pt x="16794" y="41929"/>
                    <a:pt x="16179" y="40541"/>
                  </a:cubicBezTo>
                  <a:close/>
                  <a:moveTo>
                    <a:pt x="49392" y="35701"/>
                  </a:moveTo>
                  <a:cubicBezTo>
                    <a:pt x="52188" y="37066"/>
                    <a:pt x="54800" y="38349"/>
                    <a:pt x="57422" y="39614"/>
                  </a:cubicBezTo>
                  <a:cubicBezTo>
                    <a:pt x="57743" y="39765"/>
                    <a:pt x="57825" y="39940"/>
                    <a:pt x="57794" y="40283"/>
                  </a:cubicBezTo>
                  <a:cubicBezTo>
                    <a:pt x="57601" y="42584"/>
                    <a:pt x="57436" y="44880"/>
                    <a:pt x="57263" y="47182"/>
                  </a:cubicBezTo>
                  <a:cubicBezTo>
                    <a:pt x="57240" y="47485"/>
                    <a:pt x="57225" y="47786"/>
                    <a:pt x="57202" y="48148"/>
                  </a:cubicBezTo>
                  <a:cubicBezTo>
                    <a:pt x="54406" y="47456"/>
                    <a:pt x="52133" y="45821"/>
                    <a:pt x="49566" y="44753"/>
                  </a:cubicBezTo>
                  <a:cubicBezTo>
                    <a:pt x="50166" y="44642"/>
                    <a:pt x="50734" y="44559"/>
                    <a:pt x="51294" y="44437"/>
                  </a:cubicBezTo>
                  <a:cubicBezTo>
                    <a:pt x="52779" y="44097"/>
                    <a:pt x="53760" y="43112"/>
                    <a:pt x="54475" y="41837"/>
                  </a:cubicBezTo>
                  <a:cubicBezTo>
                    <a:pt x="54988" y="40921"/>
                    <a:pt x="54749" y="40091"/>
                    <a:pt x="53869" y="39509"/>
                  </a:cubicBezTo>
                  <a:cubicBezTo>
                    <a:pt x="53338" y="39159"/>
                    <a:pt x="52769" y="39024"/>
                    <a:pt x="52178" y="39024"/>
                  </a:cubicBezTo>
                  <a:cubicBezTo>
                    <a:pt x="51918" y="39024"/>
                    <a:pt x="51653" y="39050"/>
                    <a:pt x="51385" y="39096"/>
                  </a:cubicBezTo>
                  <a:cubicBezTo>
                    <a:pt x="51119" y="39147"/>
                    <a:pt x="50853" y="39233"/>
                    <a:pt x="50523" y="39321"/>
                  </a:cubicBezTo>
                  <a:cubicBezTo>
                    <a:pt x="50619" y="38982"/>
                    <a:pt x="50743" y="38679"/>
                    <a:pt x="50775" y="38368"/>
                  </a:cubicBezTo>
                  <a:cubicBezTo>
                    <a:pt x="50799" y="38116"/>
                    <a:pt x="50789" y="37735"/>
                    <a:pt x="50638" y="37625"/>
                  </a:cubicBezTo>
                  <a:cubicBezTo>
                    <a:pt x="50547" y="37561"/>
                    <a:pt x="50417" y="37542"/>
                    <a:pt x="50277" y="37542"/>
                  </a:cubicBezTo>
                  <a:cubicBezTo>
                    <a:pt x="50129" y="37542"/>
                    <a:pt x="49968" y="37563"/>
                    <a:pt x="49827" y="37575"/>
                  </a:cubicBezTo>
                  <a:cubicBezTo>
                    <a:pt x="49672" y="37588"/>
                    <a:pt x="49525" y="37695"/>
                    <a:pt x="49208" y="37832"/>
                  </a:cubicBezTo>
                  <a:cubicBezTo>
                    <a:pt x="49272" y="37075"/>
                    <a:pt x="49332" y="36410"/>
                    <a:pt x="49392" y="35701"/>
                  </a:cubicBezTo>
                  <a:close/>
                  <a:moveTo>
                    <a:pt x="1082" y="42134"/>
                  </a:moveTo>
                  <a:cubicBezTo>
                    <a:pt x="4409" y="42336"/>
                    <a:pt x="7480" y="43358"/>
                    <a:pt x="10643" y="44229"/>
                  </a:cubicBezTo>
                  <a:cubicBezTo>
                    <a:pt x="9698" y="45214"/>
                    <a:pt x="8905" y="46255"/>
                    <a:pt x="7695" y="46883"/>
                  </a:cubicBezTo>
                  <a:lnTo>
                    <a:pt x="7695" y="46884"/>
                  </a:lnTo>
                  <a:cubicBezTo>
                    <a:pt x="7045" y="47223"/>
                    <a:pt x="6490" y="47745"/>
                    <a:pt x="5866" y="48203"/>
                  </a:cubicBezTo>
                  <a:cubicBezTo>
                    <a:pt x="4226" y="47089"/>
                    <a:pt x="1475" y="43643"/>
                    <a:pt x="1082" y="42134"/>
                  </a:cubicBezTo>
                  <a:close/>
                  <a:moveTo>
                    <a:pt x="11809" y="44486"/>
                  </a:moveTo>
                  <a:cubicBezTo>
                    <a:pt x="11875" y="44486"/>
                    <a:pt x="11946" y="44495"/>
                    <a:pt x="12026" y="44509"/>
                  </a:cubicBezTo>
                  <a:cubicBezTo>
                    <a:pt x="13589" y="44793"/>
                    <a:pt x="15161" y="45044"/>
                    <a:pt x="16889" y="45338"/>
                  </a:cubicBezTo>
                  <a:cubicBezTo>
                    <a:pt x="15418" y="46883"/>
                    <a:pt x="14061" y="48308"/>
                    <a:pt x="12705" y="49743"/>
                  </a:cubicBezTo>
                  <a:cubicBezTo>
                    <a:pt x="12521" y="49940"/>
                    <a:pt x="12320" y="50141"/>
                    <a:pt x="12204" y="50380"/>
                  </a:cubicBezTo>
                  <a:cubicBezTo>
                    <a:pt x="12141" y="50504"/>
                    <a:pt x="12186" y="50770"/>
                    <a:pt x="12287" y="50856"/>
                  </a:cubicBezTo>
                  <a:cubicBezTo>
                    <a:pt x="12302" y="50869"/>
                    <a:pt x="12322" y="50877"/>
                    <a:pt x="12342" y="50879"/>
                  </a:cubicBezTo>
                  <a:cubicBezTo>
                    <a:pt x="12364" y="50886"/>
                    <a:pt x="12391" y="50890"/>
                    <a:pt x="12421" y="50890"/>
                  </a:cubicBezTo>
                  <a:cubicBezTo>
                    <a:pt x="12530" y="50890"/>
                    <a:pt x="12676" y="50846"/>
                    <a:pt x="12759" y="50793"/>
                  </a:cubicBezTo>
                  <a:cubicBezTo>
                    <a:pt x="13900" y="49985"/>
                    <a:pt x="14909" y="49047"/>
                    <a:pt x="15734" y="47896"/>
                  </a:cubicBezTo>
                  <a:cubicBezTo>
                    <a:pt x="16298" y="47112"/>
                    <a:pt x="16985" y="46415"/>
                    <a:pt x="17632" y="45691"/>
                  </a:cubicBezTo>
                  <a:cubicBezTo>
                    <a:pt x="17691" y="45624"/>
                    <a:pt x="17815" y="45567"/>
                    <a:pt x="17906" y="45567"/>
                  </a:cubicBezTo>
                  <a:cubicBezTo>
                    <a:pt x="17921" y="45567"/>
                    <a:pt x="17935" y="45569"/>
                    <a:pt x="17947" y="45572"/>
                  </a:cubicBezTo>
                  <a:cubicBezTo>
                    <a:pt x="18965" y="45797"/>
                    <a:pt x="19979" y="46043"/>
                    <a:pt x="21134" y="46319"/>
                  </a:cubicBezTo>
                  <a:cubicBezTo>
                    <a:pt x="20318" y="47315"/>
                    <a:pt x="19566" y="48226"/>
                    <a:pt x="18818" y="49138"/>
                  </a:cubicBezTo>
                  <a:cubicBezTo>
                    <a:pt x="18448" y="49592"/>
                    <a:pt x="18081" y="50050"/>
                    <a:pt x="17724" y="50513"/>
                  </a:cubicBezTo>
                  <a:cubicBezTo>
                    <a:pt x="17623" y="50641"/>
                    <a:pt x="17513" y="50783"/>
                    <a:pt x="17477" y="50939"/>
                  </a:cubicBezTo>
                  <a:cubicBezTo>
                    <a:pt x="17444" y="51100"/>
                    <a:pt x="17494" y="51279"/>
                    <a:pt x="17509" y="51447"/>
                  </a:cubicBezTo>
                  <a:cubicBezTo>
                    <a:pt x="17692" y="51416"/>
                    <a:pt x="17894" y="51420"/>
                    <a:pt x="18054" y="51342"/>
                  </a:cubicBezTo>
                  <a:cubicBezTo>
                    <a:pt x="18196" y="51279"/>
                    <a:pt x="18297" y="51123"/>
                    <a:pt x="18398" y="50995"/>
                  </a:cubicBezTo>
                  <a:cubicBezTo>
                    <a:pt x="19511" y="49587"/>
                    <a:pt x="20616" y="48171"/>
                    <a:pt x="21739" y="46773"/>
                  </a:cubicBezTo>
                  <a:cubicBezTo>
                    <a:pt x="21810" y="46679"/>
                    <a:pt x="21982" y="46602"/>
                    <a:pt x="22110" y="46602"/>
                  </a:cubicBezTo>
                  <a:cubicBezTo>
                    <a:pt x="22132" y="46602"/>
                    <a:pt x="22152" y="46604"/>
                    <a:pt x="22170" y="46608"/>
                  </a:cubicBezTo>
                  <a:cubicBezTo>
                    <a:pt x="23929" y="47035"/>
                    <a:pt x="25690" y="47475"/>
                    <a:pt x="27441" y="47942"/>
                  </a:cubicBezTo>
                  <a:cubicBezTo>
                    <a:pt x="27716" y="48016"/>
                    <a:pt x="27959" y="48226"/>
                    <a:pt x="28363" y="48460"/>
                  </a:cubicBezTo>
                  <a:cubicBezTo>
                    <a:pt x="27868" y="48855"/>
                    <a:pt x="27528" y="49234"/>
                    <a:pt x="27106" y="49440"/>
                  </a:cubicBezTo>
                  <a:cubicBezTo>
                    <a:pt x="24039" y="50962"/>
                    <a:pt x="20854" y="51778"/>
                    <a:pt x="17503" y="51778"/>
                  </a:cubicBezTo>
                  <a:cubicBezTo>
                    <a:pt x="16670" y="51775"/>
                    <a:pt x="15837" y="51724"/>
                    <a:pt x="15010" y="51622"/>
                  </a:cubicBezTo>
                  <a:cubicBezTo>
                    <a:pt x="14084" y="51512"/>
                    <a:pt x="13172" y="51356"/>
                    <a:pt x="12278" y="51140"/>
                  </a:cubicBezTo>
                  <a:cubicBezTo>
                    <a:pt x="10513" y="50728"/>
                    <a:pt x="8817" y="50101"/>
                    <a:pt x="7208" y="49169"/>
                  </a:cubicBezTo>
                  <a:cubicBezTo>
                    <a:pt x="7067" y="49087"/>
                    <a:pt x="6924" y="49000"/>
                    <a:pt x="6787" y="48908"/>
                  </a:cubicBezTo>
                  <a:cubicBezTo>
                    <a:pt x="6746" y="48881"/>
                    <a:pt x="6718" y="48826"/>
                    <a:pt x="6640" y="48725"/>
                  </a:cubicBezTo>
                  <a:cubicBezTo>
                    <a:pt x="6970" y="48441"/>
                    <a:pt x="7255" y="48056"/>
                    <a:pt x="7635" y="47886"/>
                  </a:cubicBezTo>
                  <a:cubicBezTo>
                    <a:pt x="9184" y="47194"/>
                    <a:pt x="10229" y="45938"/>
                    <a:pt x="11325" y="44733"/>
                  </a:cubicBezTo>
                  <a:cubicBezTo>
                    <a:pt x="11487" y="44551"/>
                    <a:pt x="11627" y="44486"/>
                    <a:pt x="11809" y="44486"/>
                  </a:cubicBezTo>
                  <a:close/>
                  <a:moveTo>
                    <a:pt x="34655" y="41590"/>
                  </a:moveTo>
                  <a:cubicBezTo>
                    <a:pt x="39014" y="44001"/>
                    <a:pt x="43781" y="44551"/>
                    <a:pt x="48603" y="44826"/>
                  </a:cubicBezTo>
                  <a:cubicBezTo>
                    <a:pt x="48722" y="46375"/>
                    <a:pt x="48846" y="47938"/>
                    <a:pt x="48970" y="49547"/>
                  </a:cubicBezTo>
                  <a:cubicBezTo>
                    <a:pt x="46399" y="50376"/>
                    <a:pt x="44001" y="51802"/>
                    <a:pt x="41236" y="52054"/>
                  </a:cubicBezTo>
                  <a:cubicBezTo>
                    <a:pt x="40570" y="52115"/>
                    <a:pt x="39887" y="52174"/>
                    <a:pt x="39213" y="52174"/>
                  </a:cubicBezTo>
                  <a:cubicBezTo>
                    <a:pt x="38714" y="52174"/>
                    <a:pt x="38219" y="52142"/>
                    <a:pt x="37739" y="52054"/>
                  </a:cubicBezTo>
                  <a:cubicBezTo>
                    <a:pt x="36067" y="51743"/>
                    <a:pt x="34443" y="51156"/>
                    <a:pt x="32813" y="50661"/>
                  </a:cubicBezTo>
                  <a:cubicBezTo>
                    <a:pt x="32689" y="50625"/>
                    <a:pt x="32547" y="50318"/>
                    <a:pt x="32579" y="50175"/>
                  </a:cubicBezTo>
                  <a:cubicBezTo>
                    <a:pt x="32776" y="49323"/>
                    <a:pt x="33037" y="48484"/>
                    <a:pt x="33244" y="47632"/>
                  </a:cubicBezTo>
                  <a:cubicBezTo>
                    <a:pt x="33702" y="45711"/>
                    <a:pt x="34146" y="43786"/>
                    <a:pt x="34596" y="41866"/>
                  </a:cubicBezTo>
                  <a:cubicBezTo>
                    <a:pt x="34615" y="41778"/>
                    <a:pt x="34632" y="41691"/>
                    <a:pt x="34655" y="41590"/>
                  </a:cubicBezTo>
                  <a:close/>
                  <a:moveTo>
                    <a:pt x="29405" y="41608"/>
                  </a:moveTo>
                  <a:cubicBezTo>
                    <a:pt x="29662" y="41608"/>
                    <a:pt x="29748" y="41867"/>
                    <a:pt x="29806" y="42098"/>
                  </a:cubicBezTo>
                  <a:cubicBezTo>
                    <a:pt x="30155" y="43520"/>
                    <a:pt x="30498" y="44944"/>
                    <a:pt x="30824" y="46370"/>
                  </a:cubicBezTo>
                  <a:cubicBezTo>
                    <a:pt x="31081" y="47475"/>
                    <a:pt x="31310" y="48588"/>
                    <a:pt x="31535" y="49702"/>
                  </a:cubicBezTo>
                  <a:cubicBezTo>
                    <a:pt x="31594" y="49987"/>
                    <a:pt x="31553" y="50298"/>
                    <a:pt x="31649" y="50563"/>
                  </a:cubicBezTo>
                  <a:cubicBezTo>
                    <a:pt x="31750" y="50853"/>
                    <a:pt x="31902" y="51201"/>
                    <a:pt x="32135" y="51343"/>
                  </a:cubicBezTo>
                  <a:cubicBezTo>
                    <a:pt x="32424" y="51512"/>
                    <a:pt x="32492" y="51673"/>
                    <a:pt x="32497" y="51975"/>
                  </a:cubicBezTo>
                  <a:cubicBezTo>
                    <a:pt x="32530" y="53159"/>
                    <a:pt x="32593" y="54345"/>
                    <a:pt x="32644" y="55582"/>
                  </a:cubicBezTo>
                  <a:cubicBezTo>
                    <a:pt x="32130" y="55285"/>
                    <a:pt x="31567" y="54968"/>
                    <a:pt x="31016" y="54638"/>
                  </a:cubicBezTo>
                  <a:cubicBezTo>
                    <a:pt x="30952" y="54602"/>
                    <a:pt x="30915" y="54492"/>
                    <a:pt x="30906" y="54410"/>
                  </a:cubicBezTo>
                  <a:cubicBezTo>
                    <a:pt x="30631" y="52498"/>
                    <a:pt x="30118" y="50650"/>
                    <a:pt x="29379" y="48868"/>
                  </a:cubicBezTo>
                  <a:cubicBezTo>
                    <a:pt x="29316" y="48716"/>
                    <a:pt x="29389" y="48497"/>
                    <a:pt x="29430" y="48314"/>
                  </a:cubicBezTo>
                  <a:cubicBezTo>
                    <a:pt x="29499" y="47997"/>
                    <a:pt x="29457" y="47786"/>
                    <a:pt x="29091" y="47704"/>
                  </a:cubicBezTo>
                  <a:cubicBezTo>
                    <a:pt x="28940" y="47667"/>
                    <a:pt x="28757" y="47553"/>
                    <a:pt x="28692" y="47420"/>
                  </a:cubicBezTo>
                  <a:cubicBezTo>
                    <a:pt x="27913" y="45830"/>
                    <a:pt x="27152" y="44225"/>
                    <a:pt x="26354" y="42552"/>
                  </a:cubicBezTo>
                  <a:cubicBezTo>
                    <a:pt x="27317" y="42245"/>
                    <a:pt x="28285" y="41925"/>
                    <a:pt x="29261" y="41631"/>
                  </a:cubicBezTo>
                  <a:cubicBezTo>
                    <a:pt x="29314" y="41615"/>
                    <a:pt x="29362" y="41608"/>
                    <a:pt x="29405" y="41608"/>
                  </a:cubicBezTo>
                  <a:close/>
                  <a:moveTo>
                    <a:pt x="55598" y="76300"/>
                  </a:moveTo>
                  <a:cubicBezTo>
                    <a:pt x="57308" y="76378"/>
                    <a:pt x="59068" y="76466"/>
                    <a:pt x="60828" y="76553"/>
                  </a:cubicBezTo>
                  <a:cubicBezTo>
                    <a:pt x="60906" y="76558"/>
                    <a:pt x="61020" y="76580"/>
                    <a:pt x="61062" y="76640"/>
                  </a:cubicBezTo>
                  <a:cubicBezTo>
                    <a:pt x="61845" y="77722"/>
                    <a:pt x="63097" y="78139"/>
                    <a:pt x="64174" y="78799"/>
                  </a:cubicBezTo>
                  <a:cubicBezTo>
                    <a:pt x="64903" y="79243"/>
                    <a:pt x="65678" y="79605"/>
                    <a:pt x="66433" y="80004"/>
                  </a:cubicBezTo>
                  <a:cubicBezTo>
                    <a:pt x="66410" y="80077"/>
                    <a:pt x="66393" y="80150"/>
                    <a:pt x="66370" y="80224"/>
                  </a:cubicBezTo>
                  <a:cubicBezTo>
                    <a:pt x="65081" y="80169"/>
                    <a:pt x="63789" y="80133"/>
                    <a:pt x="62501" y="80046"/>
                  </a:cubicBezTo>
                  <a:cubicBezTo>
                    <a:pt x="60696" y="79931"/>
                    <a:pt x="58889" y="79775"/>
                    <a:pt x="57084" y="79638"/>
                  </a:cubicBezTo>
                  <a:cubicBezTo>
                    <a:pt x="57010" y="79633"/>
                    <a:pt x="56937" y="79638"/>
                    <a:pt x="56863" y="79628"/>
                  </a:cubicBezTo>
                  <a:cubicBezTo>
                    <a:pt x="55173" y="79426"/>
                    <a:pt x="55296" y="79216"/>
                    <a:pt x="55433" y="77854"/>
                  </a:cubicBezTo>
                  <a:cubicBezTo>
                    <a:pt x="55488" y="77299"/>
                    <a:pt x="55553" y="76746"/>
                    <a:pt x="55598" y="76300"/>
                  </a:cubicBezTo>
                  <a:close/>
                  <a:moveTo>
                    <a:pt x="50273" y="50317"/>
                  </a:moveTo>
                  <a:cubicBezTo>
                    <a:pt x="50364" y="50317"/>
                    <a:pt x="50455" y="50320"/>
                    <a:pt x="50547" y="50325"/>
                  </a:cubicBezTo>
                  <a:cubicBezTo>
                    <a:pt x="52701" y="50444"/>
                    <a:pt x="54878" y="50353"/>
                    <a:pt x="57024" y="50545"/>
                  </a:cubicBezTo>
                  <a:cubicBezTo>
                    <a:pt x="59361" y="50757"/>
                    <a:pt x="61524" y="51691"/>
                    <a:pt x="63674" y="52585"/>
                  </a:cubicBezTo>
                  <a:cubicBezTo>
                    <a:pt x="67469" y="54162"/>
                    <a:pt x="71008" y="56165"/>
                    <a:pt x="74084" y="58929"/>
                  </a:cubicBezTo>
                  <a:cubicBezTo>
                    <a:pt x="75598" y="60288"/>
                    <a:pt x="76900" y="61868"/>
                    <a:pt x="77942" y="63618"/>
                  </a:cubicBezTo>
                  <a:cubicBezTo>
                    <a:pt x="76705" y="64617"/>
                    <a:pt x="75472" y="65611"/>
                    <a:pt x="74294" y="66555"/>
                  </a:cubicBezTo>
                  <a:lnTo>
                    <a:pt x="74294" y="66556"/>
                  </a:lnTo>
                  <a:cubicBezTo>
                    <a:pt x="72777" y="65345"/>
                    <a:pt x="71305" y="64016"/>
                    <a:pt x="69682" y="62903"/>
                  </a:cubicBezTo>
                  <a:cubicBezTo>
                    <a:pt x="67862" y="61657"/>
                    <a:pt x="65942" y="60534"/>
                    <a:pt x="63990" y="59498"/>
                  </a:cubicBezTo>
                  <a:cubicBezTo>
                    <a:pt x="63380" y="59172"/>
                    <a:pt x="63081" y="58878"/>
                    <a:pt x="62917" y="58224"/>
                  </a:cubicBezTo>
                  <a:cubicBezTo>
                    <a:pt x="62129" y="55043"/>
                    <a:pt x="59873" y="53374"/>
                    <a:pt x="56854" y="52604"/>
                  </a:cubicBezTo>
                  <a:cubicBezTo>
                    <a:pt x="54717" y="52053"/>
                    <a:pt x="52531" y="51829"/>
                    <a:pt x="50326" y="51820"/>
                  </a:cubicBezTo>
                  <a:cubicBezTo>
                    <a:pt x="50316" y="51820"/>
                    <a:pt x="50306" y="51820"/>
                    <a:pt x="50296" y="51820"/>
                  </a:cubicBezTo>
                  <a:cubicBezTo>
                    <a:pt x="49623" y="51820"/>
                    <a:pt x="48970" y="51966"/>
                    <a:pt x="48374" y="52559"/>
                  </a:cubicBezTo>
                  <a:cubicBezTo>
                    <a:pt x="49226" y="52595"/>
                    <a:pt x="50005" y="52586"/>
                    <a:pt x="50766" y="52673"/>
                  </a:cubicBezTo>
                  <a:cubicBezTo>
                    <a:pt x="52766" y="52911"/>
                    <a:pt x="54782" y="53066"/>
                    <a:pt x="56744" y="53484"/>
                  </a:cubicBezTo>
                  <a:cubicBezTo>
                    <a:pt x="59700" y="54116"/>
                    <a:pt x="61850" y="56221"/>
                    <a:pt x="62340" y="59498"/>
                  </a:cubicBezTo>
                  <a:cubicBezTo>
                    <a:pt x="62785" y="62490"/>
                    <a:pt x="62684" y="65452"/>
                    <a:pt x="62276" y="68422"/>
                  </a:cubicBezTo>
                  <a:cubicBezTo>
                    <a:pt x="61965" y="70690"/>
                    <a:pt x="61639" y="72955"/>
                    <a:pt x="61323" y="75223"/>
                  </a:cubicBezTo>
                  <a:cubicBezTo>
                    <a:pt x="61286" y="75503"/>
                    <a:pt x="61240" y="75692"/>
                    <a:pt x="60878" y="75700"/>
                  </a:cubicBezTo>
                  <a:cubicBezTo>
                    <a:pt x="60677" y="75705"/>
                    <a:pt x="60476" y="75707"/>
                    <a:pt x="60275" y="75707"/>
                  </a:cubicBezTo>
                  <a:cubicBezTo>
                    <a:pt x="58309" y="75707"/>
                    <a:pt x="56372" y="75494"/>
                    <a:pt x="54480" y="74916"/>
                  </a:cubicBezTo>
                  <a:cubicBezTo>
                    <a:pt x="54480" y="73248"/>
                    <a:pt x="54489" y="71588"/>
                    <a:pt x="54475" y="69930"/>
                  </a:cubicBezTo>
                  <a:cubicBezTo>
                    <a:pt x="54461" y="67638"/>
                    <a:pt x="54434" y="65346"/>
                    <a:pt x="54411" y="63054"/>
                  </a:cubicBezTo>
                  <a:cubicBezTo>
                    <a:pt x="54407" y="62908"/>
                    <a:pt x="54429" y="62738"/>
                    <a:pt x="54361" y="62624"/>
                  </a:cubicBezTo>
                  <a:cubicBezTo>
                    <a:pt x="54278" y="62481"/>
                    <a:pt x="54117" y="62298"/>
                    <a:pt x="53989" y="62298"/>
                  </a:cubicBezTo>
                  <a:cubicBezTo>
                    <a:pt x="53951" y="62299"/>
                    <a:pt x="53913" y="62309"/>
                    <a:pt x="53879" y="62326"/>
                  </a:cubicBezTo>
                  <a:cubicBezTo>
                    <a:pt x="53774" y="62385"/>
                    <a:pt x="53660" y="62509"/>
                    <a:pt x="53614" y="62619"/>
                  </a:cubicBezTo>
                  <a:cubicBezTo>
                    <a:pt x="53531" y="62789"/>
                    <a:pt x="53531" y="63008"/>
                    <a:pt x="53531" y="63210"/>
                  </a:cubicBezTo>
                  <a:cubicBezTo>
                    <a:pt x="53572" y="66727"/>
                    <a:pt x="53609" y="70246"/>
                    <a:pt x="53641" y="73766"/>
                  </a:cubicBezTo>
                  <a:cubicBezTo>
                    <a:pt x="53645" y="74211"/>
                    <a:pt x="53568" y="74655"/>
                    <a:pt x="53591" y="75099"/>
                  </a:cubicBezTo>
                  <a:cubicBezTo>
                    <a:pt x="53599" y="75260"/>
                    <a:pt x="53755" y="75475"/>
                    <a:pt x="53902" y="75563"/>
                  </a:cubicBezTo>
                  <a:cubicBezTo>
                    <a:pt x="54214" y="75746"/>
                    <a:pt x="54562" y="75866"/>
                    <a:pt x="54943" y="76030"/>
                  </a:cubicBezTo>
                  <a:cubicBezTo>
                    <a:pt x="54764" y="76576"/>
                    <a:pt x="54838" y="77158"/>
                    <a:pt x="54333" y="77671"/>
                  </a:cubicBezTo>
                  <a:cubicBezTo>
                    <a:pt x="53906" y="78102"/>
                    <a:pt x="53783" y="78817"/>
                    <a:pt x="53458" y="79367"/>
                  </a:cubicBezTo>
                  <a:cubicBezTo>
                    <a:pt x="52545" y="80930"/>
                    <a:pt x="51574" y="82457"/>
                    <a:pt x="50666" y="84024"/>
                  </a:cubicBezTo>
                  <a:cubicBezTo>
                    <a:pt x="49529" y="85981"/>
                    <a:pt x="48393" y="87943"/>
                    <a:pt x="47334" y="89946"/>
                  </a:cubicBezTo>
                  <a:cubicBezTo>
                    <a:pt x="46827" y="90895"/>
                    <a:pt x="46251" y="91560"/>
                    <a:pt x="45109" y="91560"/>
                  </a:cubicBezTo>
                  <a:cubicBezTo>
                    <a:pt x="45083" y="91560"/>
                    <a:pt x="45056" y="91560"/>
                    <a:pt x="45029" y="91559"/>
                  </a:cubicBezTo>
                  <a:cubicBezTo>
                    <a:pt x="43984" y="91532"/>
                    <a:pt x="42989" y="91316"/>
                    <a:pt x="42067" y="90848"/>
                  </a:cubicBezTo>
                  <a:cubicBezTo>
                    <a:pt x="41774" y="90697"/>
                    <a:pt x="41550" y="90390"/>
                    <a:pt x="41321" y="90133"/>
                  </a:cubicBezTo>
                  <a:cubicBezTo>
                    <a:pt x="41127" y="89918"/>
                    <a:pt x="40981" y="89657"/>
                    <a:pt x="40793" y="89432"/>
                  </a:cubicBezTo>
                  <a:cubicBezTo>
                    <a:pt x="40539" y="89134"/>
                    <a:pt x="40276" y="88974"/>
                    <a:pt x="39989" y="88974"/>
                  </a:cubicBezTo>
                  <a:cubicBezTo>
                    <a:pt x="39800" y="88974"/>
                    <a:pt x="39600" y="89043"/>
                    <a:pt x="39386" y="89189"/>
                  </a:cubicBezTo>
                  <a:cubicBezTo>
                    <a:pt x="38942" y="89492"/>
                    <a:pt x="38473" y="89849"/>
                    <a:pt x="38203" y="90299"/>
                  </a:cubicBezTo>
                  <a:cubicBezTo>
                    <a:pt x="37579" y="91340"/>
                    <a:pt x="36744" y="91759"/>
                    <a:pt x="35894" y="91759"/>
                  </a:cubicBezTo>
                  <a:cubicBezTo>
                    <a:pt x="35177" y="91759"/>
                    <a:pt x="34449" y="91461"/>
                    <a:pt x="33830" y="90987"/>
                  </a:cubicBezTo>
                  <a:cubicBezTo>
                    <a:pt x="33441" y="90684"/>
                    <a:pt x="33111" y="90312"/>
                    <a:pt x="32753" y="89969"/>
                  </a:cubicBezTo>
                  <a:cubicBezTo>
                    <a:pt x="32135" y="89373"/>
                    <a:pt x="31520" y="88772"/>
                    <a:pt x="30902" y="88177"/>
                  </a:cubicBezTo>
                  <a:cubicBezTo>
                    <a:pt x="30851" y="88126"/>
                    <a:pt x="30782" y="88094"/>
                    <a:pt x="30727" y="88044"/>
                  </a:cubicBezTo>
                  <a:cubicBezTo>
                    <a:pt x="28138" y="85532"/>
                    <a:pt x="25048" y="83662"/>
                    <a:pt x="22216" y="81457"/>
                  </a:cubicBezTo>
                  <a:cubicBezTo>
                    <a:pt x="19768" y="79550"/>
                    <a:pt x="17472" y="77465"/>
                    <a:pt x="15937" y="74756"/>
                  </a:cubicBezTo>
                  <a:cubicBezTo>
                    <a:pt x="14103" y="71510"/>
                    <a:pt x="13310" y="68041"/>
                    <a:pt x="14654" y="64360"/>
                  </a:cubicBezTo>
                  <a:cubicBezTo>
                    <a:pt x="15020" y="63365"/>
                    <a:pt x="15378" y="62358"/>
                    <a:pt x="15845" y="61409"/>
                  </a:cubicBezTo>
                  <a:cubicBezTo>
                    <a:pt x="17092" y="58884"/>
                    <a:pt x="19131" y="57147"/>
                    <a:pt x="21593" y="55868"/>
                  </a:cubicBezTo>
                  <a:cubicBezTo>
                    <a:pt x="22807" y="55235"/>
                    <a:pt x="24030" y="54588"/>
                    <a:pt x="25443" y="54482"/>
                  </a:cubicBezTo>
                  <a:cubicBezTo>
                    <a:pt x="25809" y="54454"/>
                    <a:pt x="26173" y="54437"/>
                    <a:pt x="26534" y="54437"/>
                  </a:cubicBezTo>
                  <a:cubicBezTo>
                    <a:pt x="27877" y="54437"/>
                    <a:pt x="29179" y="54670"/>
                    <a:pt x="30374" y="55418"/>
                  </a:cubicBezTo>
                  <a:cubicBezTo>
                    <a:pt x="31474" y="56100"/>
                    <a:pt x="32557" y="56821"/>
                    <a:pt x="33643" y="57530"/>
                  </a:cubicBezTo>
                  <a:cubicBezTo>
                    <a:pt x="33721" y="57577"/>
                    <a:pt x="33799" y="57631"/>
                    <a:pt x="33858" y="57700"/>
                  </a:cubicBezTo>
                  <a:cubicBezTo>
                    <a:pt x="36287" y="60368"/>
                    <a:pt x="39441" y="61582"/>
                    <a:pt x="42915" y="61880"/>
                  </a:cubicBezTo>
                  <a:cubicBezTo>
                    <a:pt x="46032" y="62151"/>
                    <a:pt x="49172" y="62141"/>
                    <a:pt x="52302" y="62211"/>
                  </a:cubicBezTo>
                  <a:cubicBezTo>
                    <a:pt x="52335" y="62211"/>
                    <a:pt x="52368" y="62212"/>
                    <a:pt x="52400" y="62212"/>
                  </a:cubicBezTo>
                  <a:cubicBezTo>
                    <a:pt x="52872" y="62212"/>
                    <a:pt x="53344" y="62126"/>
                    <a:pt x="53814" y="62032"/>
                  </a:cubicBezTo>
                  <a:lnTo>
                    <a:pt x="53814" y="62027"/>
                  </a:lnTo>
                  <a:cubicBezTo>
                    <a:pt x="53925" y="62010"/>
                    <a:pt x="54040" y="61987"/>
                    <a:pt x="54150" y="61964"/>
                  </a:cubicBezTo>
                  <a:cubicBezTo>
                    <a:pt x="54323" y="61926"/>
                    <a:pt x="54461" y="61702"/>
                    <a:pt x="54617" y="61565"/>
                  </a:cubicBezTo>
                  <a:cubicBezTo>
                    <a:pt x="54452" y="61450"/>
                    <a:pt x="54296" y="61262"/>
                    <a:pt x="54117" y="61234"/>
                  </a:cubicBezTo>
                  <a:cubicBezTo>
                    <a:pt x="53958" y="61212"/>
                    <a:pt x="53797" y="61205"/>
                    <a:pt x="53635" y="61205"/>
                  </a:cubicBezTo>
                  <a:cubicBezTo>
                    <a:pt x="53433" y="61205"/>
                    <a:pt x="53230" y="61216"/>
                    <a:pt x="53027" y="61221"/>
                  </a:cubicBezTo>
                  <a:cubicBezTo>
                    <a:pt x="51710" y="61261"/>
                    <a:pt x="50393" y="61293"/>
                    <a:pt x="49078" y="61293"/>
                  </a:cubicBezTo>
                  <a:cubicBezTo>
                    <a:pt x="46731" y="61293"/>
                    <a:pt x="44388" y="61190"/>
                    <a:pt x="42053" y="60841"/>
                  </a:cubicBezTo>
                  <a:cubicBezTo>
                    <a:pt x="40257" y="60570"/>
                    <a:pt x="38607" y="59928"/>
                    <a:pt x="37007" y="59057"/>
                  </a:cubicBezTo>
                  <a:cubicBezTo>
                    <a:pt x="35847" y="58425"/>
                    <a:pt x="34807" y="57706"/>
                    <a:pt x="34202" y="56528"/>
                  </a:cubicBezTo>
                  <a:cubicBezTo>
                    <a:pt x="33836" y="55807"/>
                    <a:pt x="33584" y="55006"/>
                    <a:pt x="33414" y="54208"/>
                  </a:cubicBezTo>
                  <a:cubicBezTo>
                    <a:pt x="33253" y="53447"/>
                    <a:pt x="33271" y="52650"/>
                    <a:pt x="33203" y="51829"/>
                  </a:cubicBezTo>
                  <a:lnTo>
                    <a:pt x="33203" y="51829"/>
                  </a:lnTo>
                  <a:cubicBezTo>
                    <a:pt x="34399" y="52141"/>
                    <a:pt x="35517" y="52489"/>
                    <a:pt x="36663" y="52714"/>
                  </a:cubicBezTo>
                  <a:cubicBezTo>
                    <a:pt x="37675" y="52916"/>
                    <a:pt x="38680" y="53020"/>
                    <a:pt x="39676" y="53020"/>
                  </a:cubicBezTo>
                  <a:cubicBezTo>
                    <a:pt x="41487" y="53020"/>
                    <a:pt x="43270" y="52676"/>
                    <a:pt x="45015" y="51949"/>
                  </a:cubicBezTo>
                  <a:cubicBezTo>
                    <a:pt x="45913" y="51577"/>
                    <a:pt x="46824" y="51247"/>
                    <a:pt x="47728" y="50899"/>
                  </a:cubicBezTo>
                  <a:cubicBezTo>
                    <a:pt x="48553" y="50577"/>
                    <a:pt x="49370" y="50317"/>
                    <a:pt x="50273" y="50317"/>
                  </a:cubicBezTo>
                  <a:close/>
                  <a:moveTo>
                    <a:pt x="46986" y="1"/>
                  </a:moveTo>
                  <a:cubicBezTo>
                    <a:pt x="46101" y="1"/>
                    <a:pt x="45423" y="598"/>
                    <a:pt x="44772" y="1205"/>
                  </a:cubicBezTo>
                  <a:cubicBezTo>
                    <a:pt x="44021" y="1901"/>
                    <a:pt x="43292" y="2625"/>
                    <a:pt x="42558" y="3336"/>
                  </a:cubicBezTo>
                  <a:cubicBezTo>
                    <a:pt x="42196" y="3684"/>
                    <a:pt x="41785" y="3858"/>
                    <a:pt x="41297" y="3858"/>
                  </a:cubicBezTo>
                  <a:cubicBezTo>
                    <a:pt x="41234" y="3858"/>
                    <a:pt x="41170" y="3855"/>
                    <a:pt x="41104" y="3849"/>
                  </a:cubicBezTo>
                  <a:cubicBezTo>
                    <a:pt x="40575" y="3802"/>
                    <a:pt x="40039" y="3730"/>
                    <a:pt x="39509" y="3730"/>
                  </a:cubicBezTo>
                  <a:cubicBezTo>
                    <a:pt x="39365" y="3730"/>
                    <a:pt x="39222" y="3735"/>
                    <a:pt x="39079" y="3748"/>
                  </a:cubicBezTo>
                  <a:cubicBezTo>
                    <a:pt x="37021" y="3927"/>
                    <a:pt x="36049" y="4793"/>
                    <a:pt x="35700" y="6594"/>
                  </a:cubicBezTo>
                  <a:cubicBezTo>
                    <a:pt x="35664" y="6773"/>
                    <a:pt x="35609" y="6947"/>
                    <a:pt x="35591" y="7131"/>
                  </a:cubicBezTo>
                  <a:cubicBezTo>
                    <a:pt x="35518" y="7703"/>
                    <a:pt x="35229" y="7947"/>
                    <a:pt x="34633" y="8029"/>
                  </a:cubicBezTo>
                  <a:cubicBezTo>
                    <a:pt x="32296" y="8363"/>
                    <a:pt x="30962" y="10705"/>
                    <a:pt x="31833" y="12897"/>
                  </a:cubicBezTo>
                  <a:cubicBezTo>
                    <a:pt x="31993" y="13305"/>
                    <a:pt x="32185" y="13703"/>
                    <a:pt x="32383" y="14092"/>
                  </a:cubicBezTo>
                  <a:cubicBezTo>
                    <a:pt x="33313" y="15972"/>
                    <a:pt x="34675" y="17649"/>
                    <a:pt x="34922" y="19895"/>
                  </a:cubicBezTo>
                  <a:cubicBezTo>
                    <a:pt x="34170" y="20642"/>
                    <a:pt x="34170" y="21564"/>
                    <a:pt x="34547" y="22641"/>
                  </a:cubicBezTo>
                  <a:cubicBezTo>
                    <a:pt x="35060" y="24117"/>
                    <a:pt x="36082" y="25011"/>
                    <a:pt x="37443" y="25607"/>
                  </a:cubicBezTo>
                  <a:cubicBezTo>
                    <a:pt x="37746" y="25739"/>
                    <a:pt x="37860" y="25891"/>
                    <a:pt x="37824" y="26221"/>
                  </a:cubicBezTo>
                  <a:cubicBezTo>
                    <a:pt x="37750" y="26949"/>
                    <a:pt x="37709" y="27678"/>
                    <a:pt x="37649" y="28430"/>
                  </a:cubicBezTo>
                  <a:cubicBezTo>
                    <a:pt x="36127" y="28567"/>
                    <a:pt x="35279" y="29585"/>
                    <a:pt x="34610" y="30699"/>
                  </a:cubicBezTo>
                  <a:cubicBezTo>
                    <a:pt x="33653" y="32298"/>
                    <a:pt x="33038" y="34044"/>
                    <a:pt x="32979" y="35947"/>
                  </a:cubicBezTo>
                  <a:cubicBezTo>
                    <a:pt x="32929" y="37606"/>
                    <a:pt x="32946" y="39251"/>
                    <a:pt x="33914" y="40718"/>
                  </a:cubicBezTo>
                  <a:cubicBezTo>
                    <a:pt x="33992" y="40841"/>
                    <a:pt x="33978" y="41062"/>
                    <a:pt x="33941" y="41222"/>
                  </a:cubicBezTo>
                  <a:cubicBezTo>
                    <a:pt x="33726" y="42244"/>
                    <a:pt x="33520" y="43266"/>
                    <a:pt x="33258" y="44280"/>
                  </a:cubicBezTo>
                  <a:cubicBezTo>
                    <a:pt x="32923" y="45590"/>
                    <a:pt x="32538" y="46892"/>
                    <a:pt x="32176" y="48194"/>
                  </a:cubicBezTo>
                  <a:cubicBezTo>
                    <a:pt x="32127" y="48189"/>
                    <a:pt x="32077" y="48184"/>
                    <a:pt x="32026" y="48176"/>
                  </a:cubicBezTo>
                  <a:cubicBezTo>
                    <a:pt x="31930" y="47736"/>
                    <a:pt x="31833" y="47291"/>
                    <a:pt x="31728" y="46851"/>
                  </a:cubicBezTo>
                  <a:cubicBezTo>
                    <a:pt x="31330" y="45141"/>
                    <a:pt x="30944" y="43426"/>
                    <a:pt x="30508" y="41726"/>
                  </a:cubicBezTo>
                  <a:cubicBezTo>
                    <a:pt x="30353" y="41124"/>
                    <a:pt x="29950" y="40787"/>
                    <a:pt x="29435" y="40787"/>
                  </a:cubicBezTo>
                  <a:cubicBezTo>
                    <a:pt x="29326" y="40787"/>
                    <a:pt x="29213" y="40802"/>
                    <a:pt x="29097" y="40833"/>
                  </a:cubicBezTo>
                  <a:cubicBezTo>
                    <a:pt x="28087" y="41094"/>
                    <a:pt x="27084" y="41392"/>
                    <a:pt x="26103" y="41749"/>
                  </a:cubicBezTo>
                  <a:cubicBezTo>
                    <a:pt x="25255" y="42061"/>
                    <a:pt x="25173" y="42433"/>
                    <a:pt x="25622" y="43239"/>
                  </a:cubicBezTo>
                  <a:cubicBezTo>
                    <a:pt x="25842" y="43624"/>
                    <a:pt x="26048" y="44023"/>
                    <a:pt x="26301" y="44495"/>
                  </a:cubicBezTo>
                  <a:cubicBezTo>
                    <a:pt x="25269" y="43785"/>
                    <a:pt x="24380" y="43065"/>
                    <a:pt x="23399" y="42515"/>
                  </a:cubicBezTo>
                  <a:cubicBezTo>
                    <a:pt x="20905" y="41121"/>
                    <a:pt x="18238" y="40150"/>
                    <a:pt x="15483" y="39430"/>
                  </a:cubicBezTo>
                  <a:cubicBezTo>
                    <a:pt x="14091" y="39064"/>
                    <a:pt x="12688" y="38851"/>
                    <a:pt x="11282" y="38851"/>
                  </a:cubicBezTo>
                  <a:cubicBezTo>
                    <a:pt x="10219" y="38851"/>
                    <a:pt x="9155" y="38972"/>
                    <a:pt x="8090" y="39242"/>
                  </a:cubicBezTo>
                  <a:cubicBezTo>
                    <a:pt x="6119" y="39741"/>
                    <a:pt x="4162" y="40283"/>
                    <a:pt x="2200" y="40819"/>
                  </a:cubicBezTo>
                  <a:cubicBezTo>
                    <a:pt x="1655" y="40965"/>
                    <a:pt x="1119" y="41154"/>
                    <a:pt x="583" y="41341"/>
                  </a:cubicBezTo>
                  <a:cubicBezTo>
                    <a:pt x="170" y="41493"/>
                    <a:pt x="0" y="41809"/>
                    <a:pt x="156" y="42217"/>
                  </a:cubicBezTo>
                  <a:cubicBezTo>
                    <a:pt x="358" y="42744"/>
                    <a:pt x="523" y="43312"/>
                    <a:pt x="844" y="43761"/>
                  </a:cubicBezTo>
                  <a:cubicBezTo>
                    <a:pt x="1958" y="45320"/>
                    <a:pt x="3021" y="46910"/>
                    <a:pt x="4506" y="48194"/>
                  </a:cubicBezTo>
                  <a:cubicBezTo>
                    <a:pt x="5671" y="49198"/>
                    <a:pt x="6894" y="50073"/>
                    <a:pt x="8288" y="50696"/>
                  </a:cubicBezTo>
                  <a:cubicBezTo>
                    <a:pt x="11208" y="51992"/>
                    <a:pt x="14233" y="52628"/>
                    <a:pt x="17338" y="52628"/>
                  </a:cubicBezTo>
                  <a:cubicBezTo>
                    <a:pt x="18342" y="52628"/>
                    <a:pt x="19355" y="52561"/>
                    <a:pt x="20375" y="52429"/>
                  </a:cubicBezTo>
                  <a:cubicBezTo>
                    <a:pt x="23316" y="52044"/>
                    <a:pt x="26118" y="51159"/>
                    <a:pt x="28730" y="49422"/>
                  </a:cubicBezTo>
                  <a:cubicBezTo>
                    <a:pt x="29174" y="50957"/>
                    <a:pt x="29620" y="52488"/>
                    <a:pt x="30083" y="54083"/>
                  </a:cubicBezTo>
                  <a:cubicBezTo>
                    <a:pt x="28551" y="53652"/>
                    <a:pt x="27328" y="53429"/>
                    <a:pt x="26237" y="53429"/>
                  </a:cubicBezTo>
                  <a:cubicBezTo>
                    <a:pt x="25648" y="53429"/>
                    <a:pt x="25098" y="53494"/>
                    <a:pt x="24559" y="53626"/>
                  </a:cubicBezTo>
                  <a:cubicBezTo>
                    <a:pt x="21204" y="54451"/>
                    <a:pt x="18482" y="56321"/>
                    <a:pt x="16254" y="58896"/>
                  </a:cubicBezTo>
                  <a:cubicBezTo>
                    <a:pt x="14975" y="60372"/>
                    <a:pt x="14361" y="62234"/>
                    <a:pt x="13719" y="64048"/>
                  </a:cubicBezTo>
                  <a:cubicBezTo>
                    <a:pt x="12312" y="68050"/>
                    <a:pt x="13124" y="71813"/>
                    <a:pt x="15158" y="75337"/>
                  </a:cubicBezTo>
                  <a:cubicBezTo>
                    <a:pt x="16749" y="78097"/>
                    <a:pt x="19081" y="80247"/>
                    <a:pt x="21589" y="82199"/>
                  </a:cubicBezTo>
                  <a:cubicBezTo>
                    <a:pt x="24421" y="84399"/>
                    <a:pt x="27506" y="86274"/>
                    <a:pt x="30104" y="88781"/>
                  </a:cubicBezTo>
                  <a:cubicBezTo>
                    <a:pt x="30155" y="88831"/>
                    <a:pt x="30224" y="88868"/>
                    <a:pt x="30274" y="88918"/>
                  </a:cubicBezTo>
                  <a:cubicBezTo>
                    <a:pt x="30866" y="89491"/>
                    <a:pt x="31489" y="90031"/>
                    <a:pt x="32035" y="90641"/>
                  </a:cubicBezTo>
                  <a:cubicBezTo>
                    <a:pt x="32736" y="91421"/>
                    <a:pt x="33514" y="92063"/>
                    <a:pt x="34486" y="92461"/>
                  </a:cubicBezTo>
                  <a:cubicBezTo>
                    <a:pt x="34936" y="92646"/>
                    <a:pt x="35398" y="92735"/>
                    <a:pt x="35850" y="92735"/>
                  </a:cubicBezTo>
                  <a:cubicBezTo>
                    <a:pt x="36912" y="92735"/>
                    <a:pt x="37924" y="92243"/>
                    <a:pt x="38611" y="91333"/>
                  </a:cubicBezTo>
                  <a:cubicBezTo>
                    <a:pt x="38841" y="91030"/>
                    <a:pt x="39042" y="90696"/>
                    <a:pt x="39295" y="90407"/>
                  </a:cubicBezTo>
                  <a:cubicBezTo>
                    <a:pt x="39542" y="90131"/>
                    <a:pt x="39718" y="89990"/>
                    <a:pt x="39880" y="89990"/>
                  </a:cubicBezTo>
                  <a:cubicBezTo>
                    <a:pt x="40050" y="89990"/>
                    <a:pt x="40204" y="90147"/>
                    <a:pt x="40408" y="90467"/>
                  </a:cubicBezTo>
                  <a:cubicBezTo>
                    <a:pt x="40894" y="91224"/>
                    <a:pt x="41531" y="91773"/>
                    <a:pt x="42406" y="92008"/>
                  </a:cubicBezTo>
                  <a:cubicBezTo>
                    <a:pt x="43077" y="92181"/>
                    <a:pt x="43750" y="92387"/>
                    <a:pt x="44438" y="92465"/>
                  </a:cubicBezTo>
                  <a:cubicBezTo>
                    <a:pt x="44684" y="92495"/>
                    <a:pt x="44915" y="92510"/>
                    <a:pt x="45134" y="92510"/>
                  </a:cubicBezTo>
                  <a:cubicBezTo>
                    <a:pt x="46545" y="92510"/>
                    <a:pt x="47416" y="91880"/>
                    <a:pt x="48123" y="90444"/>
                  </a:cubicBezTo>
                  <a:cubicBezTo>
                    <a:pt x="48306" y="90069"/>
                    <a:pt x="48342" y="89619"/>
                    <a:pt x="48553" y="89267"/>
                  </a:cubicBezTo>
                  <a:cubicBezTo>
                    <a:pt x="49562" y="87570"/>
                    <a:pt x="50551" y="85856"/>
                    <a:pt x="51661" y="84220"/>
                  </a:cubicBezTo>
                  <a:cubicBezTo>
                    <a:pt x="52692" y="82703"/>
                    <a:pt x="53723" y="81195"/>
                    <a:pt x="54369" y="79462"/>
                  </a:cubicBezTo>
                  <a:cubicBezTo>
                    <a:pt x="54398" y="79394"/>
                    <a:pt x="54448" y="79335"/>
                    <a:pt x="54516" y="79230"/>
                  </a:cubicBezTo>
                  <a:cubicBezTo>
                    <a:pt x="54924" y="80252"/>
                    <a:pt x="55777" y="80425"/>
                    <a:pt x="56647" y="80499"/>
                  </a:cubicBezTo>
                  <a:cubicBezTo>
                    <a:pt x="58527" y="80664"/>
                    <a:pt x="60411" y="80825"/>
                    <a:pt x="62295" y="80921"/>
                  </a:cubicBezTo>
                  <a:cubicBezTo>
                    <a:pt x="63547" y="80987"/>
                    <a:pt x="64803" y="81012"/>
                    <a:pt x="66058" y="81012"/>
                  </a:cubicBezTo>
                  <a:cubicBezTo>
                    <a:pt x="66359" y="81012"/>
                    <a:pt x="66660" y="81010"/>
                    <a:pt x="66961" y="81008"/>
                  </a:cubicBezTo>
                  <a:cubicBezTo>
                    <a:pt x="67012" y="81008"/>
                    <a:pt x="67065" y="81008"/>
                    <a:pt x="67120" y="81008"/>
                  </a:cubicBezTo>
                  <a:cubicBezTo>
                    <a:pt x="67554" y="81008"/>
                    <a:pt x="68063" y="80975"/>
                    <a:pt x="68153" y="80385"/>
                  </a:cubicBezTo>
                  <a:cubicBezTo>
                    <a:pt x="68253" y="79743"/>
                    <a:pt x="67662" y="79609"/>
                    <a:pt x="67236" y="79386"/>
                  </a:cubicBezTo>
                  <a:cubicBezTo>
                    <a:pt x="65398" y="78418"/>
                    <a:pt x="63560" y="77455"/>
                    <a:pt x="61763" y="76511"/>
                  </a:cubicBezTo>
                  <a:cubicBezTo>
                    <a:pt x="61868" y="76388"/>
                    <a:pt x="62024" y="76286"/>
                    <a:pt x="62043" y="76163"/>
                  </a:cubicBezTo>
                  <a:cubicBezTo>
                    <a:pt x="62849" y="70837"/>
                    <a:pt x="63968" y="65534"/>
                    <a:pt x="63335" y="60088"/>
                  </a:cubicBezTo>
                  <a:cubicBezTo>
                    <a:pt x="63361" y="60088"/>
                    <a:pt x="63385" y="60086"/>
                    <a:pt x="63405" y="60086"/>
                  </a:cubicBezTo>
                  <a:cubicBezTo>
                    <a:pt x="63427" y="60086"/>
                    <a:pt x="63445" y="60088"/>
                    <a:pt x="63459" y="60098"/>
                  </a:cubicBezTo>
                  <a:cubicBezTo>
                    <a:pt x="65617" y="61472"/>
                    <a:pt x="67937" y="62605"/>
                    <a:pt x="69925" y="64241"/>
                  </a:cubicBezTo>
                  <a:cubicBezTo>
                    <a:pt x="70590" y="64791"/>
                    <a:pt x="71301" y="65282"/>
                    <a:pt x="71957" y="65841"/>
                  </a:cubicBezTo>
                  <a:cubicBezTo>
                    <a:pt x="72580" y="66377"/>
                    <a:pt x="73152" y="66963"/>
                    <a:pt x="73749" y="67527"/>
                  </a:cubicBezTo>
                  <a:cubicBezTo>
                    <a:pt x="73866" y="67636"/>
                    <a:pt x="73992" y="67834"/>
                    <a:pt x="74106" y="67834"/>
                  </a:cubicBezTo>
                  <a:cubicBezTo>
                    <a:pt x="74108" y="67834"/>
                    <a:pt x="74109" y="67834"/>
                    <a:pt x="74111" y="67834"/>
                  </a:cubicBezTo>
                  <a:cubicBezTo>
                    <a:pt x="74122" y="67833"/>
                    <a:pt x="74133" y="67833"/>
                    <a:pt x="74144" y="67833"/>
                  </a:cubicBezTo>
                  <a:cubicBezTo>
                    <a:pt x="74575" y="67833"/>
                    <a:pt x="74683" y="68167"/>
                    <a:pt x="74835" y="68458"/>
                  </a:cubicBezTo>
                  <a:cubicBezTo>
                    <a:pt x="75037" y="68847"/>
                    <a:pt x="75215" y="69251"/>
                    <a:pt x="75426" y="69636"/>
                  </a:cubicBezTo>
                  <a:cubicBezTo>
                    <a:pt x="75654" y="70060"/>
                    <a:pt x="75908" y="70264"/>
                    <a:pt x="76226" y="70264"/>
                  </a:cubicBezTo>
                  <a:cubicBezTo>
                    <a:pt x="76427" y="70264"/>
                    <a:pt x="76653" y="70183"/>
                    <a:pt x="76915" y="70025"/>
                  </a:cubicBezTo>
                  <a:cubicBezTo>
                    <a:pt x="78909" y="68824"/>
                    <a:pt x="80922" y="67656"/>
                    <a:pt x="82888" y="66414"/>
                  </a:cubicBezTo>
                  <a:cubicBezTo>
                    <a:pt x="84029" y="65694"/>
                    <a:pt x="85107" y="64874"/>
                    <a:pt x="86184" y="64058"/>
                  </a:cubicBezTo>
                  <a:cubicBezTo>
                    <a:pt x="86358" y="63925"/>
                    <a:pt x="86527" y="63521"/>
                    <a:pt x="86449" y="63374"/>
                  </a:cubicBezTo>
                  <a:cubicBezTo>
                    <a:pt x="86348" y="63174"/>
                    <a:pt x="86009" y="63077"/>
                    <a:pt x="85758" y="62975"/>
                  </a:cubicBezTo>
                  <a:cubicBezTo>
                    <a:pt x="85722" y="62959"/>
                    <a:pt x="85682" y="62954"/>
                    <a:pt x="85639" y="62954"/>
                  </a:cubicBezTo>
                  <a:cubicBezTo>
                    <a:pt x="85555" y="62954"/>
                    <a:pt x="85462" y="62975"/>
                    <a:pt x="85377" y="62984"/>
                  </a:cubicBezTo>
                  <a:cubicBezTo>
                    <a:pt x="83219" y="63250"/>
                    <a:pt x="81160" y="63905"/>
                    <a:pt x="79134" y="64653"/>
                  </a:cubicBezTo>
                  <a:cubicBezTo>
                    <a:pt x="78832" y="64763"/>
                    <a:pt x="78575" y="64996"/>
                    <a:pt x="78295" y="65171"/>
                  </a:cubicBezTo>
                  <a:cubicBezTo>
                    <a:pt x="78328" y="65236"/>
                    <a:pt x="78356" y="65295"/>
                    <a:pt x="78383" y="65358"/>
                  </a:cubicBezTo>
                  <a:cubicBezTo>
                    <a:pt x="80697" y="65198"/>
                    <a:pt x="82815" y="64098"/>
                    <a:pt x="85144" y="63888"/>
                  </a:cubicBezTo>
                  <a:lnTo>
                    <a:pt x="85144" y="63888"/>
                  </a:lnTo>
                  <a:cubicBezTo>
                    <a:pt x="82289" y="65918"/>
                    <a:pt x="79245" y="67641"/>
                    <a:pt x="76215" y="69433"/>
                  </a:cubicBezTo>
                  <a:cubicBezTo>
                    <a:pt x="75770" y="68714"/>
                    <a:pt x="75348" y="68036"/>
                    <a:pt x="74862" y="67256"/>
                  </a:cubicBezTo>
                  <a:cubicBezTo>
                    <a:pt x="74954" y="67188"/>
                    <a:pt x="75106" y="67087"/>
                    <a:pt x="75247" y="66972"/>
                  </a:cubicBezTo>
                  <a:cubicBezTo>
                    <a:pt x="76151" y="66234"/>
                    <a:pt x="77049" y="65496"/>
                    <a:pt x="77948" y="64749"/>
                  </a:cubicBezTo>
                  <a:cubicBezTo>
                    <a:pt x="78035" y="64675"/>
                    <a:pt x="78126" y="64603"/>
                    <a:pt x="78213" y="64529"/>
                  </a:cubicBezTo>
                  <a:cubicBezTo>
                    <a:pt x="78951" y="63915"/>
                    <a:pt x="78983" y="63690"/>
                    <a:pt x="78493" y="62861"/>
                  </a:cubicBezTo>
                  <a:cubicBezTo>
                    <a:pt x="78465" y="62815"/>
                    <a:pt x="78433" y="62769"/>
                    <a:pt x="78406" y="62724"/>
                  </a:cubicBezTo>
                  <a:cubicBezTo>
                    <a:pt x="76719" y="59941"/>
                    <a:pt x="74391" y="57755"/>
                    <a:pt x="71746" y="55949"/>
                  </a:cubicBezTo>
                  <a:cubicBezTo>
                    <a:pt x="68450" y="53704"/>
                    <a:pt x="64880" y="51976"/>
                    <a:pt x="61103" y="50646"/>
                  </a:cubicBezTo>
                  <a:cubicBezTo>
                    <a:pt x="59842" y="50202"/>
                    <a:pt x="58568" y="49917"/>
                    <a:pt x="57285" y="49743"/>
                  </a:cubicBezTo>
                  <a:cubicBezTo>
                    <a:pt x="55936" y="49555"/>
                    <a:pt x="54578" y="49489"/>
                    <a:pt x="53213" y="49489"/>
                  </a:cubicBezTo>
                  <a:cubicBezTo>
                    <a:pt x="52282" y="49489"/>
                    <a:pt x="51347" y="49520"/>
                    <a:pt x="50410" y="49564"/>
                  </a:cubicBezTo>
                  <a:cubicBezTo>
                    <a:pt x="50379" y="49565"/>
                    <a:pt x="50350" y="49566"/>
                    <a:pt x="50323" y="49566"/>
                  </a:cubicBezTo>
                  <a:cubicBezTo>
                    <a:pt x="50007" y="49566"/>
                    <a:pt x="49860" y="49484"/>
                    <a:pt x="49823" y="49143"/>
                  </a:cubicBezTo>
                  <a:cubicBezTo>
                    <a:pt x="49790" y="48800"/>
                    <a:pt x="49722" y="48455"/>
                    <a:pt x="49695" y="48107"/>
                  </a:cubicBezTo>
                  <a:cubicBezTo>
                    <a:pt x="49631" y="47282"/>
                    <a:pt x="49585" y="46457"/>
                    <a:pt x="49530" y="45554"/>
                  </a:cubicBezTo>
                  <a:lnTo>
                    <a:pt x="49530" y="45554"/>
                  </a:lnTo>
                  <a:cubicBezTo>
                    <a:pt x="49764" y="45674"/>
                    <a:pt x="49892" y="45737"/>
                    <a:pt x="50020" y="45807"/>
                  </a:cubicBezTo>
                  <a:cubicBezTo>
                    <a:pt x="51281" y="46476"/>
                    <a:pt x="52519" y="47200"/>
                    <a:pt x="53807" y="47805"/>
                  </a:cubicBezTo>
                  <a:cubicBezTo>
                    <a:pt x="54833" y="48285"/>
                    <a:pt x="55910" y="48662"/>
                    <a:pt x="56987" y="49010"/>
                  </a:cubicBezTo>
                  <a:cubicBezTo>
                    <a:pt x="57139" y="49055"/>
                    <a:pt x="57263" y="49093"/>
                    <a:pt x="57372" y="49106"/>
                  </a:cubicBezTo>
                  <a:cubicBezTo>
                    <a:pt x="57407" y="49110"/>
                    <a:pt x="57440" y="49112"/>
                    <a:pt x="57471" y="49112"/>
                  </a:cubicBezTo>
                  <a:cubicBezTo>
                    <a:pt x="57785" y="49112"/>
                    <a:pt x="57902" y="48897"/>
                    <a:pt x="58027" y="48401"/>
                  </a:cubicBezTo>
                  <a:cubicBezTo>
                    <a:pt x="58069" y="48243"/>
                    <a:pt x="58128" y="48090"/>
                    <a:pt x="58206" y="47946"/>
                  </a:cubicBezTo>
                  <a:cubicBezTo>
                    <a:pt x="58637" y="47181"/>
                    <a:pt x="59096" y="46434"/>
                    <a:pt x="59508" y="45660"/>
                  </a:cubicBezTo>
                  <a:cubicBezTo>
                    <a:pt x="60030" y="44697"/>
                    <a:pt x="60562" y="43729"/>
                    <a:pt x="60566" y="42589"/>
                  </a:cubicBezTo>
                  <a:cubicBezTo>
                    <a:pt x="60566" y="42465"/>
                    <a:pt x="60621" y="42345"/>
                    <a:pt x="60649" y="42227"/>
                  </a:cubicBezTo>
                  <a:cubicBezTo>
                    <a:pt x="60699" y="42228"/>
                    <a:pt x="60749" y="42228"/>
                    <a:pt x="60799" y="42228"/>
                  </a:cubicBezTo>
                  <a:cubicBezTo>
                    <a:pt x="62580" y="42228"/>
                    <a:pt x="63675" y="41442"/>
                    <a:pt x="64050" y="39815"/>
                  </a:cubicBezTo>
                  <a:cubicBezTo>
                    <a:pt x="64183" y="39233"/>
                    <a:pt x="64169" y="38615"/>
                    <a:pt x="64169" y="38014"/>
                  </a:cubicBezTo>
                  <a:cubicBezTo>
                    <a:pt x="64178" y="36955"/>
                    <a:pt x="63656" y="36194"/>
                    <a:pt x="62720" y="35736"/>
                  </a:cubicBezTo>
                  <a:cubicBezTo>
                    <a:pt x="62331" y="35543"/>
                    <a:pt x="61900" y="35401"/>
                    <a:pt x="61473" y="35351"/>
                  </a:cubicBezTo>
                  <a:cubicBezTo>
                    <a:pt x="61061" y="35305"/>
                    <a:pt x="60956" y="35140"/>
                    <a:pt x="60933" y="34768"/>
                  </a:cubicBezTo>
                  <a:cubicBezTo>
                    <a:pt x="60910" y="34315"/>
                    <a:pt x="60896" y="33838"/>
                    <a:pt x="60745" y="33417"/>
                  </a:cubicBezTo>
                  <a:cubicBezTo>
                    <a:pt x="60653" y="33155"/>
                    <a:pt x="60346" y="32930"/>
                    <a:pt x="60080" y="32793"/>
                  </a:cubicBezTo>
                  <a:cubicBezTo>
                    <a:pt x="60078" y="32791"/>
                    <a:pt x="60074" y="32791"/>
                    <a:pt x="60070" y="32791"/>
                  </a:cubicBezTo>
                  <a:cubicBezTo>
                    <a:pt x="59985" y="32791"/>
                    <a:pt x="59651" y="33101"/>
                    <a:pt x="59581" y="33312"/>
                  </a:cubicBezTo>
                  <a:cubicBezTo>
                    <a:pt x="59279" y="34154"/>
                    <a:pt x="59045" y="35020"/>
                    <a:pt x="58779" y="35878"/>
                  </a:cubicBezTo>
                  <a:cubicBezTo>
                    <a:pt x="58476" y="36868"/>
                    <a:pt x="58164" y="37858"/>
                    <a:pt x="57834" y="38912"/>
                  </a:cubicBezTo>
                  <a:cubicBezTo>
                    <a:pt x="56845" y="38426"/>
                    <a:pt x="55960" y="37940"/>
                    <a:pt x="55038" y="37560"/>
                  </a:cubicBezTo>
                  <a:cubicBezTo>
                    <a:pt x="54222" y="37226"/>
                    <a:pt x="53792" y="36795"/>
                    <a:pt x="53719" y="35819"/>
                  </a:cubicBezTo>
                  <a:cubicBezTo>
                    <a:pt x="53581" y="33945"/>
                    <a:pt x="52661" y="32373"/>
                    <a:pt x="51289" y="31088"/>
                  </a:cubicBezTo>
                  <a:cubicBezTo>
                    <a:pt x="49878" y="29773"/>
                    <a:pt x="48278" y="28829"/>
                    <a:pt x="46266" y="28719"/>
                  </a:cubicBezTo>
                  <a:cubicBezTo>
                    <a:pt x="46224" y="28545"/>
                    <a:pt x="46178" y="28375"/>
                    <a:pt x="46119" y="28132"/>
                  </a:cubicBezTo>
                  <a:cubicBezTo>
                    <a:pt x="46620" y="28132"/>
                    <a:pt x="47100" y="28155"/>
                    <a:pt x="47568" y="28155"/>
                  </a:cubicBezTo>
                  <a:cubicBezTo>
                    <a:pt x="47858" y="28155"/>
                    <a:pt x="48145" y="28146"/>
                    <a:pt x="48429" y="28118"/>
                  </a:cubicBezTo>
                  <a:cubicBezTo>
                    <a:pt x="51412" y="27825"/>
                    <a:pt x="54177" y="27051"/>
                    <a:pt x="55924" y="24323"/>
                  </a:cubicBezTo>
                  <a:cubicBezTo>
                    <a:pt x="56973" y="22687"/>
                    <a:pt x="57748" y="20964"/>
                    <a:pt x="57060" y="18942"/>
                  </a:cubicBezTo>
                  <a:cubicBezTo>
                    <a:pt x="57037" y="18874"/>
                    <a:pt x="57041" y="18801"/>
                    <a:pt x="57028" y="18727"/>
                  </a:cubicBezTo>
                  <a:cubicBezTo>
                    <a:pt x="56625" y="15812"/>
                    <a:pt x="56213" y="12897"/>
                    <a:pt x="55273" y="10055"/>
                  </a:cubicBezTo>
                  <a:cubicBezTo>
                    <a:pt x="56455" y="9396"/>
                    <a:pt x="57409" y="8570"/>
                    <a:pt x="57648" y="7071"/>
                  </a:cubicBezTo>
                  <a:cubicBezTo>
                    <a:pt x="57955" y="5151"/>
                    <a:pt x="57848" y="3294"/>
                    <a:pt x="57024" y="1539"/>
                  </a:cubicBezTo>
                  <a:cubicBezTo>
                    <a:pt x="56628" y="690"/>
                    <a:pt x="56122" y="261"/>
                    <a:pt x="55408" y="261"/>
                  </a:cubicBezTo>
                  <a:cubicBezTo>
                    <a:pt x="55105" y="261"/>
                    <a:pt x="54764" y="338"/>
                    <a:pt x="54379" y="494"/>
                  </a:cubicBezTo>
                  <a:cubicBezTo>
                    <a:pt x="53531" y="833"/>
                    <a:pt x="52651" y="1099"/>
                    <a:pt x="51771" y="1342"/>
                  </a:cubicBezTo>
                  <a:cubicBezTo>
                    <a:pt x="51427" y="1436"/>
                    <a:pt x="51091" y="1486"/>
                    <a:pt x="50764" y="1486"/>
                  </a:cubicBezTo>
                  <a:cubicBezTo>
                    <a:pt x="50057" y="1486"/>
                    <a:pt x="49392" y="1254"/>
                    <a:pt x="48778" y="737"/>
                  </a:cubicBezTo>
                  <a:cubicBezTo>
                    <a:pt x="48448" y="462"/>
                    <a:pt x="48045" y="227"/>
                    <a:pt x="47637" y="104"/>
                  </a:cubicBezTo>
                  <a:cubicBezTo>
                    <a:pt x="47407" y="33"/>
                    <a:pt x="47191" y="1"/>
                    <a:pt x="4698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0" name="Google Shape;1372;p43"/>
            <p:cNvSpPr/>
            <p:nvPr/>
          </p:nvSpPr>
          <p:spPr>
            <a:xfrm>
              <a:off x="6086867" y="2875459"/>
              <a:ext cx="1798172" cy="1020447"/>
            </a:xfrm>
            <a:custGeom>
              <a:avLst/>
              <a:gdLst/>
              <a:ahLst/>
              <a:cxnLst/>
              <a:rect l="l" t="t" r="r" b="b"/>
              <a:pathLst>
                <a:path w="44739" h="25389" extrusionOk="0">
                  <a:moveTo>
                    <a:pt x="17070" y="0"/>
                  </a:moveTo>
                  <a:cubicBezTo>
                    <a:pt x="16167" y="0"/>
                    <a:pt x="15350" y="260"/>
                    <a:pt x="14525" y="581"/>
                  </a:cubicBezTo>
                  <a:cubicBezTo>
                    <a:pt x="13621" y="930"/>
                    <a:pt x="12710" y="1260"/>
                    <a:pt x="11812" y="1631"/>
                  </a:cubicBezTo>
                  <a:cubicBezTo>
                    <a:pt x="10067" y="2358"/>
                    <a:pt x="8284" y="2702"/>
                    <a:pt x="6473" y="2702"/>
                  </a:cubicBezTo>
                  <a:cubicBezTo>
                    <a:pt x="5477" y="2702"/>
                    <a:pt x="4472" y="2598"/>
                    <a:pt x="3461" y="2396"/>
                  </a:cubicBezTo>
                  <a:cubicBezTo>
                    <a:pt x="2314" y="2171"/>
                    <a:pt x="1196" y="1824"/>
                    <a:pt x="0" y="1512"/>
                  </a:cubicBezTo>
                  <a:lnTo>
                    <a:pt x="0" y="1512"/>
                  </a:lnTo>
                  <a:cubicBezTo>
                    <a:pt x="68" y="2333"/>
                    <a:pt x="51" y="3130"/>
                    <a:pt x="211" y="3890"/>
                  </a:cubicBezTo>
                  <a:cubicBezTo>
                    <a:pt x="380" y="4687"/>
                    <a:pt x="632" y="5490"/>
                    <a:pt x="999" y="6210"/>
                  </a:cubicBezTo>
                  <a:cubicBezTo>
                    <a:pt x="1604" y="7388"/>
                    <a:pt x="2645" y="8107"/>
                    <a:pt x="3804" y="8740"/>
                  </a:cubicBezTo>
                  <a:cubicBezTo>
                    <a:pt x="5404" y="9611"/>
                    <a:pt x="7055" y="10253"/>
                    <a:pt x="8850" y="10523"/>
                  </a:cubicBezTo>
                  <a:cubicBezTo>
                    <a:pt x="11185" y="10872"/>
                    <a:pt x="13528" y="10975"/>
                    <a:pt x="15875" y="10975"/>
                  </a:cubicBezTo>
                  <a:cubicBezTo>
                    <a:pt x="17190" y="10975"/>
                    <a:pt x="18506" y="10943"/>
                    <a:pt x="19823" y="10903"/>
                  </a:cubicBezTo>
                  <a:cubicBezTo>
                    <a:pt x="20025" y="10898"/>
                    <a:pt x="20228" y="10888"/>
                    <a:pt x="20428" y="10888"/>
                  </a:cubicBezTo>
                  <a:cubicBezTo>
                    <a:pt x="20592" y="10888"/>
                    <a:pt x="20754" y="10895"/>
                    <a:pt x="20914" y="10917"/>
                  </a:cubicBezTo>
                  <a:cubicBezTo>
                    <a:pt x="21093" y="10945"/>
                    <a:pt x="21250" y="11132"/>
                    <a:pt x="21414" y="11248"/>
                  </a:cubicBezTo>
                  <a:cubicBezTo>
                    <a:pt x="21257" y="11385"/>
                    <a:pt x="21120" y="11609"/>
                    <a:pt x="20946" y="11646"/>
                  </a:cubicBezTo>
                  <a:cubicBezTo>
                    <a:pt x="20836" y="11669"/>
                    <a:pt x="20721" y="11692"/>
                    <a:pt x="20611" y="11710"/>
                  </a:cubicBezTo>
                  <a:lnTo>
                    <a:pt x="20611" y="11715"/>
                  </a:lnTo>
                  <a:lnTo>
                    <a:pt x="20676" y="12008"/>
                  </a:lnTo>
                  <a:cubicBezTo>
                    <a:pt x="20710" y="11991"/>
                    <a:pt x="20747" y="11982"/>
                    <a:pt x="20786" y="11980"/>
                  </a:cubicBezTo>
                  <a:cubicBezTo>
                    <a:pt x="20914" y="11980"/>
                    <a:pt x="21074" y="12163"/>
                    <a:pt x="21157" y="12306"/>
                  </a:cubicBezTo>
                  <a:cubicBezTo>
                    <a:pt x="21226" y="12421"/>
                    <a:pt x="21203" y="12590"/>
                    <a:pt x="21207" y="12737"/>
                  </a:cubicBezTo>
                  <a:cubicBezTo>
                    <a:pt x="21230" y="15028"/>
                    <a:pt x="21257" y="17321"/>
                    <a:pt x="21272" y="19612"/>
                  </a:cubicBezTo>
                  <a:cubicBezTo>
                    <a:pt x="21285" y="21271"/>
                    <a:pt x="21276" y="22931"/>
                    <a:pt x="21276" y="24599"/>
                  </a:cubicBezTo>
                  <a:cubicBezTo>
                    <a:pt x="23167" y="25177"/>
                    <a:pt x="25104" y="25389"/>
                    <a:pt x="27070" y="25389"/>
                  </a:cubicBezTo>
                  <a:cubicBezTo>
                    <a:pt x="27271" y="25389"/>
                    <a:pt x="27473" y="25386"/>
                    <a:pt x="27675" y="25382"/>
                  </a:cubicBezTo>
                  <a:cubicBezTo>
                    <a:pt x="28037" y="25373"/>
                    <a:pt x="28083" y="25186"/>
                    <a:pt x="28119" y="24906"/>
                  </a:cubicBezTo>
                  <a:cubicBezTo>
                    <a:pt x="28435" y="22637"/>
                    <a:pt x="28761" y="20373"/>
                    <a:pt x="29072" y="18104"/>
                  </a:cubicBezTo>
                  <a:cubicBezTo>
                    <a:pt x="29480" y="15134"/>
                    <a:pt x="29581" y="12173"/>
                    <a:pt x="29137" y="9180"/>
                  </a:cubicBezTo>
                  <a:cubicBezTo>
                    <a:pt x="28647" y="5903"/>
                    <a:pt x="26497" y="3799"/>
                    <a:pt x="23540" y="3166"/>
                  </a:cubicBezTo>
                  <a:cubicBezTo>
                    <a:pt x="21578" y="2749"/>
                    <a:pt x="19561" y="2594"/>
                    <a:pt x="17562" y="2355"/>
                  </a:cubicBezTo>
                  <a:cubicBezTo>
                    <a:pt x="16802" y="2268"/>
                    <a:pt x="16022" y="2277"/>
                    <a:pt x="15170" y="2240"/>
                  </a:cubicBezTo>
                  <a:cubicBezTo>
                    <a:pt x="15767" y="1648"/>
                    <a:pt x="16421" y="1502"/>
                    <a:pt x="17092" y="1502"/>
                  </a:cubicBezTo>
                  <a:cubicBezTo>
                    <a:pt x="17102" y="1502"/>
                    <a:pt x="17112" y="1502"/>
                    <a:pt x="17122" y="1502"/>
                  </a:cubicBezTo>
                  <a:cubicBezTo>
                    <a:pt x="19327" y="1512"/>
                    <a:pt x="21514" y="1736"/>
                    <a:pt x="23650" y="2287"/>
                  </a:cubicBezTo>
                  <a:cubicBezTo>
                    <a:pt x="26670" y="3057"/>
                    <a:pt x="28925" y="4725"/>
                    <a:pt x="29714" y="7906"/>
                  </a:cubicBezTo>
                  <a:cubicBezTo>
                    <a:pt x="29878" y="8561"/>
                    <a:pt x="30177" y="8854"/>
                    <a:pt x="30787" y="9180"/>
                  </a:cubicBezTo>
                  <a:cubicBezTo>
                    <a:pt x="32739" y="10215"/>
                    <a:pt x="34659" y="11339"/>
                    <a:pt x="36479" y="12586"/>
                  </a:cubicBezTo>
                  <a:cubicBezTo>
                    <a:pt x="38101" y="13699"/>
                    <a:pt x="39573" y="15028"/>
                    <a:pt x="41090" y="16239"/>
                  </a:cubicBezTo>
                  <a:cubicBezTo>
                    <a:pt x="42268" y="15295"/>
                    <a:pt x="43501" y="14300"/>
                    <a:pt x="44738" y="13301"/>
                  </a:cubicBezTo>
                  <a:cubicBezTo>
                    <a:pt x="43696" y="11551"/>
                    <a:pt x="42395" y="9971"/>
                    <a:pt x="40880" y="8611"/>
                  </a:cubicBezTo>
                  <a:cubicBezTo>
                    <a:pt x="37804" y="5847"/>
                    <a:pt x="34266" y="3844"/>
                    <a:pt x="30471" y="2267"/>
                  </a:cubicBezTo>
                  <a:cubicBezTo>
                    <a:pt x="28321" y="1374"/>
                    <a:pt x="26158" y="438"/>
                    <a:pt x="23820" y="228"/>
                  </a:cubicBezTo>
                  <a:cubicBezTo>
                    <a:pt x="21675" y="36"/>
                    <a:pt x="19498" y="127"/>
                    <a:pt x="17344" y="8"/>
                  </a:cubicBezTo>
                  <a:cubicBezTo>
                    <a:pt x="17252" y="3"/>
                    <a:pt x="17161" y="0"/>
                    <a:pt x="17070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" name="Google Shape;1373;p43"/>
            <p:cNvSpPr/>
            <p:nvPr/>
          </p:nvSpPr>
          <p:spPr>
            <a:xfrm>
              <a:off x="6334777" y="1096523"/>
              <a:ext cx="705378" cy="310085"/>
            </a:xfrm>
            <a:custGeom>
              <a:avLst/>
              <a:gdLst/>
              <a:ahLst/>
              <a:cxnLst/>
              <a:rect l="l" t="t" r="r" b="b"/>
              <a:pathLst>
                <a:path w="17550" h="7715" extrusionOk="0">
                  <a:moveTo>
                    <a:pt x="17385" y="1"/>
                  </a:moveTo>
                  <a:lnTo>
                    <a:pt x="17385" y="1"/>
                  </a:lnTo>
                  <a:cubicBezTo>
                    <a:pt x="17267" y="138"/>
                    <a:pt x="17183" y="249"/>
                    <a:pt x="17092" y="349"/>
                  </a:cubicBezTo>
                  <a:cubicBezTo>
                    <a:pt x="16246" y="1284"/>
                    <a:pt x="15088" y="2000"/>
                    <a:pt x="13745" y="2000"/>
                  </a:cubicBezTo>
                  <a:cubicBezTo>
                    <a:pt x="13220" y="2000"/>
                    <a:pt x="12666" y="1890"/>
                    <a:pt x="12092" y="1642"/>
                  </a:cubicBezTo>
                  <a:cubicBezTo>
                    <a:pt x="11679" y="1459"/>
                    <a:pt x="11221" y="1371"/>
                    <a:pt x="10780" y="1261"/>
                  </a:cubicBezTo>
                  <a:cubicBezTo>
                    <a:pt x="10666" y="1233"/>
                    <a:pt x="10557" y="1219"/>
                    <a:pt x="10452" y="1219"/>
                  </a:cubicBezTo>
                  <a:cubicBezTo>
                    <a:pt x="10086" y="1219"/>
                    <a:pt x="9781" y="1393"/>
                    <a:pt x="9524" y="1724"/>
                  </a:cubicBezTo>
                  <a:cubicBezTo>
                    <a:pt x="9288" y="2027"/>
                    <a:pt x="9032" y="2311"/>
                    <a:pt x="8754" y="2576"/>
                  </a:cubicBezTo>
                  <a:cubicBezTo>
                    <a:pt x="7891" y="3401"/>
                    <a:pt x="6926" y="3878"/>
                    <a:pt x="5808" y="3878"/>
                  </a:cubicBezTo>
                  <a:cubicBezTo>
                    <a:pt x="5496" y="3878"/>
                    <a:pt x="5172" y="3841"/>
                    <a:pt x="4835" y="3764"/>
                  </a:cubicBezTo>
                  <a:cubicBezTo>
                    <a:pt x="4359" y="3653"/>
                    <a:pt x="3855" y="3636"/>
                    <a:pt x="3365" y="3617"/>
                  </a:cubicBezTo>
                  <a:cubicBezTo>
                    <a:pt x="3339" y="3616"/>
                    <a:pt x="3314" y="3616"/>
                    <a:pt x="3289" y="3616"/>
                  </a:cubicBezTo>
                  <a:cubicBezTo>
                    <a:pt x="2668" y="3616"/>
                    <a:pt x="2160" y="3891"/>
                    <a:pt x="1848" y="4438"/>
                  </a:cubicBezTo>
                  <a:cubicBezTo>
                    <a:pt x="1486" y="5070"/>
                    <a:pt x="1146" y="5725"/>
                    <a:pt x="862" y="6395"/>
                  </a:cubicBezTo>
                  <a:cubicBezTo>
                    <a:pt x="647" y="6917"/>
                    <a:pt x="358" y="7325"/>
                    <a:pt x="1" y="7637"/>
                  </a:cubicBezTo>
                  <a:lnTo>
                    <a:pt x="693" y="7715"/>
                  </a:lnTo>
                  <a:cubicBezTo>
                    <a:pt x="1141" y="7284"/>
                    <a:pt x="1705" y="6867"/>
                    <a:pt x="2292" y="6707"/>
                  </a:cubicBezTo>
                  <a:cubicBezTo>
                    <a:pt x="4387" y="6124"/>
                    <a:pt x="6495" y="5542"/>
                    <a:pt x="8631" y="5176"/>
                  </a:cubicBezTo>
                  <a:cubicBezTo>
                    <a:pt x="11037" y="4763"/>
                    <a:pt x="13348" y="4122"/>
                    <a:pt x="15552" y="3108"/>
                  </a:cubicBezTo>
                  <a:cubicBezTo>
                    <a:pt x="16996" y="2444"/>
                    <a:pt x="17550" y="1472"/>
                    <a:pt x="17385" y="1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" name="Google Shape;1374;p43"/>
            <p:cNvSpPr/>
            <p:nvPr/>
          </p:nvSpPr>
          <p:spPr>
            <a:xfrm>
              <a:off x="6089921" y="969031"/>
              <a:ext cx="950472" cy="535244"/>
            </a:xfrm>
            <a:custGeom>
              <a:avLst/>
              <a:gdLst/>
              <a:ahLst/>
              <a:cxnLst/>
              <a:rect l="l" t="t" r="r" b="b"/>
              <a:pathLst>
                <a:path w="23648" h="13317" extrusionOk="0">
                  <a:moveTo>
                    <a:pt x="23290" y="1"/>
                  </a:moveTo>
                  <a:cubicBezTo>
                    <a:pt x="22680" y="432"/>
                    <a:pt x="22166" y="908"/>
                    <a:pt x="21557" y="1202"/>
                  </a:cubicBezTo>
                  <a:cubicBezTo>
                    <a:pt x="20921" y="1509"/>
                    <a:pt x="20238" y="1631"/>
                    <a:pt x="19544" y="1631"/>
                  </a:cubicBezTo>
                  <a:cubicBezTo>
                    <a:pt x="19213" y="1631"/>
                    <a:pt x="18879" y="1604"/>
                    <a:pt x="18546" y="1555"/>
                  </a:cubicBezTo>
                  <a:cubicBezTo>
                    <a:pt x="17730" y="1431"/>
                    <a:pt x="16923" y="1248"/>
                    <a:pt x="16112" y="1115"/>
                  </a:cubicBezTo>
                  <a:cubicBezTo>
                    <a:pt x="15800" y="1065"/>
                    <a:pt x="15496" y="1033"/>
                    <a:pt x="15203" y="1033"/>
                  </a:cubicBezTo>
                  <a:cubicBezTo>
                    <a:pt x="14377" y="1033"/>
                    <a:pt x="13631" y="1284"/>
                    <a:pt x="12995" y="2073"/>
                  </a:cubicBezTo>
                  <a:cubicBezTo>
                    <a:pt x="12477" y="2710"/>
                    <a:pt x="11758" y="3219"/>
                    <a:pt x="11051" y="3659"/>
                  </a:cubicBezTo>
                  <a:cubicBezTo>
                    <a:pt x="10358" y="4087"/>
                    <a:pt x="9578" y="4179"/>
                    <a:pt x="8785" y="4179"/>
                  </a:cubicBezTo>
                  <a:cubicBezTo>
                    <a:pt x="8525" y="4179"/>
                    <a:pt x="8264" y="4169"/>
                    <a:pt x="8003" y="4158"/>
                  </a:cubicBezTo>
                  <a:cubicBezTo>
                    <a:pt x="7675" y="4145"/>
                    <a:pt x="7403" y="4134"/>
                    <a:pt x="7175" y="4134"/>
                  </a:cubicBezTo>
                  <a:cubicBezTo>
                    <a:pt x="6100" y="4134"/>
                    <a:pt x="5994" y="4381"/>
                    <a:pt x="5620" y="5858"/>
                  </a:cubicBezTo>
                  <a:cubicBezTo>
                    <a:pt x="5308" y="7092"/>
                    <a:pt x="4530" y="7807"/>
                    <a:pt x="3470" y="8320"/>
                  </a:cubicBezTo>
                  <a:cubicBezTo>
                    <a:pt x="3173" y="8463"/>
                    <a:pt x="2856" y="8558"/>
                    <a:pt x="2549" y="8682"/>
                  </a:cubicBezTo>
                  <a:cubicBezTo>
                    <a:pt x="2141" y="8847"/>
                    <a:pt x="1720" y="8989"/>
                    <a:pt x="1335" y="9191"/>
                  </a:cubicBezTo>
                  <a:cubicBezTo>
                    <a:pt x="523" y="9617"/>
                    <a:pt x="1" y="11056"/>
                    <a:pt x="395" y="11863"/>
                  </a:cubicBezTo>
                  <a:cubicBezTo>
                    <a:pt x="634" y="12349"/>
                    <a:pt x="981" y="12780"/>
                    <a:pt x="1330" y="13316"/>
                  </a:cubicBezTo>
                  <a:cubicBezTo>
                    <a:pt x="1839" y="11877"/>
                    <a:pt x="2658" y="10937"/>
                    <a:pt x="4167" y="10786"/>
                  </a:cubicBezTo>
                  <a:cubicBezTo>
                    <a:pt x="5212" y="10685"/>
                    <a:pt x="5849" y="10104"/>
                    <a:pt x="6253" y="9155"/>
                  </a:cubicBezTo>
                  <a:cubicBezTo>
                    <a:pt x="6560" y="8431"/>
                    <a:pt x="6922" y="7732"/>
                    <a:pt x="7334" y="7064"/>
                  </a:cubicBezTo>
                  <a:cubicBezTo>
                    <a:pt x="7762" y="6373"/>
                    <a:pt x="8429" y="6006"/>
                    <a:pt x="9255" y="6006"/>
                  </a:cubicBezTo>
                  <a:cubicBezTo>
                    <a:pt x="9261" y="6006"/>
                    <a:pt x="9267" y="6006"/>
                    <a:pt x="9273" y="6006"/>
                  </a:cubicBezTo>
                  <a:cubicBezTo>
                    <a:pt x="9337" y="6007"/>
                    <a:pt x="9401" y="6007"/>
                    <a:pt x="9464" y="6007"/>
                  </a:cubicBezTo>
                  <a:cubicBezTo>
                    <a:pt x="9496" y="6007"/>
                    <a:pt x="9528" y="6007"/>
                    <a:pt x="9560" y="6007"/>
                  </a:cubicBezTo>
                  <a:cubicBezTo>
                    <a:pt x="9944" y="6007"/>
                    <a:pt x="10331" y="6010"/>
                    <a:pt x="10694" y="6101"/>
                  </a:cubicBezTo>
                  <a:cubicBezTo>
                    <a:pt x="11071" y="6199"/>
                    <a:pt x="11429" y="6246"/>
                    <a:pt x="11768" y="6246"/>
                  </a:cubicBezTo>
                  <a:cubicBezTo>
                    <a:pt x="13032" y="6246"/>
                    <a:pt x="14043" y="5595"/>
                    <a:pt x="14874" y="4511"/>
                  </a:cubicBezTo>
                  <a:cubicBezTo>
                    <a:pt x="15361" y="3872"/>
                    <a:pt x="15930" y="3585"/>
                    <a:pt x="16597" y="3585"/>
                  </a:cubicBezTo>
                  <a:cubicBezTo>
                    <a:pt x="16834" y="3585"/>
                    <a:pt x="17083" y="3621"/>
                    <a:pt x="17345" y="3691"/>
                  </a:cubicBezTo>
                  <a:cubicBezTo>
                    <a:pt x="17665" y="3778"/>
                    <a:pt x="17986" y="3856"/>
                    <a:pt x="18289" y="3989"/>
                  </a:cubicBezTo>
                  <a:cubicBezTo>
                    <a:pt x="18849" y="4240"/>
                    <a:pt x="19372" y="4367"/>
                    <a:pt x="19875" y="4367"/>
                  </a:cubicBezTo>
                  <a:cubicBezTo>
                    <a:pt x="20850" y="4367"/>
                    <a:pt x="21745" y="3887"/>
                    <a:pt x="22661" y="2898"/>
                  </a:cubicBezTo>
                  <a:cubicBezTo>
                    <a:pt x="22928" y="2614"/>
                    <a:pt x="23248" y="2376"/>
                    <a:pt x="23647" y="2027"/>
                  </a:cubicBezTo>
                  <a:cubicBezTo>
                    <a:pt x="23537" y="1404"/>
                    <a:pt x="23404" y="651"/>
                    <a:pt x="23290" y="1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" name="Google Shape;1375;p43"/>
            <p:cNvSpPr/>
            <p:nvPr/>
          </p:nvSpPr>
          <p:spPr>
            <a:xfrm>
              <a:off x="6025090" y="887279"/>
              <a:ext cx="981220" cy="488942"/>
            </a:xfrm>
            <a:custGeom>
              <a:avLst/>
              <a:gdLst/>
              <a:ahLst/>
              <a:cxnLst/>
              <a:rect l="l" t="t" r="r" b="b"/>
              <a:pathLst>
                <a:path w="24413" h="12165" extrusionOk="0">
                  <a:moveTo>
                    <a:pt x="15355" y="1"/>
                  </a:moveTo>
                  <a:cubicBezTo>
                    <a:pt x="15061" y="1"/>
                    <a:pt x="14768" y="145"/>
                    <a:pt x="14393" y="443"/>
                  </a:cubicBezTo>
                  <a:cubicBezTo>
                    <a:pt x="13695" y="1003"/>
                    <a:pt x="13123" y="1709"/>
                    <a:pt x="12445" y="2291"/>
                  </a:cubicBezTo>
                  <a:cubicBezTo>
                    <a:pt x="10953" y="3586"/>
                    <a:pt x="10725" y="3893"/>
                    <a:pt x="9645" y="3893"/>
                  </a:cubicBezTo>
                  <a:cubicBezTo>
                    <a:pt x="9264" y="3893"/>
                    <a:pt x="8779" y="3855"/>
                    <a:pt x="8095" y="3809"/>
                  </a:cubicBezTo>
                  <a:cubicBezTo>
                    <a:pt x="7926" y="3798"/>
                    <a:pt x="7766" y="3792"/>
                    <a:pt x="7614" y="3792"/>
                  </a:cubicBezTo>
                  <a:cubicBezTo>
                    <a:pt x="5784" y="3792"/>
                    <a:pt x="5087" y="4585"/>
                    <a:pt x="4799" y="6261"/>
                  </a:cubicBezTo>
                  <a:cubicBezTo>
                    <a:pt x="4557" y="7654"/>
                    <a:pt x="4378" y="7764"/>
                    <a:pt x="3002" y="8052"/>
                  </a:cubicBezTo>
                  <a:cubicBezTo>
                    <a:pt x="1224" y="8428"/>
                    <a:pt x="0" y="10486"/>
                    <a:pt x="1229" y="12164"/>
                  </a:cubicBezTo>
                  <a:cubicBezTo>
                    <a:pt x="1476" y="11228"/>
                    <a:pt x="2118" y="10665"/>
                    <a:pt x="2961" y="10303"/>
                  </a:cubicBezTo>
                  <a:cubicBezTo>
                    <a:pt x="3465" y="10088"/>
                    <a:pt x="3988" y="9909"/>
                    <a:pt x="4492" y="9693"/>
                  </a:cubicBezTo>
                  <a:cubicBezTo>
                    <a:pt x="5495" y="9267"/>
                    <a:pt x="6307" y="8672"/>
                    <a:pt x="6495" y="7494"/>
                  </a:cubicBezTo>
                  <a:cubicBezTo>
                    <a:pt x="6545" y="7191"/>
                    <a:pt x="6698" y="6902"/>
                    <a:pt x="6793" y="6609"/>
                  </a:cubicBezTo>
                  <a:cubicBezTo>
                    <a:pt x="7074" y="5749"/>
                    <a:pt x="7680" y="5367"/>
                    <a:pt x="8552" y="5367"/>
                  </a:cubicBezTo>
                  <a:cubicBezTo>
                    <a:pt x="8563" y="5367"/>
                    <a:pt x="8574" y="5367"/>
                    <a:pt x="8585" y="5367"/>
                  </a:cubicBezTo>
                  <a:cubicBezTo>
                    <a:pt x="8767" y="5370"/>
                    <a:pt x="8949" y="5392"/>
                    <a:pt x="9128" y="5392"/>
                  </a:cubicBezTo>
                  <a:cubicBezTo>
                    <a:pt x="9184" y="5392"/>
                    <a:pt x="9240" y="5390"/>
                    <a:pt x="9296" y="5385"/>
                  </a:cubicBezTo>
                  <a:cubicBezTo>
                    <a:pt x="10184" y="5307"/>
                    <a:pt x="11088" y="5297"/>
                    <a:pt x="11949" y="5105"/>
                  </a:cubicBezTo>
                  <a:cubicBezTo>
                    <a:pt x="12940" y="4881"/>
                    <a:pt x="13590" y="4075"/>
                    <a:pt x="14223" y="3350"/>
                  </a:cubicBezTo>
                  <a:cubicBezTo>
                    <a:pt x="14920" y="2559"/>
                    <a:pt x="15745" y="2245"/>
                    <a:pt x="16674" y="2245"/>
                  </a:cubicBezTo>
                  <a:cubicBezTo>
                    <a:pt x="16874" y="2245"/>
                    <a:pt x="17080" y="2260"/>
                    <a:pt x="17290" y="2287"/>
                  </a:cubicBezTo>
                  <a:cubicBezTo>
                    <a:pt x="18435" y="2434"/>
                    <a:pt x="19563" y="2718"/>
                    <a:pt x="20708" y="2801"/>
                  </a:cubicBezTo>
                  <a:cubicBezTo>
                    <a:pt x="20901" y="2815"/>
                    <a:pt x="21093" y="2823"/>
                    <a:pt x="21283" y="2823"/>
                  </a:cubicBezTo>
                  <a:cubicBezTo>
                    <a:pt x="22421" y="2823"/>
                    <a:pt x="23484" y="2524"/>
                    <a:pt x="24210" y="1448"/>
                  </a:cubicBezTo>
                  <a:cubicBezTo>
                    <a:pt x="24330" y="1279"/>
                    <a:pt x="24412" y="967"/>
                    <a:pt x="24339" y="798"/>
                  </a:cubicBezTo>
                  <a:cubicBezTo>
                    <a:pt x="24222" y="534"/>
                    <a:pt x="24006" y="326"/>
                    <a:pt x="23704" y="326"/>
                  </a:cubicBezTo>
                  <a:cubicBezTo>
                    <a:pt x="23638" y="326"/>
                    <a:pt x="23569" y="336"/>
                    <a:pt x="23495" y="357"/>
                  </a:cubicBezTo>
                  <a:cubicBezTo>
                    <a:pt x="23234" y="430"/>
                    <a:pt x="22982" y="544"/>
                    <a:pt x="22716" y="622"/>
                  </a:cubicBezTo>
                  <a:cubicBezTo>
                    <a:pt x="21661" y="925"/>
                    <a:pt x="20617" y="1265"/>
                    <a:pt x="19549" y="1498"/>
                  </a:cubicBezTo>
                  <a:cubicBezTo>
                    <a:pt x="19337" y="1545"/>
                    <a:pt x="19132" y="1566"/>
                    <a:pt x="18933" y="1566"/>
                  </a:cubicBezTo>
                  <a:cubicBezTo>
                    <a:pt x="17972" y="1566"/>
                    <a:pt x="17154" y="1058"/>
                    <a:pt x="16368" y="462"/>
                  </a:cubicBezTo>
                  <a:cubicBezTo>
                    <a:pt x="15968" y="158"/>
                    <a:pt x="15661" y="1"/>
                    <a:pt x="15355" y="1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" name="Google Shape;1376;p43"/>
            <p:cNvSpPr/>
            <p:nvPr/>
          </p:nvSpPr>
          <p:spPr>
            <a:xfrm>
              <a:off x="6866610" y="1580767"/>
              <a:ext cx="121462" cy="137941"/>
            </a:xfrm>
            <a:custGeom>
              <a:avLst/>
              <a:gdLst/>
              <a:ahLst/>
              <a:cxnLst/>
              <a:rect l="l" t="t" r="r" b="b"/>
              <a:pathLst>
                <a:path w="3022" h="3432" extrusionOk="0">
                  <a:moveTo>
                    <a:pt x="1470" y="0"/>
                  </a:moveTo>
                  <a:cubicBezTo>
                    <a:pt x="1271" y="0"/>
                    <a:pt x="1075" y="62"/>
                    <a:pt x="894" y="236"/>
                  </a:cubicBezTo>
                  <a:cubicBezTo>
                    <a:pt x="345" y="778"/>
                    <a:pt x="1" y="1437"/>
                    <a:pt x="28" y="2235"/>
                  </a:cubicBezTo>
                  <a:cubicBezTo>
                    <a:pt x="52" y="2950"/>
                    <a:pt x="571" y="3432"/>
                    <a:pt x="1235" y="3432"/>
                  </a:cubicBezTo>
                  <a:cubicBezTo>
                    <a:pt x="1332" y="3432"/>
                    <a:pt x="1433" y="3421"/>
                    <a:pt x="1536" y="3399"/>
                  </a:cubicBezTo>
                  <a:cubicBezTo>
                    <a:pt x="2380" y="3225"/>
                    <a:pt x="3012" y="2419"/>
                    <a:pt x="3012" y="1529"/>
                  </a:cubicBezTo>
                  <a:cubicBezTo>
                    <a:pt x="3021" y="934"/>
                    <a:pt x="2811" y="438"/>
                    <a:pt x="2237" y="204"/>
                  </a:cubicBezTo>
                  <a:cubicBezTo>
                    <a:pt x="1992" y="104"/>
                    <a:pt x="1728" y="0"/>
                    <a:pt x="1470" y="0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5" name="Google Shape;1377;p43"/>
            <p:cNvSpPr/>
            <p:nvPr/>
          </p:nvSpPr>
          <p:spPr>
            <a:xfrm>
              <a:off x="5287268" y="3041054"/>
              <a:ext cx="1673294" cy="1500064"/>
            </a:xfrm>
            <a:custGeom>
              <a:avLst/>
              <a:gdLst/>
              <a:ahLst/>
              <a:cxnLst/>
              <a:rect l="l" t="t" r="r" b="b"/>
              <a:pathLst>
                <a:path w="41632" h="37322" extrusionOk="0">
                  <a:moveTo>
                    <a:pt x="6770" y="5302"/>
                  </a:moveTo>
                  <a:cubicBezTo>
                    <a:pt x="6864" y="5302"/>
                    <a:pt x="7000" y="5364"/>
                    <a:pt x="7045" y="5431"/>
                  </a:cubicBezTo>
                  <a:cubicBezTo>
                    <a:pt x="7095" y="5513"/>
                    <a:pt x="7085" y="5697"/>
                    <a:pt x="7026" y="5784"/>
                  </a:cubicBezTo>
                  <a:lnTo>
                    <a:pt x="7027" y="5784"/>
                  </a:lnTo>
                  <a:cubicBezTo>
                    <a:pt x="6158" y="6984"/>
                    <a:pt x="5285" y="8177"/>
                    <a:pt x="4408" y="9364"/>
                  </a:cubicBezTo>
                  <a:cubicBezTo>
                    <a:pt x="4363" y="9428"/>
                    <a:pt x="4275" y="9465"/>
                    <a:pt x="4207" y="9515"/>
                  </a:cubicBezTo>
                  <a:lnTo>
                    <a:pt x="4056" y="9460"/>
                  </a:lnTo>
                  <a:cubicBezTo>
                    <a:pt x="4144" y="9066"/>
                    <a:pt x="4148" y="8630"/>
                    <a:pt x="4336" y="8296"/>
                  </a:cubicBezTo>
                  <a:cubicBezTo>
                    <a:pt x="4817" y="7420"/>
                    <a:pt x="5347" y="6574"/>
                    <a:pt x="5922" y="5757"/>
                  </a:cubicBezTo>
                  <a:cubicBezTo>
                    <a:pt x="6078" y="5527"/>
                    <a:pt x="6435" y="5426"/>
                    <a:pt x="6715" y="5312"/>
                  </a:cubicBezTo>
                  <a:cubicBezTo>
                    <a:pt x="6730" y="5305"/>
                    <a:pt x="6749" y="5302"/>
                    <a:pt x="6770" y="5302"/>
                  </a:cubicBezTo>
                  <a:close/>
                  <a:moveTo>
                    <a:pt x="6657" y="8539"/>
                  </a:moveTo>
                  <a:cubicBezTo>
                    <a:pt x="6676" y="8539"/>
                    <a:pt x="6694" y="8542"/>
                    <a:pt x="6710" y="8548"/>
                  </a:cubicBezTo>
                  <a:cubicBezTo>
                    <a:pt x="6797" y="8580"/>
                    <a:pt x="6885" y="8787"/>
                    <a:pt x="6866" y="8897"/>
                  </a:cubicBezTo>
                  <a:cubicBezTo>
                    <a:pt x="6779" y="9343"/>
                    <a:pt x="6669" y="9785"/>
                    <a:pt x="6536" y="10221"/>
                  </a:cubicBezTo>
                  <a:cubicBezTo>
                    <a:pt x="6138" y="11504"/>
                    <a:pt x="5821" y="12787"/>
                    <a:pt x="6073" y="14148"/>
                  </a:cubicBezTo>
                  <a:cubicBezTo>
                    <a:pt x="6092" y="14236"/>
                    <a:pt x="6023" y="14341"/>
                    <a:pt x="5995" y="14437"/>
                  </a:cubicBezTo>
                  <a:cubicBezTo>
                    <a:pt x="5922" y="14451"/>
                    <a:pt x="5849" y="14470"/>
                    <a:pt x="5776" y="14483"/>
                  </a:cubicBezTo>
                  <a:cubicBezTo>
                    <a:pt x="5593" y="13969"/>
                    <a:pt x="5312" y="13466"/>
                    <a:pt x="5244" y="12938"/>
                  </a:cubicBezTo>
                  <a:cubicBezTo>
                    <a:pt x="5056" y="11508"/>
                    <a:pt x="5514" y="10198"/>
                    <a:pt x="6138" y="8937"/>
                  </a:cubicBezTo>
                  <a:cubicBezTo>
                    <a:pt x="6187" y="8841"/>
                    <a:pt x="6242" y="8726"/>
                    <a:pt x="6330" y="8671"/>
                  </a:cubicBezTo>
                  <a:cubicBezTo>
                    <a:pt x="6425" y="8610"/>
                    <a:pt x="6557" y="8539"/>
                    <a:pt x="6657" y="8539"/>
                  </a:cubicBezTo>
                  <a:close/>
                  <a:moveTo>
                    <a:pt x="3915" y="11449"/>
                  </a:moveTo>
                  <a:cubicBezTo>
                    <a:pt x="3974" y="11683"/>
                    <a:pt x="4098" y="11921"/>
                    <a:pt x="4079" y="12145"/>
                  </a:cubicBezTo>
                  <a:lnTo>
                    <a:pt x="4080" y="12147"/>
                  </a:lnTo>
                  <a:cubicBezTo>
                    <a:pt x="3997" y="13489"/>
                    <a:pt x="3883" y="14832"/>
                    <a:pt x="3776" y="16174"/>
                  </a:cubicBezTo>
                  <a:cubicBezTo>
                    <a:pt x="3754" y="16445"/>
                    <a:pt x="3713" y="16710"/>
                    <a:pt x="3681" y="16981"/>
                  </a:cubicBezTo>
                  <a:cubicBezTo>
                    <a:pt x="3616" y="17009"/>
                    <a:pt x="3557" y="17036"/>
                    <a:pt x="3493" y="17064"/>
                  </a:cubicBezTo>
                  <a:cubicBezTo>
                    <a:pt x="3342" y="16839"/>
                    <a:pt x="3107" y="16637"/>
                    <a:pt x="3052" y="16390"/>
                  </a:cubicBezTo>
                  <a:cubicBezTo>
                    <a:pt x="2714" y="14813"/>
                    <a:pt x="2888" y="13269"/>
                    <a:pt x="3479" y="11775"/>
                  </a:cubicBezTo>
                  <a:cubicBezTo>
                    <a:pt x="3534" y="11632"/>
                    <a:pt x="3764" y="11554"/>
                    <a:pt x="3915" y="11449"/>
                  </a:cubicBezTo>
                  <a:close/>
                  <a:moveTo>
                    <a:pt x="34652" y="22871"/>
                  </a:moveTo>
                  <a:lnTo>
                    <a:pt x="34858" y="22953"/>
                  </a:lnTo>
                  <a:lnTo>
                    <a:pt x="34858" y="22955"/>
                  </a:lnTo>
                  <a:cubicBezTo>
                    <a:pt x="34546" y="23866"/>
                    <a:pt x="34248" y="24787"/>
                    <a:pt x="33904" y="25690"/>
                  </a:cubicBezTo>
                  <a:cubicBezTo>
                    <a:pt x="33853" y="25818"/>
                    <a:pt x="33592" y="25911"/>
                    <a:pt x="33418" y="25934"/>
                  </a:cubicBezTo>
                  <a:cubicBezTo>
                    <a:pt x="33417" y="25934"/>
                    <a:pt x="33415" y="25934"/>
                    <a:pt x="33414" y="25934"/>
                  </a:cubicBezTo>
                  <a:cubicBezTo>
                    <a:pt x="33339" y="25934"/>
                    <a:pt x="33153" y="25693"/>
                    <a:pt x="33171" y="25599"/>
                  </a:cubicBezTo>
                  <a:cubicBezTo>
                    <a:pt x="33377" y="24531"/>
                    <a:pt x="33776" y="23563"/>
                    <a:pt x="34652" y="22871"/>
                  </a:cubicBezTo>
                  <a:close/>
                  <a:moveTo>
                    <a:pt x="37801" y="22793"/>
                  </a:moveTo>
                  <a:lnTo>
                    <a:pt x="37801" y="22793"/>
                  </a:lnTo>
                  <a:cubicBezTo>
                    <a:pt x="37641" y="23976"/>
                    <a:pt x="37374" y="25094"/>
                    <a:pt x="36540" y="25975"/>
                  </a:cubicBezTo>
                  <a:cubicBezTo>
                    <a:pt x="36430" y="26089"/>
                    <a:pt x="36192" y="26089"/>
                    <a:pt x="36013" y="26140"/>
                  </a:cubicBezTo>
                  <a:cubicBezTo>
                    <a:pt x="35985" y="25988"/>
                    <a:pt x="35880" y="25791"/>
                    <a:pt x="35939" y="25690"/>
                  </a:cubicBezTo>
                  <a:cubicBezTo>
                    <a:pt x="36457" y="24777"/>
                    <a:pt x="37003" y="23879"/>
                    <a:pt x="37548" y="22981"/>
                  </a:cubicBezTo>
                  <a:cubicBezTo>
                    <a:pt x="37599" y="22899"/>
                    <a:pt x="37713" y="22858"/>
                    <a:pt x="37801" y="22793"/>
                  </a:cubicBezTo>
                  <a:close/>
                  <a:moveTo>
                    <a:pt x="34776" y="28921"/>
                  </a:moveTo>
                  <a:cubicBezTo>
                    <a:pt x="34804" y="28921"/>
                    <a:pt x="34847" y="28933"/>
                    <a:pt x="34923" y="28940"/>
                  </a:cubicBezTo>
                  <a:cubicBezTo>
                    <a:pt x="34894" y="29096"/>
                    <a:pt x="34908" y="29270"/>
                    <a:pt x="34835" y="29394"/>
                  </a:cubicBezTo>
                  <a:cubicBezTo>
                    <a:pt x="34418" y="30141"/>
                    <a:pt x="34001" y="30883"/>
                    <a:pt x="33543" y="31603"/>
                  </a:cubicBezTo>
                  <a:cubicBezTo>
                    <a:pt x="33432" y="31777"/>
                    <a:pt x="33171" y="31906"/>
                    <a:pt x="32956" y="31956"/>
                  </a:cubicBezTo>
                  <a:cubicBezTo>
                    <a:pt x="32928" y="31963"/>
                    <a:pt x="32900" y="31966"/>
                    <a:pt x="32873" y="31966"/>
                  </a:cubicBezTo>
                  <a:cubicBezTo>
                    <a:pt x="32651" y="31966"/>
                    <a:pt x="32473" y="31763"/>
                    <a:pt x="32617" y="31571"/>
                  </a:cubicBezTo>
                  <a:cubicBezTo>
                    <a:pt x="33299" y="30667"/>
                    <a:pt x="33676" y="29508"/>
                    <a:pt x="34753" y="28926"/>
                  </a:cubicBezTo>
                  <a:cubicBezTo>
                    <a:pt x="34759" y="28922"/>
                    <a:pt x="34767" y="28921"/>
                    <a:pt x="34776" y="28921"/>
                  </a:cubicBezTo>
                  <a:close/>
                  <a:moveTo>
                    <a:pt x="13226" y="0"/>
                  </a:moveTo>
                  <a:cubicBezTo>
                    <a:pt x="12865" y="0"/>
                    <a:pt x="12500" y="17"/>
                    <a:pt x="12133" y="45"/>
                  </a:cubicBezTo>
                  <a:cubicBezTo>
                    <a:pt x="10721" y="151"/>
                    <a:pt x="9497" y="798"/>
                    <a:pt x="8282" y="1430"/>
                  </a:cubicBezTo>
                  <a:cubicBezTo>
                    <a:pt x="5821" y="2708"/>
                    <a:pt x="3782" y="4446"/>
                    <a:pt x="2535" y="6972"/>
                  </a:cubicBezTo>
                  <a:cubicBezTo>
                    <a:pt x="2068" y="7921"/>
                    <a:pt x="1710" y="8928"/>
                    <a:pt x="1343" y="9923"/>
                  </a:cubicBezTo>
                  <a:cubicBezTo>
                    <a:pt x="0" y="13604"/>
                    <a:pt x="793" y="17073"/>
                    <a:pt x="2627" y="20319"/>
                  </a:cubicBezTo>
                  <a:cubicBezTo>
                    <a:pt x="4162" y="23027"/>
                    <a:pt x="6458" y="25113"/>
                    <a:pt x="8906" y="27019"/>
                  </a:cubicBezTo>
                  <a:cubicBezTo>
                    <a:pt x="11738" y="29224"/>
                    <a:pt x="14828" y="31094"/>
                    <a:pt x="17417" y="33606"/>
                  </a:cubicBezTo>
                  <a:cubicBezTo>
                    <a:pt x="17472" y="33657"/>
                    <a:pt x="17541" y="33689"/>
                    <a:pt x="17592" y="33740"/>
                  </a:cubicBezTo>
                  <a:cubicBezTo>
                    <a:pt x="18210" y="34335"/>
                    <a:pt x="18825" y="34935"/>
                    <a:pt x="19443" y="35532"/>
                  </a:cubicBezTo>
                  <a:cubicBezTo>
                    <a:pt x="19801" y="35875"/>
                    <a:pt x="20131" y="36246"/>
                    <a:pt x="20520" y="36549"/>
                  </a:cubicBezTo>
                  <a:cubicBezTo>
                    <a:pt x="21139" y="37023"/>
                    <a:pt x="21867" y="37321"/>
                    <a:pt x="22584" y="37321"/>
                  </a:cubicBezTo>
                  <a:cubicBezTo>
                    <a:pt x="23434" y="37321"/>
                    <a:pt x="24269" y="36902"/>
                    <a:pt x="24893" y="35861"/>
                  </a:cubicBezTo>
                  <a:cubicBezTo>
                    <a:pt x="25163" y="35412"/>
                    <a:pt x="25630" y="35055"/>
                    <a:pt x="26076" y="34752"/>
                  </a:cubicBezTo>
                  <a:cubicBezTo>
                    <a:pt x="26291" y="34606"/>
                    <a:pt x="26490" y="34537"/>
                    <a:pt x="26680" y="34537"/>
                  </a:cubicBezTo>
                  <a:cubicBezTo>
                    <a:pt x="26966" y="34537"/>
                    <a:pt x="27229" y="34697"/>
                    <a:pt x="27483" y="34995"/>
                  </a:cubicBezTo>
                  <a:cubicBezTo>
                    <a:pt x="27671" y="35219"/>
                    <a:pt x="27817" y="35481"/>
                    <a:pt x="28009" y="35696"/>
                  </a:cubicBezTo>
                  <a:cubicBezTo>
                    <a:pt x="28239" y="35953"/>
                    <a:pt x="28464" y="36260"/>
                    <a:pt x="28756" y="36411"/>
                  </a:cubicBezTo>
                  <a:cubicBezTo>
                    <a:pt x="29679" y="36879"/>
                    <a:pt x="30674" y="37095"/>
                    <a:pt x="31718" y="37122"/>
                  </a:cubicBezTo>
                  <a:cubicBezTo>
                    <a:pt x="31745" y="37123"/>
                    <a:pt x="31772" y="37123"/>
                    <a:pt x="31798" y="37123"/>
                  </a:cubicBezTo>
                  <a:cubicBezTo>
                    <a:pt x="32941" y="37123"/>
                    <a:pt x="33517" y="36458"/>
                    <a:pt x="34023" y="35509"/>
                  </a:cubicBezTo>
                  <a:cubicBezTo>
                    <a:pt x="35083" y="33505"/>
                    <a:pt x="36219" y="31544"/>
                    <a:pt x="37356" y="29586"/>
                  </a:cubicBezTo>
                  <a:cubicBezTo>
                    <a:pt x="38264" y="28019"/>
                    <a:pt x="39235" y="26493"/>
                    <a:pt x="40147" y="24930"/>
                  </a:cubicBezTo>
                  <a:cubicBezTo>
                    <a:pt x="40473" y="24379"/>
                    <a:pt x="40596" y="23664"/>
                    <a:pt x="41023" y="23233"/>
                  </a:cubicBezTo>
                  <a:cubicBezTo>
                    <a:pt x="41527" y="22720"/>
                    <a:pt x="41454" y="22139"/>
                    <a:pt x="41632" y="21592"/>
                  </a:cubicBezTo>
                  <a:cubicBezTo>
                    <a:pt x="41252" y="21428"/>
                    <a:pt x="40904" y="21308"/>
                    <a:pt x="40591" y="21125"/>
                  </a:cubicBezTo>
                  <a:cubicBezTo>
                    <a:pt x="40444" y="21038"/>
                    <a:pt x="40289" y="20822"/>
                    <a:pt x="40280" y="20662"/>
                  </a:cubicBezTo>
                  <a:cubicBezTo>
                    <a:pt x="40256" y="20218"/>
                    <a:pt x="40334" y="19773"/>
                    <a:pt x="40330" y="19329"/>
                  </a:cubicBezTo>
                  <a:cubicBezTo>
                    <a:pt x="40294" y="15807"/>
                    <a:pt x="40258" y="12288"/>
                    <a:pt x="40220" y="8773"/>
                  </a:cubicBezTo>
                  <a:cubicBezTo>
                    <a:pt x="40220" y="8571"/>
                    <a:pt x="40220" y="8350"/>
                    <a:pt x="40303" y="8182"/>
                  </a:cubicBezTo>
                  <a:cubicBezTo>
                    <a:pt x="40350" y="8072"/>
                    <a:pt x="40464" y="7948"/>
                    <a:pt x="40569" y="7888"/>
                  </a:cubicBezTo>
                  <a:lnTo>
                    <a:pt x="40504" y="7595"/>
                  </a:lnTo>
                  <a:cubicBezTo>
                    <a:pt x="40036" y="7688"/>
                    <a:pt x="39566" y="7774"/>
                    <a:pt x="39097" y="7774"/>
                  </a:cubicBezTo>
                  <a:cubicBezTo>
                    <a:pt x="39062" y="7774"/>
                    <a:pt x="39027" y="7773"/>
                    <a:pt x="38992" y="7772"/>
                  </a:cubicBezTo>
                  <a:cubicBezTo>
                    <a:pt x="35862" y="7704"/>
                    <a:pt x="32721" y="7713"/>
                    <a:pt x="29605" y="7443"/>
                  </a:cubicBezTo>
                  <a:cubicBezTo>
                    <a:pt x="26131" y="7145"/>
                    <a:pt x="22977" y="5931"/>
                    <a:pt x="20548" y="3262"/>
                  </a:cubicBezTo>
                  <a:cubicBezTo>
                    <a:pt x="20489" y="3194"/>
                    <a:pt x="20411" y="3140"/>
                    <a:pt x="20333" y="3093"/>
                  </a:cubicBezTo>
                  <a:cubicBezTo>
                    <a:pt x="19246" y="2383"/>
                    <a:pt x="18164" y="1663"/>
                    <a:pt x="17064" y="980"/>
                  </a:cubicBezTo>
                  <a:cubicBezTo>
                    <a:pt x="15869" y="233"/>
                    <a:pt x="14569" y="0"/>
                    <a:pt x="13226" y="0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6" name="Google Shape;1378;p43"/>
            <p:cNvSpPr/>
            <p:nvPr/>
          </p:nvSpPr>
          <p:spPr>
            <a:xfrm>
              <a:off x="6794785" y="1424939"/>
              <a:ext cx="81832" cy="122105"/>
            </a:xfrm>
            <a:custGeom>
              <a:avLst/>
              <a:gdLst/>
              <a:ahLst/>
              <a:cxnLst/>
              <a:rect l="l" t="t" r="r" b="b"/>
              <a:pathLst>
                <a:path w="2036" h="3038" extrusionOk="0">
                  <a:moveTo>
                    <a:pt x="720" y="0"/>
                  </a:moveTo>
                  <a:cubicBezTo>
                    <a:pt x="420" y="0"/>
                    <a:pt x="152" y="197"/>
                    <a:pt x="92" y="557"/>
                  </a:cubicBezTo>
                  <a:cubicBezTo>
                    <a:pt x="1" y="1079"/>
                    <a:pt x="18" y="1648"/>
                    <a:pt x="111" y="2171"/>
                  </a:cubicBezTo>
                  <a:cubicBezTo>
                    <a:pt x="213" y="2763"/>
                    <a:pt x="534" y="3038"/>
                    <a:pt x="1003" y="3038"/>
                  </a:cubicBezTo>
                  <a:cubicBezTo>
                    <a:pt x="1075" y="3038"/>
                    <a:pt x="1150" y="3031"/>
                    <a:pt x="1228" y="3019"/>
                  </a:cubicBezTo>
                  <a:cubicBezTo>
                    <a:pt x="1765" y="2931"/>
                    <a:pt x="2035" y="2550"/>
                    <a:pt x="2027" y="1735"/>
                  </a:cubicBezTo>
                  <a:cubicBezTo>
                    <a:pt x="2008" y="1217"/>
                    <a:pt x="1760" y="640"/>
                    <a:pt x="1242" y="204"/>
                  </a:cubicBezTo>
                  <a:cubicBezTo>
                    <a:pt x="1080" y="66"/>
                    <a:pt x="894" y="0"/>
                    <a:pt x="72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7" name="Google Shape;1379;p43"/>
            <p:cNvSpPr/>
            <p:nvPr/>
          </p:nvSpPr>
          <p:spPr>
            <a:xfrm>
              <a:off x="6647558" y="1750461"/>
              <a:ext cx="175239" cy="120055"/>
            </a:xfrm>
            <a:custGeom>
              <a:avLst/>
              <a:gdLst/>
              <a:ahLst/>
              <a:cxnLst/>
              <a:rect l="l" t="t" r="r" b="b"/>
              <a:pathLst>
                <a:path w="4360" h="2987" extrusionOk="0">
                  <a:moveTo>
                    <a:pt x="3768" y="1"/>
                  </a:moveTo>
                  <a:cubicBezTo>
                    <a:pt x="3629" y="1"/>
                    <a:pt x="3428" y="148"/>
                    <a:pt x="3333" y="278"/>
                  </a:cubicBezTo>
                  <a:cubicBezTo>
                    <a:pt x="3223" y="429"/>
                    <a:pt x="3242" y="677"/>
                    <a:pt x="3141" y="841"/>
                  </a:cubicBezTo>
                  <a:cubicBezTo>
                    <a:pt x="2716" y="1542"/>
                    <a:pt x="2329" y="2027"/>
                    <a:pt x="1856" y="2027"/>
                  </a:cubicBezTo>
                  <a:cubicBezTo>
                    <a:pt x="1552" y="2027"/>
                    <a:pt x="1214" y="1828"/>
                    <a:pt x="808" y="1359"/>
                  </a:cubicBezTo>
                  <a:cubicBezTo>
                    <a:pt x="770" y="1317"/>
                    <a:pt x="739" y="1254"/>
                    <a:pt x="693" y="1239"/>
                  </a:cubicBezTo>
                  <a:cubicBezTo>
                    <a:pt x="501" y="1189"/>
                    <a:pt x="308" y="1153"/>
                    <a:pt x="110" y="1111"/>
                  </a:cubicBezTo>
                  <a:cubicBezTo>
                    <a:pt x="88" y="1294"/>
                    <a:pt x="0" y="1500"/>
                    <a:pt x="55" y="1657"/>
                  </a:cubicBezTo>
                  <a:cubicBezTo>
                    <a:pt x="294" y="2340"/>
                    <a:pt x="1262" y="2987"/>
                    <a:pt x="1990" y="2987"/>
                  </a:cubicBezTo>
                  <a:cubicBezTo>
                    <a:pt x="2958" y="2987"/>
                    <a:pt x="4359" y="1327"/>
                    <a:pt x="4159" y="396"/>
                  </a:cubicBezTo>
                  <a:cubicBezTo>
                    <a:pt x="4121" y="241"/>
                    <a:pt x="3934" y="25"/>
                    <a:pt x="3791" y="2"/>
                  </a:cubicBezTo>
                  <a:cubicBezTo>
                    <a:pt x="3784" y="1"/>
                    <a:pt x="3776" y="1"/>
                    <a:pt x="376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8" name="Google Shape;1380;p43"/>
            <p:cNvSpPr/>
            <p:nvPr/>
          </p:nvSpPr>
          <p:spPr>
            <a:xfrm>
              <a:off x="6729391" y="3957170"/>
              <a:ext cx="77210" cy="134484"/>
            </a:xfrm>
            <a:custGeom>
              <a:avLst/>
              <a:gdLst/>
              <a:ahLst/>
              <a:cxnLst/>
              <a:rect l="l" t="t" r="r" b="b"/>
              <a:pathLst>
                <a:path w="1921" h="3346" extrusionOk="0">
                  <a:moveTo>
                    <a:pt x="1921" y="0"/>
                  </a:moveTo>
                  <a:lnTo>
                    <a:pt x="1921" y="0"/>
                  </a:lnTo>
                  <a:cubicBezTo>
                    <a:pt x="1833" y="65"/>
                    <a:pt x="1719" y="107"/>
                    <a:pt x="1668" y="189"/>
                  </a:cubicBezTo>
                  <a:cubicBezTo>
                    <a:pt x="1123" y="1087"/>
                    <a:pt x="577" y="1986"/>
                    <a:pt x="59" y="2897"/>
                  </a:cubicBezTo>
                  <a:cubicBezTo>
                    <a:pt x="0" y="2998"/>
                    <a:pt x="105" y="3195"/>
                    <a:pt x="133" y="3346"/>
                  </a:cubicBezTo>
                  <a:cubicBezTo>
                    <a:pt x="312" y="3296"/>
                    <a:pt x="551" y="3296"/>
                    <a:pt x="660" y="3181"/>
                  </a:cubicBezTo>
                  <a:cubicBezTo>
                    <a:pt x="1494" y="2301"/>
                    <a:pt x="1761" y="1183"/>
                    <a:pt x="192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9" name="Google Shape;1381;p43"/>
            <p:cNvSpPr/>
            <p:nvPr/>
          </p:nvSpPr>
          <p:spPr>
            <a:xfrm>
              <a:off x="6685500" y="1586755"/>
              <a:ext cx="93448" cy="122105"/>
            </a:xfrm>
            <a:custGeom>
              <a:avLst/>
              <a:gdLst/>
              <a:ahLst/>
              <a:cxnLst/>
              <a:rect l="l" t="t" r="r" b="b"/>
              <a:pathLst>
                <a:path w="2325" h="3038" extrusionOk="0">
                  <a:moveTo>
                    <a:pt x="391" y="0"/>
                  </a:moveTo>
                  <a:cubicBezTo>
                    <a:pt x="369" y="0"/>
                    <a:pt x="349" y="2"/>
                    <a:pt x="331" y="5"/>
                  </a:cubicBezTo>
                  <a:cubicBezTo>
                    <a:pt x="211" y="28"/>
                    <a:pt x="47" y="146"/>
                    <a:pt x="24" y="247"/>
                  </a:cubicBezTo>
                  <a:cubicBezTo>
                    <a:pt x="1" y="353"/>
                    <a:pt x="89" y="541"/>
                    <a:pt x="184" y="605"/>
                  </a:cubicBezTo>
                  <a:cubicBezTo>
                    <a:pt x="455" y="794"/>
                    <a:pt x="748" y="945"/>
                    <a:pt x="1042" y="1095"/>
                  </a:cubicBezTo>
                  <a:cubicBezTo>
                    <a:pt x="1339" y="1247"/>
                    <a:pt x="1362" y="1440"/>
                    <a:pt x="1197" y="1715"/>
                  </a:cubicBezTo>
                  <a:cubicBezTo>
                    <a:pt x="1046" y="1962"/>
                    <a:pt x="886" y="2223"/>
                    <a:pt x="821" y="2498"/>
                  </a:cubicBezTo>
                  <a:cubicBezTo>
                    <a:pt x="780" y="2654"/>
                    <a:pt x="872" y="2933"/>
                    <a:pt x="996" y="3007"/>
                  </a:cubicBezTo>
                  <a:cubicBezTo>
                    <a:pt x="1032" y="3028"/>
                    <a:pt x="1089" y="3038"/>
                    <a:pt x="1151" y="3038"/>
                  </a:cubicBezTo>
                  <a:cubicBezTo>
                    <a:pt x="1293" y="3038"/>
                    <a:pt x="1466" y="2989"/>
                    <a:pt x="1513" y="2915"/>
                  </a:cubicBezTo>
                  <a:cubicBezTo>
                    <a:pt x="1816" y="2448"/>
                    <a:pt x="2058" y="1943"/>
                    <a:pt x="2325" y="1453"/>
                  </a:cubicBezTo>
                  <a:cubicBezTo>
                    <a:pt x="2292" y="1435"/>
                    <a:pt x="2259" y="1415"/>
                    <a:pt x="2228" y="1394"/>
                  </a:cubicBezTo>
                  <a:cubicBezTo>
                    <a:pt x="2205" y="1288"/>
                    <a:pt x="2197" y="1179"/>
                    <a:pt x="2159" y="1078"/>
                  </a:cubicBezTo>
                  <a:cubicBezTo>
                    <a:pt x="2010" y="700"/>
                    <a:pt x="859" y="0"/>
                    <a:pt x="3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0" name="Google Shape;1382;p43"/>
            <p:cNvSpPr/>
            <p:nvPr/>
          </p:nvSpPr>
          <p:spPr>
            <a:xfrm>
              <a:off x="6592454" y="4203471"/>
              <a:ext cx="98472" cy="122386"/>
            </a:xfrm>
            <a:custGeom>
              <a:avLst/>
              <a:gdLst/>
              <a:ahLst/>
              <a:cxnLst/>
              <a:rect l="l" t="t" r="r" b="b"/>
              <a:pathLst>
                <a:path w="2450" h="3045" extrusionOk="0">
                  <a:moveTo>
                    <a:pt x="2305" y="1"/>
                  </a:moveTo>
                  <a:cubicBezTo>
                    <a:pt x="2295" y="1"/>
                    <a:pt x="2287" y="2"/>
                    <a:pt x="2280" y="6"/>
                  </a:cubicBezTo>
                  <a:cubicBezTo>
                    <a:pt x="1203" y="587"/>
                    <a:pt x="826" y="1747"/>
                    <a:pt x="144" y="2650"/>
                  </a:cubicBezTo>
                  <a:cubicBezTo>
                    <a:pt x="0" y="2842"/>
                    <a:pt x="178" y="3045"/>
                    <a:pt x="400" y="3045"/>
                  </a:cubicBezTo>
                  <a:cubicBezTo>
                    <a:pt x="427" y="3045"/>
                    <a:pt x="455" y="3042"/>
                    <a:pt x="483" y="3035"/>
                  </a:cubicBezTo>
                  <a:cubicBezTo>
                    <a:pt x="698" y="2985"/>
                    <a:pt x="960" y="2856"/>
                    <a:pt x="1070" y="2682"/>
                  </a:cubicBezTo>
                  <a:cubicBezTo>
                    <a:pt x="1528" y="1962"/>
                    <a:pt x="1945" y="1220"/>
                    <a:pt x="2362" y="473"/>
                  </a:cubicBezTo>
                  <a:cubicBezTo>
                    <a:pt x="2435" y="349"/>
                    <a:pt x="2422" y="175"/>
                    <a:pt x="2450" y="19"/>
                  </a:cubicBezTo>
                  <a:cubicBezTo>
                    <a:pt x="2375" y="12"/>
                    <a:pt x="2333" y="1"/>
                    <a:pt x="230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1" name="Google Shape;1383;p43"/>
            <p:cNvSpPr/>
            <p:nvPr/>
          </p:nvSpPr>
          <p:spPr>
            <a:xfrm>
              <a:off x="6619745" y="3960305"/>
              <a:ext cx="68568" cy="123110"/>
            </a:xfrm>
            <a:custGeom>
              <a:avLst/>
              <a:gdLst/>
              <a:ahLst/>
              <a:cxnLst/>
              <a:rect l="l" t="t" r="r" b="b"/>
              <a:pathLst>
                <a:path w="1706" h="3063" extrusionOk="0">
                  <a:moveTo>
                    <a:pt x="1500" y="0"/>
                  </a:moveTo>
                  <a:cubicBezTo>
                    <a:pt x="624" y="692"/>
                    <a:pt x="225" y="1660"/>
                    <a:pt x="20" y="2728"/>
                  </a:cubicBezTo>
                  <a:cubicBezTo>
                    <a:pt x="1" y="2822"/>
                    <a:pt x="187" y="3063"/>
                    <a:pt x="263" y="3063"/>
                  </a:cubicBezTo>
                  <a:cubicBezTo>
                    <a:pt x="264" y="3063"/>
                    <a:pt x="266" y="3063"/>
                    <a:pt x="267" y="3063"/>
                  </a:cubicBezTo>
                  <a:cubicBezTo>
                    <a:pt x="441" y="3040"/>
                    <a:pt x="702" y="2947"/>
                    <a:pt x="753" y="2819"/>
                  </a:cubicBezTo>
                  <a:cubicBezTo>
                    <a:pt x="1096" y="1916"/>
                    <a:pt x="1394" y="995"/>
                    <a:pt x="1706" y="82"/>
                  </a:cubicBezTo>
                  <a:lnTo>
                    <a:pt x="150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2" name="Google Shape;1384;p43"/>
            <p:cNvSpPr/>
            <p:nvPr/>
          </p:nvSpPr>
          <p:spPr>
            <a:xfrm>
              <a:off x="6610339" y="2287518"/>
              <a:ext cx="43006" cy="80666"/>
            </a:xfrm>
            <a:custGeom>
              <a:avLst/>
              <a:gdLst/>
              <a:ahLst/>
              <a:cxnLst/>
              <a:rect l="l" t="t" r="r" b="b"/>
              <a:pathLst>
                <a:path w="1070" h="2007" extrusionOk="0">
                  <a:moveTo>
                    <a:pt x="568" y="1"/>
                  </a:moveTo>
                  <a:cubicBezTo>
                    <a:pt x="564" y="1"/>
                    <a:pt x="560" y="1"/>
                    <a:pt x="556" y="2"/>
                  </a:cubicBezTo>
                  <a:cubicBezTo>
                    <a:pt x="377" y="33"/>
                    <a:pt x="148" y="235"/>
                    <a:pt x="89" y="414"/>
                  </a:cubicBezTo>
                  <a:cubicBezTo>
                    <a:pt x="1" y="679"/>
                    <a:pt x="24" y="991"/>
                    <a:pt x="47" y="1281"/>
                  </a:cubicBezTo>
                  <a:cubicBezTo>
                    <a:pt x="77" y="1618"/>
                    <a:pt x="155" y="2007"/>
                    <a:pt x="560" y="2007"/>
                  </a:cubicBezTo>
                  <a:cubicBezTo>
                    <a:pt x="578" y="2007"/>
                    <a:pt x="596" y="2006"/>
                    <a:pt x="615" y="2004"/>
                  </a:cubicBezTo>
                  <a:cubicBezTo>
                    <a:pt x="1069" y="1973"/>
                    <a:pt x="1005" y="1559"/>
                    <a:pt x="1010" y="1230"/>
                  </a:cubicBezTo>
                  <a:cubicBezTo>
                    <a:pt x="1014" y="1174"/>
                    <a:pt x="1010" y="1119"/>
                    <a:pt x="1010" y="995"/>
                  </a:cubicBezTo>
                  <a:cubicBezTo>
                    <a:pt x="1000" y="849"/>
                    <a:pt x="1037" y="610"/>
                    <a:pt x="959" y="418"/>
                  </a:cubicBezTo>
                  <a:cubicBezTo>
                    <a:pt x="888" y="246"/>
                    <a:pt x="685" y="1"/>
                    <a:pt x="56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3" name="Google Shape;1385;p43"/>
            <p:cNvSpPr/>
            <p:nvPr/>
          </p:nvSpPr>
          <p:spPr>
            <a:xfrm>
              <a:off x="6562992" y="2685467"/>
              <a:ext cx="44573" cy="81470"/>
            </a:xfrm>
            <a:custGeom>
              <a:avLst/>
              <a:gdLst/>
              <a:ahLst/>
              <a:cxnLst/>
              <a:rect l="l" t="t" r="r" b="b"/>
              <a:pathLst>
                <a:path w="1109" h="2027" extrusionOk="0">
                  <a:moveTo>
                    <a:pt x="523" y="0"/>
                  </a:moveTo>
                  <a:cubicBezTo>
                    <a:pt x="386" y="0"/>
                    <a:pt x="180" y="198"/>
                    <a:pt x="120" y="354"/>
                  </a:cubicBezTo>
                  <a:cubicBezTo>
                    <a:pt x="28" y="583"/>
                    <a:pt x="10" y="854"/>
                    <a:pt x="15" y="1105"/>
                  </a:cubicBezTo>
                  <a:cubicBezTo>
                    <a:pt x="28" y="1495"/>
                    <a:pt x="1" y="2022"/>
                    <a:pt x="537" y="2026"/>
                  </a:cubicBezTo>
                  <a:cubicBezTo>
                    <a:pt x="540" y="2026"/>
                    <a:pt x="543" y="2026"/>
                    <a:pt x="545" y="2026"/>
                  </a:cubicBezTo>
                  <a:cubicBezTo>
                    <a:pt x="1108" y="2026"/>
                    <a:pt x="969" y="1466"/>
                    <a:pt x="1059" y="1087"/>
                  </a:cubicBezTo>
                  <a:cubicBezTo>
                    <a:pt x="1023" y="848"/>
                    <a:pt x="1032" y="579"/>
                    <a:pt x="936" y="354"/>
                  </a:cubicBezTo>
                  <a:cubicBezTo>
                    <a:pt x="872" y="198"/>
                    <a:pt x="670" y="5"/>
                    <a:pt x="52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4" name="Google Shape;1386;p43"/>
            <p:cNvSpPr/>
            <p:nvPr/>
          </p:nvSpPr>
          <p:spPr>
            <a:xfrm>
              <a:off x="6548643" y="2372245"/>
              <a:ext cx="47186" cy="69935"/>
            </a:xfrm>
            <a:custGeom>
              <a:avLst/>
              <a:gdLst/>
              <a:ahLst/>
              <a:cxnLst/>
              <a:rect l="l" t="t" r="r" b="b"/>
              <a:pathLst>
                <a:path w="1174" h="1740" extrusionOk="0">
                  <a:moveTo>
                    <a:pt x="589" y="1"/>
                  </a:moveTo>
                  <a:cubicBezTo>
                    <a:pt x="579" y="1"/>
                    <a:pt x="570" y="1"/>
                    <a:pt x="560" y="2"/>
                  </a:cubicBezTo>
                  <a:cubicBezTo>
                    <a:pt x="362" y="10"/>
                    <a:pt x="184" y="492"/>
                    <a:pt x="0" y="757"/>
                  </a:cubicBezTo>
                  <a:cubicBezTo>
                    <a:pt x="146" y="1218"/>
                    <a:pt x="52" y="1739"/>
                    <a:pt x="574" y="1739"/>
                  </a:cubicBezTo>
                  <a:cubicBezTo>
                    <a:pt x="578" y="1739"/>
                    <a:pt x="583" y="1739"/>
                    <a:pt x="587" y="1739"/>
                  </a:cubicBezTo>
                  <a:cubicBezTo>
                    <a:pt x="1174" y="1729"/>
                    <a:pt x="1050" y="1188"/>
                    <a:pt x="1014" y="799"/>
                  </a:cubicBezTo>
                  <a:cubicBezTo>
                    <a:pt x="983" y="476"/>
                    <a:pt x="999" y="1"/>
                    <a:pt x="58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5" name="Google Shape;1387;p43"/>
            <p:cNvSpPr/>
            <p:nvPr/>
          </p:nvSpPr>
          <p:spPr>
            <a:xfrm>
              <a:off x="6519021" y="2166658"/>
              <a:ext cx="49397" cy="79862"/>
            </a:xfrm>
            <a:custGeom>
              <a:avLst/>
              <a:gdLst/>
              <a:ahLst/>
              <a:cxnLst/>
              <a:rect l="l" t="t" r="r" b="b"/>
              <a:pathLst>
                <a:path w="1229" h="1987" extrusionOk="0">
                  <a:moveTo>
                    <a:pt x="301" y="1"/>
                  </a:moveTo>
                  <a:cubicBezTo>
                    <a:pt x="205" y="1"/>
                    <a:pt x="0" y="182"/>
                    <a:pt x="14" y="249"/>
                  </a:cubicBezTo>
                  <a:cubicBezTo>
                    <a:pt x="115" y="790"/>
                    <a:pt x="234" y="1335"/>
                    <a:pt x="408" y="1858"/>
                  </a:cubicBezTo>
                  <a:cubicBezTo>
                    <a:pt x="433" y="1929"/>
                    <a:pt x="640" y="1987"/>
                    <a:pt x="805" y="1987"/>
                  </a:cubicBezTo>
                  <a:cubicBezTo>
                    <a:pt x="852" y="1987"/>
                    <a:pt x="895" y="1982"/>
                    <a:pt x="930" y="1972"/>
                  </a:cubicBezTo>
                  <a:cubicBezTo>
                    <a:pt x="1054" y="1936"/>
                    <a:pt x="1128" y="1711"/>
                    <a:pt x="1229" y="1564"/>
                  </a:cubicBezTo>
                  <a:cubicBezTo>
                    <a:pt x="1063" y="1092"/>
                    <a:pt x="939" y="653"/>
                    <a:pt x="751" y="240"/>
                  </a:cubicBezTo>
                  <a:cubicBezTo>
                    <a:pt x="697" y="111"/>
                    <a:pt x="467" y="20"/>
                    <a:pt x="307" y="1"/>
                  </a:cubicBezTo>
                  <a:cubicBezTo>
                    <a:pt x="305" y="1"/>
                    <a:pt x="303" y="1"/>
                    <a:pt x="30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6" name="Google Shape;1388;p43"/>
            <p:cNvSpPr/>
            <p:nvPr/>
          </p:nvSpPr>
          <p:spPr>
            <a:xfrm>
              <a:off x="6449166" y="1511112"/>
              <a:ext cx="111494" cy="137338"/>
            </a:xfrm>
            <a:custGeom>
              <a:avLst/>
              <a:gdLst/>
              <a:ahLst/>
              <a:cxnLst/>
              <a:rect l="l" t="t" r="r" b="b"/>
              <a:pathLst>
                <a:path w="2774" h="3417" extrusionOk="0">
                  <a:moveTo>
                    <a:pt x="998" y="1"/>
                  </a:moveTo>
                  <a:cubicBezTo>
                    <a:pt x="630" y="1"/>
                    <a:pt x="327" y="249"/>
                    <a:pt x="184" y="722"/>
                  </a:cubicBezTo>
                  <a:cubicBezTo>
                    <a:pt x="102" y="979"/>
                    <a:pt x="74" y="1254"/>
                    <a:pt x="24" y="1525"/>
                  </a:cubicBezTo>
                  <a:cubicBezTo>
                    <a:pt x="1" y="2190"/>
                    <a:pt x="317" y="2674"/>
                    <a:pt x="761" y="3124"/>
                  </a:cubicBezTo>
                  <a:cubicBezTo>
                    <a:pt x="955" y="3325"/>
                    <a:pt x="1144" y="3417"/>
                    <a:pt x="1340" y="3417"/>
                  </a:cubicBezTo>
                  <a:cubicBezTo>
                    <a:pt x="1512" y="3417"/>
                    <a:pt x="1689" y="3346"/>
                    <a:pt x="1880" y="3216"/>
                  </a:cubicBezTo>
                  <a:cubicBezTo>
                    <a:pt x="2774" y="2598"/>
                    <a:pt x="2604" y="819"/>
                    <a:pt x="1591" y="191"/>
                  </a:cubicBezTo>
                  <a:cubicBezTo>
                    <a:pt x="1385" y="63"/>
                    <a:pt x="1183" y="1"/>
                    <a:pt x="99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7" name="Google Shape;1389;p43"/>
            <p:cNvSpPr/>
            <p:nvPr/>
          </p:nvSpPr>
          <p:spPr>
            <a:xfrm>
              <a:off x="6407526" y="1701667"/>
              <a:ext cx="132675" cy="129983"/>
            </a:xfrm>
            <a:custGeom>
              <a:avLst/>
              <a:gdLst/>
              <a:ahLst/>
              <a:cxnLst/>
              <a:rect l="l" t="t" r="r" b="b"/>
              <a:pathLst>
                <a:path w="3301" h="3234" extrusionOk="0">
                  <a:moveTo>
                    <a:pt x="1563" y="1"/>
                  </a:moveTo>
                  <a:cubicBezTo>
                    <a:pt x="652" y="1"/>
                    <a:pt x="0" y="644"/>
                    <a:pt x="15" y="1536"/>
                  </a:cubicBezTo>
                  <a:cubicBezTo>
                    <a:pt x="28" y="2573"/>
                    <a:pt x="629" y="3233"/>
                    <a:pt x="1555" y="3233"/>
                  </a:cubicBezTo>
                  <a:cubicBezTo>
                    <a:pt x="2567" y="3229"/>
                    <a:pt x="3301" y="2476"/>
                    <a:pt x="3301" y="1437"/>
                  </a:cubicBezTo>
                  <a:cubicBezTo>
                    <a:pt x="3301" y="661"/>
                    <a:pt x="2518" y="11"/>
                    <a:pt x="1582" y="1"/>
                  </a:cubicBezTo>
                  <a:cubicBezTo>
                    <a:pt x="1576" y="1"/>
                    <a:pt x="1570" y="1"/>
                    <a:pt x="1563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8" name="Google Shape;1390;p43"/>
            <p:cNvSpPr/>
            <p:nvPr/>
          </p:nvSpPr>
          <p:spPr>
            <a:xfrm>
              <a:off x="6479029" y="2283659"/>
              <a:ext cx="46463" cy="84806"/>
            </a:xfrm>
            <a:custGeom>
              <a:avLst/>
              <a:gdLst/>
              <a:ahLst/>
              <a:cxnLst/>
              <a:rect l="l" t="t" r="r" b="b"/>
              <a:pathLst>
                <a:path w="1156" h="2110" extrusionOk="0">
                  <a:moveTo>
                    <a:pt x="471" y="0"/>
                  </a:moveTo>
                  <a:cubicBezTo>
                    <a:pt x="349" y="0"/>
                    <a:pt x="144" y="209"/>
                    <a:pt x="97" y="363"/>
                  </a:cubicBezTo>
                  <a:cubicBezTo>
                    <a:pt x="9" y="611"/>
                    <a:pt x="0" y="895"/>
                    <a:pt x="9" y="1165"/>
                  </a:cubicBezTo>
                  <a:cubicBezTo>
                    <a:pt x="14" y="1581"/>
                    <a:pt x="5" y="2109"/>
                    <a:pt x="566" y="2109"/>
                  </a:cubicBezTo>
                  <a:cubicBezTo>
                    <a:pt x="568" y="2109"/>
                    <a:pt x="571" y="2109"/>
                    <a:pt x="573" y="2109"/>
                  </a:cubicBezTo>
                  <a:cubicBezTo>
                    <a:pt x="1155" y="2100"/>
                    <a:pt x="990" y="1545"/>
                    <a:pt x="1050" y="1188"/>
                  </a:cubicBezTo>
                  <a:cubicBezTo>
                    <a:pt x="1017" y="905"/>
                    <a:pt x="1036" y="611"/>
                    <a:pt x="939" y="367"/>
                  </a:cubicBezTo>
                  <a:cubicBezTo>
                    <a:pt x="871" y="203"/>
                    <a:pt x="655" y="20"/>
                    <a:pt x="486" y="1"/>
                  </a:cubicBezTo>
                  <a:cubicBezTo>
                    <a:pt x="481" y="0"/>
                    <a:pt x="477" y="0"/>
                    <a:pt x="47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9" name="Google Shape;1391;p43"/>
            <p:cNvSpPr/>
            <p:nvPr/>
          </p:nvSpPr>
          <p:spPr>
            <a:xfrm>
              <a:off x="6468700" y="2775339"/>
              <a:ext cx="42765" cy="114669"/>
            </a:xfrm>
            <a:custGeom>
              <a:avLst/>
              <a:gdLst/>
              <a:ahLst/>
              <a:cxnLst/>
              <a:rect l="l" t="t" r="r" b="b"/>
              <a:pathLst>
                <a:path w="1064" h="2853" extrusionOk="0">
                  <a:moveTo>
                    <a:pt x="454" y="1"/>
                  </a:moveTo>
                  <a:cubicBezTo>
                    <a:pt x="449" y="1"/>
                    <a:pt x="445" y="1"/>
                    <a:pt x="441" y="1"/>
                  </a:cubicBezTo>
                  <a:cubicBezTo>
                    <a:pt x="308" y="15"/>
                    <a:pt x="92" y="204"/>
                    <a:pt x="79" y="327"/>
                  </a:cubicBezTo>
                  <a:cubicBezTo>
                    <a:pt x="28" y="1033"/>
                    <a:pt x="1" y="1743"/>
                    <a:pt x="18" y="2453"/>
                  </a:cubicBezTo>
                  <a:cubicBezTo>
                    <a:pt x="24" y="2594"/>
                    <a:pt x="250" y="2853"/>
                    <a:pt x="357" y="2853"/>
                  </a:cubicBezTo>
                  <a:cubicBezTo>
                    <a:pt x="359" y="2853"/>
                    <a:pt x="361" y="2853"/>
                    <a:pt x="363" y="2853"/>
                  </a:cubicBezTo>
                  <a:cubicBezTo>
                    <a:pt x="537" y="2838"/>
                    <a:pt x="779" y="2664"/>
                    <a:pt x="830" y="2508"/>
                  </a:cubicBezTo>
                  <a:cubicBezTo>
                    <a:pt x="958" y="2114"/>
                    <a:pt x="990" y="1688"/>
                    <a:pt x="1064" y="1262"/>
                  </a:cubicBezTo>
                  <a:cubicBezTo>
                    <a:pt x="1004" y="922"/>
                    <a:pt x="977" y="575"/>
                    <a:pt x="867" y="253"/>
                  </a:cubicBezTo>
                  <a:cubicBezTo>
                    <a:pt x="823" y="133"/>
                    <a:pt x="596" y="1"/>
                    <a:pt x="45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0" name="Google Shape;1392;p43"/>
            <p:cNvSpPr/>
            <p:nvPr/>
          </p:nvSpPr>
          <p:spPr>
            <a:xfrm>
              <a:off x="6410701" y="2177470"/>
              <a:ext cx="39268" cy="77692"/>
            </a:xfrm>
            <a:custGeom>
              <a:avLst/>
              <a:gdLst/>
              <a:ahLst/>
              <a:cxnLst/>
              <a:rect l="l" t="t" r="r" b="b"/>
              <a:pathLst>
                <a:path w="977" h="1933" extrusionOk="0">
                  <a:moveTo>
                    <a:pt x="478" y="1"/>
                  </a:moveTo>
                  <a:cubicBezTo>
                    <a:pt x="460" y="1"/>
                    <a:pt x="441" y="1"/>
                    <a:pt x="421" y="3"/>
                  </a:cubicBezTo>
                  <a:cubicBezTo>
                    <a:pt x="0" y="35"/>
                    <a:pt x="78" y="443"/>
                    <a:pt x="60" y="741"/>
                  </a:cubicBezTo>
                  <a:cubicBezTo>
                    <a:pt x="55" y="796"/>
                    <a:pt x="60" y="851"/>
                    <a:pt x="60" y="906"/>
                  </a:cubicBezTo>
                  <a:lnTo>
                    <a:pt x="46" y="906"/>
                  </a:lnTo>
                  <a:cubicBezTo>
                    <a:pt x="60" y="1103"/>
                    <a:pt x="19" y="1332"/>
                    <a:pt x="101" y="1497"/>
                  </a:cubicBezTo>
                  <a:cubicBezTo>
                    <a:pt x="197" y="1671"/>
                    <a:pt x="403" y="1791"/>
                    <a:pt x="564" y="1932"/>
                  </a:cubicBezTo>
                  <a:cubicBezTo>
                    <a:pt x="687" y="1777"/>
                    <a:pt x="871" y="1634"/>
                    <a:pt x="916" y="1456"/>
                  </a:cubicBezTo>
                  <a:cubicBezTo>
                    <a:pt x="976" y="1217"/>
                    <a:pt x="944" y="952"/>
                    <a:pt x="922" y="700"/>
                  </a:cubicBezTo>
                  <a:cubicBezTo>
                    <a:pt x="895" y="384"/>
                    <a:pt x="872" y="1"/>
                    <a:pt x="47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1" name="Google Shape;1393;p43"/>
            <p:cNvSpPr/>
            <p:nvPr/>
          </p:nvSpPr>
          <p:spPr>
            <a:xfrm>
              <a:off x="6364640" y="2643627"/>
              <a:ext cx="41479" cy="104742"/>
            </a:xfrm>
            <a:custGeom>
              <a:avLst/>
              <a:gdLst/>
              <a:ahLst/>
              <a:cxnLst/>
              <a:rect l="l" t="t" r="r" b="b"/>
              <a:pathLst>
                <a:path w="1032" h="2606" extrusionOk="0">
                  <a:moveTo>
                    <a:pt x="515" y="0"/>
                  </a:moveTo>
                  <a:cubicBezTo>
                    <a:pt x="390" y="0"/>
                    <a:pt x="173" y="140"/>
                    <a:pt x="160" y="235"/>
                  </a:cubicBezTo>
                  <a:cubicBezTo>
                    <a:pt x="73" y="909"/>
                    <a:pt x="13" y="1592"/>
                    <a:pt x="0" y="2274"/>
                  </a:cubicBezTo>
                  <a:cubicBezTo>
                    <a:pt x="0" y="2389"/>
                    <a:pt x="261" y="2586"/>
                    <a:pt x="417" y="2604"/>
                  </a:cubicBezTo>
                  <a:cubicBezTo>
                    <a:pt x="422" y="2605"/>
                    <a:pt x="427" y="2606"/>
                    <a:pt x="433" y="2606"/>
                  </a:cubicBezTo>
                  <a:cubicBezTo>
                    <a:pt x="551" y="2606"/>
                    <a:pt x="753" y="2424"/>
                    <a:pt x="792" y="2293"/>
                  </a:cubicBezTo>
                  <a:cubicBezTo>
                    <a:pt x="912" y="1912"/>
                    <a:pt x="962" y="1514"/>
                    <a:pt x="1031" y="1161"/>
                  </a:cubicBezTo>
                  <a:cubicBezTo>
                    <a:pt x="999" y="840"/>
                    <a:pt x="1008" y="556"/>
                    <a:pt x="926" y="303"/>
                  </a:cubicBezTo>
                  <a:cubicBezTo>
                    <a:pt x="880" y="166"/>
                    <a:pt x="682" y="24"/>
                    <a:pt x="536" y="2"/>
                  </a:cubicBezTo>
                  <a:cubicBezTo>
                    <a:pt x="530" y="1"/>
                    <a:pt x="522" y="0"/>
                    <a:pt x="51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2" name="Google Shape;1394;p43"/>
            <p:cNvSpPr/>
            <p:nvPr/>
          </p:nvSpPr>
          <p:spPr>
            <a:xfrm>
              <a:off x="6161224" y="1403436"/>
              <a:ext cx="201405" cy="323389"/>
            </a:xfrm>
            <a:custGeom>
              <a:avLst/>
              <a:gdLst/>
              <a:ahLst/>
              <a:cxnLst/>
              <a:rect l="l" t="t" r="r" b="b"/>
              <a:pathLst>
                <a:path w="5011" h="8046" extrusionOk="0">
                  <a:moveTo>
                    <a:pt x="4319" y="1"/>
                  </a:moveTo>
                  <a:cubicBezTo>
                    <a:pt x="3851" y="405"/>
                    <a:pt x="3269" y="638"/>
                    <a:pt x="2558" y="716"/>
                  </a:cubicBezTo>
                  <a:cubicBezTo>
                    <a:pt x="1990" y="785"/>
                    <a:pt x="1462" y="927"/>
                    <a:pt x="1041" y="1385"/>
                  </a:cubicBezTo>
                  <a:cubicBezTo>
                    <a:pt x="166" y="2330"/>
                    <a:pt x="0" y="3384"/>
                    <a:pt x="505" y="4539"/>
                  </a:cubicBezTo>
                  <a:cubicBezTo>
                    <a:pt x="743" y="5084"/>
                    <a:pt x="986" y="5666"/>
                    <a:pt x="1380" y="6097"/>
                  </a:cubicBezTo>
                  <a:cubicBezTo>
                    <a:pt x="1917" y="6684"/>
                    <a:pt x="2595" y="7147"/>
                    <a:pt x="3227" y="7641"/>
                  </a:cubicBezTo>
                  <a:cubicBezTo>
                    <a:pt x="3402" y="7780"/>
                    <a:pt x="3631" y="7853"/>
                    <a:pt x="4003" y="8045"/>
                  </a:cubicBezTo>
                  <a:cubicBezTo>
                    <a:pt x="4052" y="7147"/>
                    <a:pt x="4157" y="6386"/>
                    <a:pt x="4126" y="5634"/>
                  </a:cubicBezTo>
                  <a:cubicBezTo>
                    <a:pt x="4066" y="4195"/>
                    <a:pt x="3928" y="2761"/>
                    <a:pt x="4359" y="1358"/>
                  </a:cubicBezTo>
                  <a:cubicBezTo>
                    <a:pt x="4497" y="904"/>
                    <a:pt x="4681" y="395"/>
                    <a:pt x="5011" y="79"/>
                  </a:cubicBezTo>
                  <a:lnTo>
                    <a:pt x="4319" y="1"/>
                  </a:ln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3" name="Google Shape;1395;p43"/>
            <p:cNvSpPr/>
            <p:nvPr/>
          </p:nvSpPr>
          <p:spPr>
            <a:xfrm>
              <a:off x="6253265" y="2785829"/>
              <a:ext cx="42082" cy="97909"/>
            </a:xfrm>
            <a:custGeom>
              <a:avLst/>
              <a:gdLst/>
              <a:ahLst/>
              <a:cxnLst/>
              <a:rect l="l" t="t" r="r" b="b"/>
              <a:pathLst>
                <a:path w="1047" h="2436" extrusionOk="0">
                  <a:moveTo>
                    <a:pt x="593" y="1"/>
                  </a:moveTo>
                  <a:cubicBezTo>
                    <a:pt x="437" y="157"/>
                    <a:pt x="190" y="291"/>
                    <a:pt x="153" y="468"/>
                  </a:cubicBezTo>
                  <a:cubicBezTo>
                    <a:pt x="49" y="932"/>
                    <a:pt x="1" y="1406"/>
                    <a:pt x="12" y="1881"/>
                  </a:cubicBezTo>
                  <a:cubicBezTo>
                    <a:pt x="16" y="2068"/>
                    <a:pt x="222" y="2252"/>
                    <a:pt x="337" y="2436"/>
                  </a:cubicBezTo>
                  <a:cubicBezTo>
                    <a:pt x="520" y="2289"/>
                    <a:pt x="773" y="2174"/>
                    <a:pt x="859" y="1986"/>
                  </a:cubicBezTo>
                  <a:cubicBezTo>
                    <a:pt x="983" y="1711"/>
                    <a:pt x="983" y="1385"/>
                    <a:pt x="1020" y="1166"/>
                  </a:cubicBezTo>
                  <a:cubicBezTo>
                    <a:pt x="1011" y="890"/>
                    <a:pt x="1047" y="690"/>
                    <a:pt x="979" y="533"/>
                  </a:cubicBezTo>
                  <a:cubicBezTo>
                    <a:pt x="896" y="337"/>
                    <a:pt x="727" y="175"/>
                    <a:pt x="59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4" name="Google Shape;1396;p43"/>
            <p:cNvSpPr/>
            <p:nvPr/>
          </p:nvSpPr>
          <p:spPr>
            <a:xfrm>
              <a:off x="6188675" y="2600178"/>
              <a:ext cx="54742" cy="117764"/>
            </a:xfrm>
            <a:custGeom>
              <a:avLst/>
              <a:gdLst/>
              <a:ahLst/>
              <a:cxnLst/>
              <a:rect l="l" t="t" r="r" b="b"/>
              <a:pathLst>
                <a:path w="1362" h="2930" extrusionOk="0">
                  <a:moveTo>
                    <a:pt x="918" y="0"/>
                  </a:moveTo>
                  <a:cubicBezTo>
                    <a:pt x="752" y="193"/>
                    <a:pt x="509" y="358"/>
                    <a:pt x="441" y="578"/>
                  </a:cubicBezTo>
                  <a:cubicBezTo>
                    <a:pt x="257" y="1153"/>
                    <a:pt x="119" y="1742"/>
                    <a:pt x="28" y="2339"/>
                  </a:cubicBezTo>
                  <a:cubicBezTo>
                    <a:pt x="1" y="2516"/>
                    <a:pt x="193" y="2732"/>
                    <a:pt x="285" y="2930"/>
                  </a:cubicBezTo>
                  <a:cubicBezTo>
                    <a:pt x="468" y="2810"/>
                    <a:pt x="756" y="2732"/>
                    <a:pt x="811" y="2572"/>
                  </a:cubicBezTo>
                  <a:cubicBezTo>
                    <a:pt x="1027" y="1971"/>
                    <a:pt x="1164" y="1348"/>
                    <a:pt x="1362" y="623"/>
                  </a:cubicBezTo>
                  <a:cubicBezTo>
                    <a:pt x="1219" y="427"/>
                    <a:pt x="1068" y="216"/>
                    <a:pt x="91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5" name="Google Shape;1397;p43"/>
            <p:cNvSpPr/>
            <p:nvPr/>
          </p:nvSpPr>
          <p:spPr>
            <a:xfrm>
              <a:off x="6111505" y="2794109"/>
              <a:ext cx="57274" cy="76768"/>
            </a:xfrm>
            <a:custGeom>
              <a:avLst/>
              <a:gdLst/>
              <a:ahLst/>
              <a:cxnLst/>
              <a:rect l="l" t="t" r="r" b="b"/>
              <a:pathLst>
                <a:path w="1425" h="1910" extrusionOk="0">
                  <a:moveTo>
                    <a:pt x="1075" y="1"/>
                  </a:moveTo>
                  <a:cubicBezTo>
                    <a:pt x="986" y="1"/>
                    <a:pt x="871" y="30"/>
                    <a:pt x="844" y="76"/>
                  </a:cubicBezTo>
                  <a:cubicBezTo>
                    <a:pt x="554" y="547"/>
                    <a:pt x="280" y="1038"/>
                    <a:pt x="36" y="1538"/>
                  </a:cubicBezTo>
                  <a:cubicBezTo>
                    <a:pt x="0" y="1611"/>
                    <a:pt x="114" y="1836"/>
                    <a:pt x="211" y="1885"/>
                  </a:cubicBezTo>
                  <a:cubicBezTo>
                    <a:pt x="243" y="1902"/>
                    <a:pt x="290" y="1910"/>
                    <a:pt x="340" y="1910"/>
                  </a:cubicBezTo>
                  <a:cubicBezTo>
                    <a:pt x="443" y="1910"/>
                    <a:pt x="561" y="1878"/>
                    <a:pt x="600" y="1826"/>
                  </a:cubicBezTo>
                  <a:cubicBezTo>
                    <a:pt x="903" y="1409"/>
                    <a:pt x="1168" y="964"/>
                    <a:pt x="1425" y="566"/>
                  </a:cubicBezTo>
                  <a:cubicBezTo>
                    <a:pt x="1311" y="299"/>
                    <a:pt x="1275" y="131"/>
                    <a:pt x="1174" y="25"/>
                  </a:cubicBezTo>
                  <a:cubicBezTo>
                    <a:pt x="1158" y="8"/>
                    <a:pt x="1120" y="1"/>
                    <a:pt x="107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6" name="Google Shape;1398;p43"/>
            <p:cNvSpPr/>
            <p:nvPr/>
          </p:nvSpPr>
          <p:spPr>
            <a:xfrm>
              <a:off x="5450331" y="3254156"/>
              <a:ext cx="122145" cy="169371"/>
            </a:xfrm>
            <a:custGeom>
              <a:avLst/>
              <a:gdLst/>
              <a:ahLst/>
              <a:cxnLst/>
              <a:rect l="l" t="t" r="r" b="b"/>
              <a:pathLst>
                <a:path w="3039" h="4214" extrusionOk="0">
                  <a:moveTo>
                    <a:pt x="2714" y="0"/>
                  </a:moveTo>
                  <a:cubicBezTo>
                    <a:pt x="2693" y="0"/>
                    <a:pt x="2674" y="3"/>
                    <a:pt x="2659" y="10"/>
                  </a:cubicBezTo>
                  <a:cubicBezTo>
                    <a:pt x="2379" y="124"/>
                    <a:pt x="2022" y="225"/>
                    <a:pt x="1866" y="455"/>
                  </a:cubicBezTo>
                  <a:cubicBezTo>
                    <a:pt x="1291" y="1272"/>
                    <a:pt x="762" y="2118"/>
                    <a:pt x="280" y="2994"/>
                  </a:cubicBezTo>
                  <a:cubicBezTo>
                    <a:pt x="92" y="3328"/>
                    <a:pt x="88" y="3764"/>
                    <a:pt x="0" y="4158"/>
                  </a:cubicBezTo>
                  <a:lnTo>
                    <a:pt x="152" y="4213"/>
                  </a:lnTo>
                  <a:cubicBezTo>
                    <a:pt x="221" y="4163"/>
                    <a:pt x="307" y="4127"/>
                    <a:pt x="353" y="4062"/>
                  </a:cubicBezTo>
                  <a:cubicBezTo>
                    <a:pt x="1232" y="2876"/>
                    <a:pt x="2104" y="1683"/>
                    <a:pt x="2970" y="482"/>
                  </a:cubicBezTo>
                  <a:cubicBezTo>
                    <a:pt x="3030" y="395"/>
                    <a:pt x="3038" y="212"/>
                    <a:pt x="2989" y="130"/>
                  </a:cubicBezTo>
                  <a:cubicBezTo>
                    <a:pt x="2944" y="62"/>
                    <a:pt x="2807" y="0"/>
                    <a:pt x="271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7" name="Google Shape;1399;p43"/>
            <p:cNvSpPr/>
            <p:nvPr/>
          </p:nvSpPr>
          <p:spPr>
            <a:xfrm>
              <a:off x="5490484" y="3384301"/>
              <a:ext cx="73512" cy="238904"/>
            </a:xfrm>
            <a:custGeom>
              <a:avLst/>
              <a:gdLst/>
              <a:ahLst/>
              <a:cxnLst/>
              <a:rect l="l" t="t" r="r" b="b"/>
              <a:pathLst>
                <a:path w="1829" h="5944" extrusionOk="0">
                  <a:moveTo>
                    <a:pt x="1600" y="0"/>
                  </a:moveTo>
                  <a:cubicBezTo>
                    <a:pt x="1500" y="0"/>
                    <a:pt x="1370" y="71"/>
                    <a:pt x="1274" y="132"/>
                  </a:cubicBezTo>
                  <a:cubicBezTo>
                    <a:pt x="1187" y="188"/>
                    <a:pt x="1132" y="302"/>
                    <a:pt x="1082" y="398"/>
                  </a:cubicBezTo>
                  <a:cubicBezTo>
                    <a:pt x="458" y="1659"/>
                    <a:pt x="0" y="2969"/>
                    <a:pt x="188" y="4400"/>
                  </a:cubicBezTo>
                  <a:cubicBezTo>
                    <a:pt x="257" y="4927"/>
                    <a:pt x="537" y="5431"/>
                    <a:pt x="720" y="5944"/>
                  </a:cubicBezTo>
                  <a:cubicBezTo>
                    <a:pt x="792" y="5931"/>
                    <a:pt x="866" y="5912"/>
                    <a:pt x="939" y="5898"/>
                  </a:cubicBezTo>
                  <a:cubicBezTo>
                    <a:pt x="967" y="5801"/>
                    <a:pt x="1036" y="5697"/>
                    <a:pt x="1017" y="5609"/>
                  </a:cubicBezTo>
                  <a:cubicBezTo>
                    <a:pt x="765" y="4248"/>
                    <a:pt x="1082" y="2965"/>
                    <a:pt x="1480" y="1682"/>
                  </a:cubicBezTo>
                  <a:cubicBezTo>
                    <a:pt x="1613" y="1246"/>
                    <a:pt x="1723" y="804"/>
                    <a:pt x="1810" y="357"/>
                  </a:cubicBezTo>
                  <a:cubicBezTo>
                    <a:pt x="1829" y="247"/>
                    <a:pt x="1742" y="41"/>
                    <a:pt x="1654" y="9"/>
                  </a:cubicBezTo>
                  <a:cubicBezTo>
                    <a:pt x="1638" y="3"/>
                    <a:pt x="1619" y="0"/>
                    <a:pt x="16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8" name="Google Shape;1400;p43"/>
            <p:cNvSpPr/>
            <p:nvPr/>
          </p:nvSpPr>
          <p:spPr>
            <a:xfrm>
              <a:off x="5396312" y="3501182"/>
              <a:ext cx="55667" cy="225721"/>
            </a:xfrm>
            <a:custGeom>
              <a:avLst/>
              <a:gdLst/>
              <a:ahLst/>
              <a:cxnLst/>
              <a:rect l="l" t="t" r="r" b="b"/>
              <a:pathLst>
                <a:path w="1385" h="5616" extrusionOk="0">
                  <a:moveTo>
                    <a:pt x="1202" y="1"/>
                  </a:moveTo>
                  <a:cubicBezTo>
                    <a:pt x="1050" y="107"/>
                    <a:pt x="821" y="185"/>
                    <a:pt x="766" y="327"/>
                  </a:cubicBezTo>
                  <a:cubicBezTo>
                    <a:pt x="175" y="1821"/>
                    <a:pt x="1" y="3366"/>
                    <a:pt x="339" y="4942"/>
                  </a:cubicBezTo>
                  <a:cubicBezTo>
                    <a:pt x="394" y="5190"/>
                    <a:pt x="629" y="5392"/>
                    <a:pt x="779" y="5616"/>
                  </a:cubicBezTo>
                  <a:cubicBezTo>
                    <a:pt x="844" y="5588"/>
                    <a:pt x="903" y="5561"/>
                    <a:pt x="968" y="5533"/>
                  </a:cubicBezTo>
                  <a:cubicBezTo>
                    <a:pt x="1000" y="5264"/>
                    <a:pt x="1040" y="4997"/>
                    <a:pt x="1063" y="4727"/>
                  </a:cubicBezTo>
                  <a:cubicBezTo>
                    <a:pt x="1169" y="3384"/>
                    <a:pt x="1284" y="2042"/>
                    <a:pt x="1366" y="699"/>
                  </a:cubicBezTo>
                  <a:cubicBezTo>
                    <a:pt x="1385" y="474"/>
                    <a:pt x="1261" y="235"/>
                    <a:pt x="120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50" name="Google Shape;2241;p45"/>
          <p:cNvGrpSpPr/>
          <p:nvPr/>
        </p:nvGrpSpPr>
        <p:grpSpPr>
          <a:xfrm>
            <a:off x="357158" y="3143254"/>
            <a:ext cx="876549" cy="1630368"/>
            <a:chOff x="2205175" y="238100"/>
            <a:chExt cx="3235150" cy="5238450"/>
          </a:xfrm>
        </p:grpSpPr>
        <p:sp>
          <p:nvSpPr>
            <p:cNvPr id="151" name="Google Shape;2242;p45"/>
            <p:cNvSpPr/>
            <p:nvPr/>
          </p:nvSpPr>
          <p:spPr>
            <a:xfrm>
              <a:off x="4482625" y="2965050"/>
              <a:ext cx="467725" cy="338575"/>
            </a:xfrm>
            <a:custGeom>
              <a:avLst/>
              <a:gdLst/>
              <a:ahLst/>
              <a:cxnLst/>
              <a:rect l="l" t="t" r="r" b="b"/>
              <a:pathLst>
                <a:path w="18709" h="13543" extrusionOk="0">
                  <a:moveTo>
                    <a:pt x="7000" y="1"/>
                  </a:moveTo>
                  <a:cubicBezTo>
                    <a:pt x="6897" y="1"/>
                    <a:pt x="6778" y="13"/>
                    <a:pt x="6642" y="41"/>
                  </a:cubicBezTo>
                  <a:cubicBezTo>
                    <a:pt x="5892" y="200"/>
                    <a:pt x="5005" y="1428"/>
                    <a:pt x="4379" y="1895"/>
                  </a:cubicBezTo>
                  <a:cubicBezTo>
                    <a:pt x="3276" y="2725"/>
                    <a:pt x="1536" y="3795"/>
                    <a:pt x="1" y="4011"/>
                  </a:cubicBezTo>
                  <a:cubicBezTo>
                    <a:pt x="195" y="4692"/>
                    <a:pt x="274" y="5443"/>
                    <a:pt x="297" y="6228"/>
                  </a:cubicBezTo>
                  <a:cubicBezTo>
                    <a:pt x="308" y="6774"/>
                    <a:pt x="330" y="7365"/>
                    <a:pt x="308" y="7956"/>
                  </a:cubicBezTo>
                  <a:cubicBezTo>
                    <a:pt x="297" y="8719"/>
                    <a:pt x="240" y="9492"/>
                    <a:pt x="81" y="10220"/>
                  </a:cubicBezTo>
                  <a:cubicBezTo>
                    <a:pt x="2912" y="11869"/>
                    <a:pt x="5039" y="13188"/>
                    <a:pt x="8395" y="13416"/>
                  </a:cubicBezTo>
                  <a:cubicBezTo>
                    <a:pt x="9521" y="13494"/>
                    <a:pt x="10632" y="13542"/>
                    <a:pt x="11736" y="13542"/>
                  </a:cubicBezTo>
                  <a:cubicBezTo>
                    <a:pt x="13677" y="13542"/>
                    <a:pt x="15596" y="13393"/>
                    <a:pt x="17538" y="12994"/>
                  </a:cubicBezTo>
                  <a:cubicBezTo>
                    <a:pt x="16879" y="12425"/>
                    <a:pt x="16116" y="12301"/>
                    <a:pt x="15207" y="12152"/>
                  </a:cubicBezTo>
                  <a:cubicBezTo>
                    <a:pt x="14171" y="11993"/>
                    <a:pt x="13193" y="11777"/>
                    <a:pt x="12147" y="11766"/>
                  </a:cubicBezTo>
                  <a:cubicBezTo>
                    <a:pt x="11750" y="11766"/>
                    <a:pt x="11681" y="11186"/>
                    <a:pt x="12056" y="11071"/>
                  </a:cubicBezTo>
                  <a:cubicBezTo>
                    <a:pt x="12439" y="10960"/>
                    <a:pt x="12847" y="10916"/>
                    <a:pt x="13265" y="10916"/>
                  </a:cubicBezTo>
                  <a:cubicBezTo>
                    <a:pt x="14211" y="10916"/>
                    <a:pt x="15206" y="11138"/>
                    <a:pt x="16081" y="11287"/>
                  </a:cubicBezTo>
                  <a:cubicBezTo>
                    <a:pt x="16878" y="11424"/>
                    <a:pt x="17708" y="11662"/>
                    <a:pt x="18220" y="12243"/>
                  </a:cubicBezTo>
                  <a:cubicBezTo>
                    <a:pt x="18709" y="10855"/>
                    <a:pt x="16525" y="10502"/>
                    <a:pt x="15468" y="10241"/>
                  </a:cubicBezTo>
                  <a:cubicBezTo>
                    <a:pt x="14752" y="10071"/>
                    <a:pt x="14000" y="9923"/>
                    <a:pt x="13262" y="9729"/>
                  </a:cubicBezTo>
                  <a:cubicBezTo>
                    <a:pt x="12762" y="9593"/>
                    <a:pt x="12261" y="9446"/>
                    <a:pt x="11783" y="9252"/>
                  </a:cubicBezTo>
                  <a:cubicBezTo>
                    <a:pt x="11477" y="9131"/>
                    <a:pt x="11465" y="8612"/>
                    <a:pt x="11818" y="8612"/>
                  </a:cubicBezTo>
                  <a:cubicBezTo>
                    <a:pt x="11832" y="8612"/>
                    <a:pt x="11847" y="8613"/>
                    <a:pt x="11863" y="8614"/>
                  </a:cubicBezTo>
                  <a:cubicBezTo>
                    <a:pt x="13000" y="8718"/>
                    <a:pt x="14114" y="9071"/>
                    <a:pt x="15229" y="9332"/>
                  </a:cubicBezTo>
                  <a:cubicBezTo>
                    <a:pt x="15570" y="9411"/>
                    <a:pt x="15945" y="9480"/>
                    <a:pt x="16320" y="9548"/>
                  </a:cubicBezTo>
                  <a:cubicBezTo>
                    <a:pt x="16958" y="9673"/>
                    <a:pt x="17595" y="9832"/>
                    <a:pt x="18118" y="10129"/>
                  </a:cubicBezTo>
                  <a:cubicBezTo>
                    <a:pt x="18039" y="9855"/>
                    <a:pt x="17898" y="9601"/>
                    <a:pt x="17708" y="9389"/>
                  </a:cubicBezTo>
                  <a:cubicBezTo>
                    <a:pt x="16548" y="8047"/>
                    <a:pt x="13592" y="7581"/>
                    <a:pt x="12283" y="7091"/>
                  </a:cubicBezTo>
                  <a:cubicBezTo>
                    <a:pt x="11969" y="6979"/>
                    <a:pt x="11998" y="6478"/>
                    <a:pt x="12362" y="6478"/>
                  </a:cubicBezTo>
                  <a:cubicBezTo>
                    <a:pt x="12366" y="6478"/>
                    <a:pt x="12371" y="6478"/>
                    <a:pt x="12375" y="6478"/>
                  </a:cubicBezTo>
                  <a:cubicBezTo>
                    <a:pt x="13921" y="6523"/>
                    <a:pt x="15525" y="7148"/>
                    <a:pt x="16889" y="7854"/>
                  </a:cubicBezTo>
                  <a:cubicBezTo>
                    <a:pt x="16913" y="7866"/>
                    <a:pt x="16924" y="7876"/>
                    <a:pt x="16946" y="7888"/>
                  </a:cubicBezTo>
                  <a:cubicBezTo>
                    <a:pt x="15187" y="4978"/>
                    <a:pt x="11202" y="4320"/>
                    <a:pt x="7789" y="4320"/>
                  </a:cubicBezTo>
                  <a:cubicBezTo>
                    <a:pt x="7253" y="4320"/>
                    <a:pt x="6731" y="4336"/>
                    <a:pt x="6234" y="4362"/>
                  </a:cubicBezTo>
                  <a:cubicBezTo>
                    <a:pt x="6228" y="4363"/>
                    <a:pt x="6221" y="4363"/>
                    <a:pt x="6216" y="4363"/>
                  </a:cubicBezTo>
                  <a:cubicBezTo>
                    <a:pt x="5956" y="4363"/>
                    <a:pt x="5870" y="4119"/>
                    <a:pt x="5926" y="3919"/>
                  </a:cubicBezTo>
                  <a:cubicBezTo>
                    <a:pt x="5914" y="3817"/>
                    <a:pt x="5949" y="3703"/>
                    <a:pt x="6051" y="3611"/>
                  </a:cubicBezTo>
                  <a:cubicBezTo>
                    <a:pt x="6511" y="3173"/>
                    <a:pt x="8629" y="1"/>
                    <a:pt x="70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2" name="Google Shape;2243;p45"/>
            <p:cNvSpPr/>
            <p:nvPr/>
          </p:nvSpPr>
          <p:spPr>
            <a:xfrm>
              <a:off x="4498450" y="1139125"/>
              <a:ext cx="136800" cy="267250"/>
            </a:xfrm>
            <a:custGeom>
              <a:avLst/>
              <a:gdLst/>
              <a:ahLst/>
              <a:cxnLst/>
              <a:rect l="l" t="t" r="r" b="b"/>
              <a:pathLst>
                <a:path w="5472" h="10690" extrusionOk="0">
                  <a:moveTo>
                    <a:pt x="1" y="0"/>
                  </a:moveTo>
                  <a:lnTo>
                    <a:pt x="1" y="0"/>
                  </a:lnTo>
                  <a:cubicBezTo>
                    <a:pt x="671" y="3522"/>
                    <a:pt x="853" y="7119"/>
                    <a:pt x="544" y="10690"/>
                  </a:cubicBezTo>
                  <a:cubicBezTo>
                    <a:pt x="1800" y="9313"/>
                    <a:pt x="3166" y="8140"/>
                    <a:pt x="4045" y="6354"/>
                  </a:cubicBezTo>
                  <a:cubicBezTo>
                    <a:pt x="5032" y="4351"/>
                    <a:pt x="5129" y="2392"/>
                    <a:pt x="5472" y="281"/>
                  </a:cubicBezTo>
                  <a:lnTo>
                    <a:pt x="5472" y="281"/>
                  </a:lnTo>
                  <a:cubicBezTo>
                    <a:pt x="5166" y="290"/>
                    <a:pt x="4859" y="295"/>
                    <a:pt x="4552" y="295"/>
                  </a:cubicBezTo>
                  <a:cubicBezTo>
                    <a:pt x="3034" y="295"/>
                    <a:pt x="1509" y="188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3" name="Google Shape;2244;p45"/>
            <p:cNvSpPr/>
            <p:nvPr/>
          </p:nvSpPr>
          <p:spPr>
            <a:xfrm>
              <a:off x="3895825" y="2586325"/>
              <a:ext cx="385875" cy="312775"/>
            </a:xfrm>
            <a:custGeom>
              <a:avLst/>
              <a:gdLst/>
              <a:ahLst/>
              <a:cxnLst/>
              <a:rect l="l" t="t" r="r" b="b"/>
              <a:pathLst>
                <a:path w="15435" h="12511" extrusionOk="0">
                  <a:moveTo>
                    <a:pt x="5887" y="0"/>
                  </a:moveTo>
                  <a:cubicBezTo>
                    <a:pt x="4144" y="0"/>
                    <a:pt x="1013" y="3758"/>
                    <a:pt x="1" y="4829"/>
                  </a:cubicBezTo>
                  <a:cubicBezTo>
                    <a:pt x="57" y="6228"/>
                    <a:pt x="114" y="7638"/>
                    <a:pt x="182" y="9037"/>
                  </a:cubicBezTo>
                  <a:cubicBezTo>
                    <a:pt x="215" y="9776"/>
                    <a:pt x="249" y="10503"/>
                    <a:pt x="284" y="11243"/>
                  </a:cubicBezTo>
                  <a:cubicBezTo>
                    <a:pt x="295" y="11300"/>
                    <a:pt x="272" y="11334"/>
                    <a:pt x="261" y="11380"/>
                  </a:cubicBezTo>
                  <a:cubicBezTo>
                    <a:pt x="1610" y="12178"/>
                    <a:pt x="3236" y="12510"/>
                    <a:pt x="4916" y="12510"/>
                  </a:cubicBezTo>
                  <a:cubicBezTo>
                    <a:pt x="7329" y="12510"/>
                    <a:pt x="9851" y="11824"/>
                    <a:pt x="11816" y="10845"/>
                  </a:cubicBezTo>
                  <a:cubicBezTo>
                    <a:pt x="11816" y="10799"/>
                    <a:pt x="11805" y="10766"/>
                    <a:pt x="11805" y="10731"/>
                  </a:cubicBezTo>
                  <a:cubicBezTo>
                    <a:pt x="11852" y="10087"/>
                    <a:pt x="10955" y="9934"/>
                    <a:pt x="9987" y="9934"/>
                  </a:cubicBezTo>
                  <a:cubicBezTo>
                    <a:pt x="9110" y="9934"/>
                    <a:pt x="8176" y="10060"/>
                    <a:pt x="7835" y="10060"/>
                  </a:cubicBezTo>
                  <a:cubicBezTo>
                    <a:pt x="7438" y="10060"/>
                    <a:pt x="7426" y="9537"/>
                    <a:pt x="7745" y="9413"/>
                  </a:cubicBezTo>
                  <a:cubicBezTo>
                    <a:pt x="7951" y="9333"/>
                    <a:pt x="8200" y="9264"/>
                    <a:pt x="8497" y="9197"/>
                  </a:cubicBezTo>
                  <a:cubicBezTo>
                    <a:pt x="9133" y="7570"/>
                    <a:pt x="10304" y="6137"/>
                    <a:pt x="11499" y="4886"/>
                  </a:cubicBezTo>
                  <a:cubicBezTo>
                    <a:pt x="12670" y="3634"/>
                    <a:pt x="14001" y="2246"/>
                    <a:pt x="15434" y="1257"/>
                  </a:cubicBezTo>
                  <a:cubicBezTo>
                    <a:pt x="15377" y="1146"/>
                    <a:pt x="15271" y="1098"/>
                    <a:pt x="15129" y="1098"/>
                  </a:cubicBezTo>
                  <a:cubicBezTo>
                    <a:pt x="14282" y="1098"/>
                    <a:pt x="12177" y="2814"/>
                    <a:pt x="11874" y="3077"/>
                  </a:cubicBezTo>
                  <a:cubicBezTo>
                    <a:pt x="10873" y="3942"/>
                    <a:pt x="9872" y="4784"/>
                    <a:pt x="8860" y="5647"/>
                  </a:cubicBezTo>
                  <a:cubicBezTo>
                    <a:pt x="8796" y="5702"/>
                    <a:pt x="8725" y="5725"/>
                    <a:pt x="8658" y="5725"/>
                  </a:cubicBezTo>
                  <a:cubicBezTo>
                    <a:pt x="8415" y="5725"/>
                    <a:pt x="8205" y="5426"/>
                    <a:pt x="8428" y="5204"/>
                  </a:cubicBezTo>
                  <a:cubicBezTo>
                    <a:pt x="8974" y="4692"/>
                    <a:pt x="11441" y="2008"/>
                    <a:pt x="13523" y="768"/>
                  </a:cubicBezTo>
                  <a:cubicBezTo>
                    <a:pt x="13322" y="661"/>
                    <a:pt x="13092" y="614"/>
                    <a:pt x="12846" y="614"/>
                  </a:cubicBezTo>
                  <a:cubicBezTo>
                    <a:pt x="12312" y="614"/>
                    <a:pt x="11699" y="833"/>
                    <a:pt x="11123" y="1121"/>
                  </a:cubicBezTo>
                  <a:cubicBezTo>
                    <a:pt x="10475" y="1463"/>
                    <a:pt x="9872" y="1883"/>
                    <a:pt x="9508" y="2156"/>
                  </a:cubicBezTo>
                  <a:cubicBezTo>
                    <a:pt x="8484" y="2918"/>
                    <a:pt x="7608" y="3862"/>
                    <a:pt x="6721" y="4784"/>
                  </a:cubicBezTo>
                  <a:cubicBezTo>
                    <a:pt x="6660" y="4844"/>
                    <a:pt x="6586" y="4870"/>
                    <a:pt x="6511" y="4870"/>
                  </a:cubicBezTo>
                  <a:cubicBezTo>
                    <a:pt x="6279" y="4870"/>
                    <a:pt x="6046" y="4620"/>
                    <a:pt x="6209" y="4397"/>
                  </a:cubicBezTo>
                  <a:cubicBezTo>
                    <a:pt x="7392" y="2792"/>
                    <a:pt x="8791" y="1292"/>
                    <a:pt x="10566" y="370"/>
                  </a:cubicBezTo>
                  <a:cubicBezTo>
                    <a:pt x="10375" y="189"/>
                    <a:pt x="10119" y="114"/>
                    <a:pt x="9829" y="114"/>
                  </a:cubicBezTo>
                  <a:cubicBezTo>
                    <a:pt x="8756" y="114"/>
                    <a:pt x="7209" y="1140"/>
                    <a:pt x="6699" y="1587"/>
                  </a:cubicBezTo>
                  <a:cubicBezTo>
                    <a:pt x="5720" y="2474"/>
                    <a:pt x="4868" y="3487"/>
                    <a:pt x="3879" y="4374"/>
                  </a:cubicBezTo>
                  <a:cubicBezTo>
                    <a:pt x="3817" y="4430"/>
                    <a:pt x="3744" y="4454"/>
                    <a:pt x="3673" y="4454"/>
                  </a:cubicBezTo>
                  <a:cubicBezTo>
                    <a:pt x="3457" y="4454"/>
                    <a:pt x="3255" y="4230"/>
                    <a:pt x="3400" y="3999"/>
                  </a:cubicBezTo>
                  <a:cubicBezTo>
                    <a:pt x="4242" y="2702"/>
                    <a:pt x="5322" y="1304"/>
                    <a:pt x="6631" y="348"/>
                  </a:cubicBezTo>
                  <a:cubicBezTo>
                    <a:pt x="6433" y="106"/>
                    <a:pt x="6180" y="0"/>
                    <a:pt x="58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4" name="Google Shape;2245;p45"/>
            <p:cNvSpPr/>
            <p:nvPr/>
          </p:nvSpPr>
          <p:spPr>
            <a:xfrm>
              <a:off x="3819500" y="2885000"/>
              <a:ext cx="102050" cy="76750"/>
            </a:xfrm>
            <a:custGeom>
              <a:avLst/>
              <a:gdLst/>
              <a:ahLst/>
              <a:cxnLst/>
              <a:rect l="l" t="t" r="r" b="b"/>
              <a:pathLst>
                <a:path w="4082" h="3070" extrusionOk="0">
                  <a:moveTo>
                    <a:pt x="2530" y="1"/>
                  </a:moveTo>
                  <a:cubicBezTo>
                    <a:pt x="1689" y="254"/>
                    <a:pt x="847" y="500"/>
                    <a:pt x="1" y="726"/>
                  </a:cubicBezTo>
                  <a:cubicBezTo>
                    <a:pt x="421" y="1436"/>
                    <a:pt x="777" y="2199"/>
                    <a:pt x="1109" y="2954"/>
                  </a:cubicBezTo>
                  <a:cubicBezTo>
                    <a:pt x="1597" y="3001"/>
                    <a:pt x="2090" y="3028"/>
                    <a:pt x="2580" y="3070"/>
                  </a:cubicBezTo>
                  <a:cubicBezTo>
                    <a:pt x="2791" y="2784"/>
                    <a:pt x="3043" y="2512"/>
                    <a:pt x="3218" y="2261"/>
                  </a:cubicBezTo>
                  <a:cubicBezTo>
                    <a:pt x="3525" y="1825"/>
                    <a:pt x="3777" y="1349"/>
                    <a:pt x="4081" y="913"/>
                  </a:cubicBezTo>
                  <a:cubicBezTo>
                    <a:pt x="3527" y="677"/>
                    <a:pt x="3006" y="370"/>
                    <a:pt x="253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2246;p45"/>
            <p:cNvSpPr/>
            <p:nvPr/>
          </p:nvSpPr>
          <p:spPr>
            <a:xfrm>
              <a:off x="2871100" y="1849225"/>
              <a:ext cx="1077600" cy="1849025"/>
            </a:xfrm>
            <a:custGeom>
              <a:avLst/>
              <a:gdLst/>
              <a:ahLst/>
              <a:cxnLst/>
              <a:rect l="l" t="t" r="r" b="b"/>
              <a:pathLst>
                <a:path w="43104" h="73961" extrusionOk="0">
                  <a:moveTo>
                    <a:pt x="19209" y="0"/>
                  </a:moveTo>
                  <a:cubicBezTo>
                    <a:pt x="9281" y="6414"/>
                    <a:pt x="4277" y="18402"/>
                    <a:pt x="2116" y="29707"/>
                  </a:cubicBezTo>
                  <a:cubicBezTo>
                    <a:pt x="319" y="39112"/>
                    <a:pt x="1" y="51771"/>
                    <a:pt x="3674" y="61494"/>
                  </a:cubicBezTo>
                  <a:cubicBezTo>
                    <a:pt x="3727" y="61530"/>
                    <a:pt x="3766" y="61582"/>
                    <a:pt x="3788" y="61642"/>
                  </a:cubicBezTo>
                  <a:cubicBezTo>
                    <a:pt x="3822" y="61733"/>
                    <a:pt x="3833" y="61824"/>
                    <a:pt x="3856" y="61926"/>
                  </a:cubicBezTo>
                  <a:cubicBezTo>
                    <a:pt x="4618" y="63859"/>
                    <a:pt x="5529" y="65690"/>
                    <a:pt x="6642" y="67329"/>
                  </a:cubicBezTo>
                  <a:cubicBezTo>
                    <a:pt x="6850" y="67631"/>
                    <a:pt x="6571" y="67912"/>
                    <a:pt x="6284" y="67912"/>
                  </a:cubicBezTo>
                  <a:cubicBezTo>
                    <a:pt x="6162" y="67912"/>
                    <a:pt x="6038" y="67861"/>
                    <a:pt x="5949" y="67738"/>
                  </a:cubicBezTo>
                  <a:cubicBezTo>
                    <a:pt x="5301" y="66850"/>
                    <a:pt x="4732" y="65896"/>
                    <a:pt x="4198" y="64917"/>
                  </a:cubicBezTo>
                  <a:cubicBezTo>
                    <a:pt x="4185" y="65633"/>
                    <a:pt x="4152" y="66339"/>
                    <a:pt x="4084" y="67056"/>
                  </a:cubicBezTo>
                  <a:cubicBezTo>
                    <a:pt x="3947" y="68671"/>
                    <a:pt x="3833" y="70445"/>
                    <a:pt x="3356" y="72014"/>
                  </a:cubicBezTo>
                  <a:cubicBezTo>
                    <a:pt x="4243" y="72616"/>
                    <a:pt x="5244" y="73060"/>
                    <a:pt x="6324" y="73356"/>
                  </a:cubicBezTo>
                  <a:cubicBezTo>
                    <a:pt x="7789" y="73783"/>
                    <a:pt x="9395" y="73960"/>
                    <a:pt x="11059" y="73960"/>
                  </a:cubicBezTo>
                  <a:cubicBezTo>
                    <a:pt x="15865" y="73960"/>
                    <a:pt x="21148" y="72480"/>
                    <a:pt x="24873" y="71264"/>
                  </a:cubicBezTo>
                  <a:cubicBezTo>
                    <a:pt x="31163" y="69205"/>
                    <a:pt x="37531" y="66100"/>
                    <a:pt x="43104" y="62426"/>
                  </a:cubicBezTo>
                  <a:cubicBezTo>
                    <a:pt x="41045" y="60379"/>
                    <a:pt x="39077" y="58275"/>
                    <a:pt x="37236" y="56114"/>
                  </a:cubicBezTo>
                  <a:cubicBezTo>
                    <a:pt x="36541" y="56035"/>
                    <a:pt x="35836" y="55955"/>
                    <a:pt x="35154" y="55853"/>
                  </a:cubicBezTo>
                  <a:cubicBezTo>
                    <a:pt x="28160" y="54795"/>
                    <a:pt x="26420" y="50326"/>
                    <a:pt x="24293" y="44116"/>
                  </a:cubicBezTo>
                  <a:cubicBezTo>
                    <a:pt x="23792" y="44014"/>
                    <a:pt x="23292" y="43865"/>
                    <a:pt x="22803" y="43638"/>
                  </a:cubicBezTo>
                  <a:cubicBezTo>
                    <a:pt x="22644" y="43559"/>
                    <a:pt x="22587" y="43434"/>
                    <a:pt x="22587" y="43309"/>
                  </a:cubicBezTo>
                  <a:cubicBezTo>
                    <a:pt x="22587" y="43298"/>
                    <a:pt x="22575" y="43286"/>
                    <a:pt x="22575" y="43274"/>
                  </a:cubicBezTo>
                  <a:cubicBezTo>
                    <a:pt x="20734" y="36792"/>
                    <a:pt x="20573" y="30298"/>
                    <a:pt x="20198" y="23634"/>
                  </a:cubicBezTo>
                  <a:cubicBezTo>
                    <a:pt x="20186" y="23344"/>
                    <a:pt x="20427" y="23187"/>
                    <a:pt x="20665" y="23187"/>
                  </a:cubicBezTo>
                  <a:cubicBezTo>
                    <a:pt x="20857" y="23187"/>
                    <a:pt x="21046" y="23290"/>
                    <a:pt x="21097" y="23508"/>
                  </a:cubicBezTo>
                  <a:cubicBezTo>
                    <a:pt x="21814" y="26386"/>
                    <a:pt x="21621" y="29332"/>
                    <a:pt x="21904" y="32254"/>
                  </a:cubicBezTo>
                  <a:cubicBezTo>
                    <a:pt x="22245" y="35859"/>
                    <a:pt x="23144" y="39339"/>
                    <a:pt x="23633" y="42923"/>
                  </a:cubicBezTo>
                  <a:cubicBezTo>
                    <a:pt x="24437" y="43023"/>
                    <a:pt x="25254" y="43068"/>
                    <a:pt x="26077" y="43068"/>
                  </a:cubicBezTo>
                  <a:cubicBezTo>
                    <a:pt x="27781" y="43068"/>
                    <a:pt x="29517" y="42873"/>
                    <a:pt x="31242" y="42558"/>
                  </a:cubicBezTo>
                  <a:cubicBezTo>
                    <a:pt x="34347" y="41989"/>
                    <a:pt x="37428" y="41045"/>
                    <a:pt x="40260" y="40181"/>
                  </a:cubicBezTo>
                  <a:cubicBezTo>
                    <a:pt x="39590" y="35530"/>
                    <a:pt x="39318" y="30811"/>
                    <a:pt x="39169" y="26113"/>
                  </a:cubicBezTo>
                  <a:cubicBezTo>
                    <a:pt x="39055" y="22554"/>
                    <a:pt x="39420" y="18766"/>
                    <a:pt x="38862" y="15275"/>
                  </a:cubicBezTo>
                  <a:cubicBezTo>
                    <a:pt x="38476" y="12773"/>
                    <a:pt x="37622" y="10429"/>
                    <a:pt x="35814" y="8417"/>
                  </a:cubicBezTo>
                  <a:cubicBezTo>
                    <a:pt x="32686" y="7928"/>
                    <a:pt x="29662" y="6961"/>
                    <a:pt x="27034" y="5642"/>
                  </a:cubicBezTo>
                  <a:cubicBezTo>
                    <a:pt x="24942" y="4583"/>
                    <a:pt x="23088" y="3401"/>
                    <a:pt x="21405" y="2014"/>
                  </a:cubicBezTo>
                  <a:cubicBezTo>
                    <a:pt x="20635" y="1384"/>
                    <a:pt x="19902" y="713"/>
                    <a:pt x="192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2247;p45"/>
            <p:cNvSpPr/>
            <p:nvPr/>
          </p:nvSpPr>
          <p:spPr>
            <a:xfrm>
              <a:off x="4358850" y="3455150"/>
              <a:ext cx="942725" cy="277675"/>
            </a:xfrm>
            <a:custGeom>
              <a:avLst/>
              <a:gdLst/>
              <a:ahLst/>
              <a:cxnLst/>
              <a:rect l="l" t="t" r="r" b="b"/>
              <a:pathLst>
                <a:path w="37709" h="11107" extrusionOk="0">
                  <a:moveTo>
                    <a:pt x="37517" y="1"/>
                  </a:moveTo>
                  <a:cubicBezTo>
                    <a:pt x="26629" y="2773"/>
                    <a:pt x="15861" y="6199"/>
                    <a:pt x="722" y="8972"/>
                  </a:cubicBezTo>
                  <a:cubicBezTo>
                    <a:pt x="581" y="9730"/>
                    <a:pt x="373" y="10471"/>
                    <a:pt x="1" y="11107"/>
                  </a:cubicBezTo>
                  <a:cubicBezTo>
                    <a:pt x="15610" y="7935"/>
                    <a:pt x="25301" y="4558"/>
                    <a:pt x="37699" y="1384"/>
                  </a:cubicBezTo>
                  <a:cubicBezTo>
                    <a:pt x="37708" y="1012"/>
                    <a:pt x="37699" y="639"/>
                    <a:pt x="37608" y="278"/>
                  </a:cubicBezTo>
                  <a:cubicBezTo>
                    <a:pt x="37585" y="182"/>
                    <a:pt x="37549" y="92"/>
                    <a:pt x="375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2248;p45"/>
            <p:cNvSpPr/>
            <p:nvPr/>
          </p:nvSpPr>
          <p:spPr>
            <a:xfrm>
              <a:off x="4381300" y="3274125"/>
              <a:ext cx="943300" cy="383525"/>
            </a:xfrm>
            <a:custGeom>
              <a:avLst/>
              <a:gdLst/>
              <a:ahLst/>
              <a:cxnLst/>
              <a:rect l="l" t="t" r="r" b="b"/>
              <a:pathLst>
                <a:path w="37732" h="15341" extrusionOk="0">
                  <a:moveTo>
                    <a:pt x="37731" y="1"/>
                  </a:moveTo>
                  <a:cubicBezTo>
                    <a:pt x="31626" y="1833"/>
                    <a:pt x="25479" y="3604"/>
                    <a:pt x="19441" y="5686"/>
                  </a:cubicBezTo>
                  <a:cubicBezTo>
                    <a:pt x="13536" y="7722"/>
                    <a:pt x="7554" y="9814"/>
                    <a:pt x="1273" y="9814"/>
                  </a:cubicBezTo>
                  <a:cubicBezTo>
                    <a:pt x="889" y="9814"/>
                    <a:pt x="504" y="9806"/>
                    <a:pt x="118" y="9790"/>
                  </a:cubicBezTo>
                  <a:cubicBezTo>
                    <a:pt x="116" y="9791"/>
                    <a:pt x="116" y="9793"/>
                    <a:pt x="115" y="9794"/>
                  </a:cubicBezTo>
                  <a:cubicBezTo>
                    <a:pt x="345" y="11217"/>
                    <a:pt x="263" y="12738"/>
                    <a:pt x="100" y="14145"/>
                  </a:cubicBezTo>
                  <a:cubicBezTo>
                    <a:pt x="70" y="14412"/>
                    <a:pt x="35" y="14695"/>
                    <a:pt x="0" y="14975"/>
                  </a:cubicBezTo>
                  <a:cubicBezTo>
                    <a:pt x="102" y="15068"/>
                    <a:pt x="155" y="15202"/>
                    <a:pt x="143" y="15341"/>
                  </a:cubicBezTo>
                  <a:cubicBezTo>
                    <a:pt x="13303" y="11895"/>
                    <a:pt x="24497" y="9824"/>
                    <a:pt x="36429" y="5988"/>
                  </a:cubicBezTo>
                  <a:cubicBezTo>
                    <a:pt x="37088" y="4006"/>
                    <a:pt x="37378" y="2026"/>
                    <a:pt x="377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2249;p45"/>
            <p:cNvSpPr/>
            <p:nvPr/>
          </p:nvSpPr>
          <p:spPr>
            <a:xfrm>
              <a:off x="2299625" y="3610050"/>
              <a:ext cx="2023800" cy="425925"/>
            </a:xfrm>
            <a:custGeom>
              <a:avLst/>
              <a:gdLst/>
              <a:ahLst/>
              <a:cxnLst/>
              <a:rect l="l" t="t" r="r" b="b"/>
              <a:pathLst>
                <a:path w="80952" h="17037" extrusionOk="0">
                  <a:moveTo>
                    <a:pt x="25384" y="0"/>
                  </a:moveTo>
                  <a:cubicBezTo>
                    <a:pt x="17321" y="5687"/>
                    <a:pt x="8370" y="9963"/>
                    <a:pt x="0" y="15149"/>
                  </a:cubicBezTo>
                  <a:cubicBezTo>
                    <a:pt x="19437" y="16320"/>
                    <a:pt x="38975" y="15672"/>
                    <a:pt x="58399" y="17015"/>
                  </a:cubicBezTo>
                  <a:cubicBezTo>
                    <a:pt x="58434" y="17015"/>
                    <a:pt x="58456" y="17025"/>
                    <a:pt x="58491" y="17037"/>
                  </a:cubicBezTo>
                  <a:cubicBezTo>
                    <a:pt x="58573" y="16954"/>
                    <a:pt x="58685" y="16916"/>
                    <a:pt x="58803" y="16916"/>
                  </a:cubicBezTo>
                  <a:cubicBezTo>
                    <a:pt x="58832" y="16916"/>
                    <a:pt x="58861" y="16919"/>
                    <a:pt x="58889" y="16923"/>
                  </a:cubicBezTo>
                  <a:cubicBezTo>
                    <a:pt x="62460" y="15013"/>
                    <a:pt x="66020" y="13056"/>
                    <a:pt x="69602" y="11146"/>
                  </a:cubicBezTo>
                  <a:cubicBezTo>
                    <a:pt x="73355" y="9121"/>
                    <a:pt x="77119" y="7154"/>
                    <a:pt x="80952" y="5323"/>
                  </a:cubicBezTo>
                  <a:cubicBezTo>
                    <a:pt x="80521" y="4970"/>
                    <a:pt x="80088" y="4607"/>
                    <a:pt x="79656" y="4255"/>
                  </a:cubicBezTo>
                  <a:cubicBezTo>
                    <a:pt x="79610" y="4312"/>
                    <a:pt x="79553" y="4369"/>
                    <a:pt x="79462" y="4402"/>
                  </a:cubicBezTo>
                  <a:cubicBezTo>
                    <a:pt x="75005" y="6529"/>
                    <a:pt x="70057" y="8724"/>
                    <a:pt x="65019" y="10202"/>
                  </a:cubicBezTo>
                  <a:cubicBezTo>
                    <a:pt x="64711" y="10441"/>
                    <a:pt x="64405" y="10681"/>
                    <a:pt x="64097" y="10930"/>
                  </a:cubicBezTo>
                  <a:cubicBezTo>
                    <a:pt x="63631" y="11272"/>
                    <a:pt x="63165" y="11625"/>
                    <a:pt x="62699" y="11965"/>
                  </a:cubicBezTo>
                  <a:cubicBezTo>
                    <a:pt x="61550" y="12807"/>
                    <a:pt x="60401" y="13762"/>
                    <a:pt x="59173" y="14547"/>
                  </a:cubicBezTo>
                  <a:cubicBezTo>
                    <a:pt x="59252" y="14929"/>
                    <a:pt x="59054" y="15366"/>
                    <a:pt x="58556" y="15366"/>
                  </a:cubicBezTo>
                  <a:cubicBezTo>
                    <a:pt x="58549" y="15366"/>
                    <a:pt x="58543" y="15366"/>
                    <a:pt x="58536" y="15366"/>
                  </a:cubicBezTo>
                  <a:cubicBezTo>
                    <a:pt x="42932" y="14933"/>
                    <a:pt x="26828" y="14886"/>
                    <a:pt x="11338" y="12989"/>
                  </a:cubicBezTo>
                  <a:lnTo>
                    <a:pt x="11236" y="12955"/>
                  </a:lnTo>
                  <a:lnTo>
                    <a:pt x="11133" y="12989"/>
                  </a:lnTo>
                  <a:cubicBezTo>
                    <a:pt x="11101" y="12997"/>
                    <a:pt x="11069" y="13000"/>
                    <a:pt x="11038" y="13000"/>
                  </a:cubicBezTo>
                  <a:cubicBezTo>
                    <a:pt x="10703" y="13000"/>
                    <a:pt x="10487" y="12578"/>
                    <a:pt x="10747" y="12318"/>
                  </a:cubicBezTo>
                  <a:cubicBezTo>
                    <a:pt x="13011" y="10054"/>
                    <a:pt x="16342" y="8701"/>
                    <a:pt x="19118" y="7143"/>
                  </a:cubicBezTo>
                  <a:cubicBezTo>
                    <a:pt x="21586" y="5755"/>
                    <a:pt x="24043" y="4230"/>
                    <a:pt x="26636" y="3094"/>
                  </a:cubicBezTo>
                  <a:cubicBezTo>
                    <a:pt x="26272" y="2878"/>
                    <a:pt x="25919" y="2650"/>
                    <a:pt x="25578" y="2377"/>
                  </a:cubicBezTo>
                  <a:cubicBezTo>
                    <a:pt x="25486" y="2299"/>
                    <a:pt x="25429" y="2189"/>
                    <a:pt x="25419" y="2070"/>
                  </a:cubicBezTo>
                  <a:cubicBezTo>
                    <a:pt x="25395" y="2024"/>
                    <a:pt x="25362" y="1991"/>
                    <a:pt x="25350" y="1922"/>
                  </a:cubicBezTo>
                  <a:cubicBezTo>
                    <a:pt x="25293" y="1296"/>
                    <a:pt x="25327" y="648"/>
                    <a:pt x="253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" name="Google Shape;2250;p45"/>
            <p:cNvSpPr/>
            <p:nvPr/>
          </p:nvSpPr>
          <p:spPr>
            <a:xfrm>
              <a:off x="3842500" y="3256825"/>
              <a:ext cx="505550" cy="462425"/>
            </a:xfrm>
            <a:custGeom>
              <a:avLst/>
              <a:gdLst/>
              <a:ahLst/>
              <a:cxnLst/>
              <a:rect l="l" t="t" r="r" b="b"/>
              <a:pathLst>
                <a:path w="20222" h="18497" extrusionOk="0">
                  <a:moveTo>
                    <a:pt x="1" y="1"/>
                  </a:moveTo>
                  <a:cubicBezTo>
                    <a:pt x="2019" y="1705"/>
                    <a:pt x="4010" y="3461"/>
                    <a:pt x="5977" y="5266"/>
                  </a:cubicBezTo>
                  <a:cubicBezTo>
                    <a:pt x="6043" y="5305"/>
                    <a:pt x="6100" y="5356"/>
                    <a:pt x="6144" y="5419"/>
                  </a:cubicBezTo>
                  <a:cubicBezTo>
                    <a:pt x="10809" y="9695"/>
                    <a:pt x="15358" y="14161"/>
                    <a:pt x="19871" y="18496"/>
                  </a:cubicBezTo>
                  <a:cubicBezTo>
                    <a:pt x="19893" y="17650"/>
                    <a:pt x="20066" y="16790"/>
                    <a:pt x="20222" y="15935"/>
                  </a:cubicBezTo>
                  <a:cubicBezTo>
                    <a:pt x="17203" y="13627"/>
                    <a:pt x="14329" y="11116"/>
                    <a:pt x="11418" y="8678"/>
                  </a:cubicBezTo>
                  <a:cubicBezTo>
                    <a:pt x="8171" y="5955"/>
                    <a:pt x="4550" y="3356"/>
                    <a:pt x="1771" y="132"/>
                  </a:cubicBezTo>
                  <a:cubicBezTo>
                    <a:pt x="1181" y="87"/>
                    <a:pt x="586" y="58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" name="Google Shape;2251;p45"/>
            <p:cNvSpPr/>
            <p:nvPr/>
          </p:nvSpPr>
          <p:spPr>
            <a:xfrm>
              <a:off x="3208875" y="3429225"/>
              <a:ext cx="1057150" cy="421650"/>
            </a:xfrm>
            <a:custGeom>
              <a:avLst/>
              <a:gdLst/>
              <a:ahLst/>
              <a:cxnLst/>
              <a:rect l="l" t="t" r="r" b="b"/>
              <a:pathLst>
                <a:path w="42286" h="16866" extrusionOk="0">
                  <a:moveTo>
                    <a:pt x="30366" y="1"/>
                  </a:moveTo>
                  <a:cubicBezTo>
                    <a:pt x="23566" y="4789"/>
                    <a:pt x="14865" y="8758"/>
                    <a:pt x="6801" y="10407"/>
                  </a:cubicBezTo>
                  <a:cubicBezTo>
                    <a:pt x="6743" y="10418"/>
                    <a:pt x="6699" y="10430"/>
                    <a:pt x="6642" y="10442"/>
                  </a:cubicBezTo>
                  <a:cubicBezTo>
                    <a:pt x="5186" y="10737"/>
                    <a:pt x="3628" y="11090"/>
                    <a:pt x="2024" y="11362"/>
                  </a:cubicBezTo>
                  <a:cubicBezTo>
                    <a:pt x="2051" y="11393"/>
                    <a:pt x="2082" y="11419"/>
                    <a:pt x="2115" y="11443"/>
                  </a:cubicBezTo>
                  <a:cubicBezTo>
                    <a:pt x="1899" y="11465"/>
                    <a:pt x="1671" y="11476"/>
                    <a:pt x="1455" y="11510"/>
                  </a:cubicBezTo>
                  <a:cubicBezTo>
                    <a:pt x="1307" y="11532"/>
                    <a:pt x="1160" y="11574"/>
                    <a:pt x="1023" y="11635"/>
                  </a:cubicBezTo>
                  <a:cubicBezTo>
                    <a:pt x="1000" y="11602"/>
                    <a:pt x="967" y="11578"/>
                    <a:pt x="943" y="11545"/>
                  </a:cubicBezTo>
                  <a:cubicBezTo>
                    <a:pt x="626" y="11590"/>
                    <a:pt x="319" y="11635"/>
                    <a:pt x="0" y="11669"/>
                  </a:cubicBezTo>
                  <a:cubicBezTo>
                    <a:pt x="4891" y="15013"/>
                    <a:pt x="10646" y="16481"/>
                    <a:pt x="16286" y="16799"/>
                  </a:cubicBezTo>
                  <a:cubicBezTo>
                    <a:pt x="16289" y="16802"/>
                    <a:pt x="16293" y="16804"/>
                    <a:pt x="16297" y="16804"/>
                  </a:cubicBezTo>
                  <a:cubicBezTo>
                    <a:pt x="16302" y="16804"/>
                    <a:pt x="16306" y="16802"/>
                    <a:pt x="16308" y="16799"/>
                  </a:cubicBezTo>
                  <a:cubicBezTo>
                    <a:pt x="17116" y="16844"/>
                    <a:pt x="17921" y="16865"/>
                    <a:pt x="18720" y="16865"/>
                  </a:cubicBezTo>
                  <a:cubicBezTo>
                    <a:pt x="25982" y="16865"/>
                    <a:pt x="32791" y="15096"/>
                    <a:pt x="36951" y="13170"/>
                  </a:cubicBezTo>
                  <a:cubicBezTo>
                    <a:pt x="38725" y="12362"/>
                    <a:pt x="40488" y="11510"/>
                    <a:pt x="42285" y="10668"/>
                  </a:cubicBezTo>
                  <a:cubicBezTo>
                    <a:pt x="38236" y="7312"/>
                    <a:pt x="34176" y="3754"/>
                    <a:pt x="303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2252;p45"/>
            <p:cNvSpPr/>
            <p:nvPr/>
          </p:nvSpPr>
          <p:spPr>
            <a:xfrm>
              <a:off x="3508275" y="2910025"/>
              <a:ext cx="952500" cy="334700"/>
            </a:xfrm>
            <a:custGeom>
              <a:avLst/>
              <a:gdLst/>
              <a:ahLst/>
              <a:cxnLst/>
              <a:rect l="l" t="t" r="r" b="b"/>
              <a:pathLst>
                <a:path w="38100" h="13388" extrusionOk="0">
                  <a:moveTo>
                    <a:pt x="11372" y="1"/>
                  </a:moveTo>
                  <a:cubicBezTo>
                    <a:pt x="9667" y="434"/>
                    <a:pt x="7938" y="819"/>
                    <a:pt x="6209" y="1139"/>
                  </a:cubicBezTo>
                  <a:cubicBezTo>
                    <a:pt x="5469" y="1274"/>
                    <a:pt x="4731" y="1400"/>
                    <a:pt x="3991" y="1514"/>
                  </a:cubicBezTo>
                  <a:cubicBezTo>
                    <a:pt x="2828" y="1689"/>
                    <a:pt x="1681" y="1857"/>
                    <a:pt x="551" y="1857"/>
                  </a:cubicBezTo>
                  <a:cubicBezTo>
                    <a:pt x="367" y="1857"/>
                    <a:pt x="183" y="1853"/>
                    <a:pt x="0" y="1843"/>
                  </a:cubicBezTo>
                  <a:lnTo>
                    <a:pt x="0" y="1843"/>
                  </a:lnTo>
                  <a:cubicBezTo>
                    <a:pt x="1535" y="4915"/>
                    <a:pt x="2434" y="8122"/>
                    <a:pt x="5323" y="10145"/>
                  </a:cubicBezTo>
                  <a:cubicBezTo>
                    <a:pt x="8712" y="12512"/>
                    <a:pt x="12408" y="12363"/>
                    <a:pt x="16445" y="12522"/>
                  </a:cubicBezTo>
                  <a:cubicBezTo>
                    <a:pt x="23485" y="12818"/>
                    <a:pt x="30525" y="13137"/>
                    <a:pt x="37565" y="13387"/>
                  </a:cubicBezTo>
                  <a:cubicBezTo>
                    <a:pt x="37701" y="12216"/>
                    <a:pt x="37929" y="11078"/>
                    <a:pt x="37974" y="9884"/>
                  </a:cubicBezTo>
                  <a:cubicBezTo>
                    <a:pt x="37997" y="9782"/>
                    <a:pt x="37997" y="9668"/>
                    <a:pt x="37997" y="9554"/>
                  </a:cubicBezTo>
                  <a:cubicBezTo>
                    <a:pt x="38009" y="8542"/>
                    <a:pt x="38099" y="7394"/>
                    <a:pt x="37838" y="6415"/>
                  </a:cubicBezTo>
                  <a:cubicBezTo>
                    <a:pt x="37679" y="5790"/>
                    <a:pt x="37338" y="5243"/>
                    <a:pt x="37008" y="4687"/>
                  </a:cubicBezTo>
                  <a:cubicBezTo>
                    <a:pt x="29695" y="3890"/>
                    <a:pt x="22325" y="4505"/>
                    <a:pt x="15068" y="3174"/>
                  </a:cubicBezTo>
                  <a:cubicBezTo>
                    <a:pt x="15046" y="3181"/>
                    <a:pt x="15023" y="3185"/>
                    <a:pt x="14999" y="3185"/>
                  </a:cubicBezTo>
                  <a:cubicBezTo>
                    <a:pt x="14996" y="3185"/>
                    <a:pt x="14993" y="3185"/>
                    <a:pt x="14989" y="3184"/>
                  </a:cubicBezTo>
                  <a:cubicBezTo>
                    <a:pt x="14988" y="3185"/>
                    <a:pt x="14986" y="3185"/>
                    <a:pt x="14984" y="3185"/>
                  </a:cubicBezTo>
                  <a:cubicBezTo>
                    <a:pt x="14925" y="3185"/>
                    <a:pt x="14866" y="3164"/>
                    <a:pt x="14819" y="3128"/>
                  </a:cubicBezTo>
                  <a:cubicBezTo>
                    <a:pt x="14489" y="3060"/>
                    <a:pt x="14170" y="3014"/>
                    <a:pt x="13840" y="2946"/>
                  </a:cubicBezTo>
                  <a:cubicBezTo>
                    <a:pt x="13765" y="3249"/>
                    <a:pt x="13489" y="3469"/>
                    <a:pt x="13218" y="3469"/>
                  </a:cubicBezTo>
                  <a:cubicBezTo>
                    <a:pt x="13041" y="3469"/>
                    <a:pt x="12865" y="3375"/>
                    <a:pt x="12748" y="3151"/>
                  </a:cubicBezTo>
                  <a:cubicBezTo>
                    <a:pt x="12248" y="2150"/>
                    <a:pt x="11725" y="1082"/>
                    <a:pt x="113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" name="Google Shape;2253;p45"/>
            <p:cNvSpPr/>
            <p:nvPr/>
          </p:nvSpPr>
          <p:spPr>
            <a:xfrm>
              <a:off x="3924325" y="3262875"/>
              <a:ext cx="433150" cy="359950"/>
            </a:xfrm>
            <a:custGeom>
              <a:avLst/>
              <a:gdLst/>
              <a:ahLst/>
              <a:cxnLst/>
              <a:rect l="l" t="t" r="r" b="b"/>
              <a:pathLst>
                <a:path w="17326" h="14398" extrusionOk="0">
                  <a:moveTo>
                    <a:pt x="1" y="0"/>
                  </a:moveTo>
                  <a:lnTo>
                    <a:pt x="1" y="0"/>
                  </a:lnTo>
                  <a:cubicBezTo>
                    <a:pt x="5603" y="4923"/>
                    <a:pt x="11619" y="9389"/>
                    <a:pt x="17145" y="14397"/>
                  </a:cubicBezTo>
                  <a:cubicBezTo>
                    <a:pt x="17151" y="14353"/>
                    <a:pt x="17160" y="14308"/>
                    <a:pt x="17163" y="14264"/>
                  </a:cubicBezTo>
                  <a:cubicBezTo>
                    <a:pt x="17296" y="12885"/>
                    <a:pt x="17224" y="11491"/>
                    <a:pt x="17326" y="10116"/>
                  </a:cubicBezTo>
                  <a:cubicBezTo>
                    <a:pt x="13246" y="6907"/>
                    <a:pt x="8874" y="3822"/>
                    <a:pt x="5120" y="226"/>
                  </a:cubicBezTo>
                  <a:cubicBezTo>
                    <a:pt x="3406" y="184"/>
                    <a:pt x="1701" y="105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" name="Google Shape;2254;p45"/>
            <p:cNvSpPr/>
            <p:nvPr/>
          </p:nvSpPr>
          <p:spPr>
            <a:xfrm>
              <a:off x="2639225" y="3700375"/>
              <a:ext cx="1205325" cy="258175"/>
            </a:xfrm>
            <a:custGeom>
              <a:avLst/>
              <a:gdLst/>
              <a:ahLst/>
              <a:cxnLst/>
              <a:rect l="l" t="t" r="r" b="b"/>
              <a:pathLst>
                <a:path w="48213" h="10327" extrusionOk="0">
                  <a:moveTo>
                    <a:pt x="14091" y="1"/>
                  </a:moveTo>
                  <a:cubicBezTo>
                    <a:pt x="11661" y="1839"/>
                    <a:pt x="8898" y="3263"/>
                    <a:pt x="6271" y="4788"/>
                  </a:cubicBezTo>
                  <a:cubicBezTo>
                    <a:pt x="4261" y="5954"/>
                    <a:pt x="2182" y="7432"/>
                    <a:pt x="0" y="8459"/>
                  </a:cubicBezTo>
                  <a:cubicBezTo>
                    <a:pt x="17225" y="9455"/>
                    <a:pt x="27604" y="10024"/>
                    <a:pt x="44372" y="10327"/>
                  </a:cubicBezTo>
                  <a:cubicBezTo>
                    <a:pt x="45541" y="9289"/>
                    <a:pt x="46851" y="8326"/>
                    <a:pt x="48213" y="7430"/>
                  </a:cubicBezTo>
                  <a:lnTo>
                    <a:pt x="48213" y="7430"/>
                  </a:lnTo>
                  <a:cubicBezTo>
                    <a:pt x="47956" y="7487"/>
                    <a:pt x="46621" y="7581"/>
                    <a:pt x="44655" y="7581"/>
                  </a:cubicBezTo>
                  <a:cubicBezTo>
                    <a:pt x="38529" y="7581"/>
                    <a:pt x="26274" y="6676"/>
                    <a:pt x="21395" y="968"/>
                  </a:cubicBezTo>
                  <a:cubicBezTo>
                    <a:pt x="20798" y="1015"/>
                    <a:pt x="20203" y="1041"/>
                    <a:pt x="19613" y="1041"/>
                  </a:cubicBezTo>
                  <a:cubicBezTo>
                    <a:pt x="17678" y="1041"/>
                    <a:pt x="15797" y="761"/>
                    <a:pt x="1409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" name="Google Shape;2255;p45"/>
            <p:cNvSpPr/>
            <p:nvPr/>
          </p:nvSpPr>
          <p:spPr>
            <a:xfrm>
              <a:off x="2971200" y="268850"/>
              <a:ext cx="2078700" cy="1142525"/>
            </a:xfrm>
            <a:custGeom>
              <a:avLst/>
              <a:gdLst/>
              <a:ahLst/>
              <a:cxnLst/>
              <a:rect l="l" t="t" r="r" b="b"/>
              <a:pathLst>
                <a:path w="83148" h="45701" extrusionOk="0">
                  <a:moveTo>
                    <a:pt x="37405" y="1"/>
                  </a:moveTo>
                  <a:cubicBezTo>
                    <a:pt x="30766" y="1"/>
                    <a:pt x="25418" y="1472"/>
                    <a:pt x="21654" y="7374"/>
                  </a:cubicBezTo>
                  <a:cubicBezTo>
                    <a:pt x="21581" y="7495"/>
                    <a:pt x="21457" y="7547"/>
                    <a:pt x="21331" y="7547"/>
                  </a:cubicBezTo>
                  <a:cubicBezTo>
                    <a:pt x="21278" y="7547"/>
                    <a:pt x="21226" y="7538"/>
                    <a:pt x="21176" y="7521"/>
                  </a:cubicBezTo>
                  <a:cubicBezTo>
                    <a:pt x="11521" y="7680"/>
                    <a:pt x="3855" y="12424"/>
                    <a:pt x="11" y="21180"/>
                  </a:cubicBezTo>
                  <a:cubicBezTo>
                    <a:pt x="653" y="20739"/>
                    <a:pt x="1447" y="20519"/>
                    <a:pt x="2235" y="20519"/>
                  </a:cubicBezTo>
                  <a:cubicBezTo>
                    <a:pt x="2564" y="20519"/>
                    <a:pt x="2892" y="20557"/>
                    <a:pt x="3207" y="20634"/>
                  </a:cubicBezTo>
                  <a:cubicBezTo>
                    <a:pt x="3269" y="20589"/>
                    <a:pt x="3337" y="20570"/>
                    <a:pt x="3405" y="20570"/>
                  </a:cubicBezTo>
                  <a:cubicBezTo>
                    <a:pt x="3560" y="20570"/>
                    <a:pt x="3712" y="20674"/>
                    <a:pt x="3775" y="20816"/>
                  </a:cubicBezTo>
                  <a:cubicBezTo>
                    <a:pt x="3946" y="20953"/>
                    <a:pt x="3912" y="21191"/>
                    <a:pt x="3730" y="21271"/>
                  </a:cubicBezTo>
                  <a:cubicBezTo>
                    <a:pt x="3013" y="22818"/>
                    <a:pt x="2399" y="24455"/>
                    <a:pt x="1933" y="26127"/>
                  </a:cubicBezTo>
                  <a:cubicBezTo>
                    <a:pt x="0" y="32894"/>
                    <a:pt x="295" y="40309"/>
                    <a:pt x="5288" y="45701"/>
                  </a:cubicBezTo>
                  <a:cubicBezTo>
                    <a:pt x="5504" y="43960"/>
                    <a:pt x="6061" y="42244"/>
                    <a:pt x="6858" y="40867"/>
                  </a:cubicBezTo>
                  <a:cubicBezTo>
                    <a:pt x="7741" y="39355"/>
                    <a:pt x="9294" y="37996"/>
                    <a:pt x="11099" y="37996"/>
                  </a:cubicBezTo>
                  <a:cubicBezTo>
                    <a:pt x="11385" y="37996"/>
                    <a:pt x="11678" y="38030"/>
                    <a:pt x="11975" y="38103"/>
                  </a:cubicBezTo>
                  <a:cubicBezTo>
                    <a:pt x="13772" y="38535"/>
                    <a:pt x="14500" y="40229"/>
                    <a:pt x="14785" y="41913"/>
                  </a:cubicBezTo>
                  <a:cubicBezTo>
                    <a:pt x="15967" y="40311"/>
                    <a:pt x="17434" y="39025"/>
                    <a:pt x="19254" y="38127"/>
                  </a:cubicBezTo>
                  <a:cubicBezTo>
                    <a:pt x="19811" y="37854"/>
                    <a:pt x="20653" y="37695"/>
                    <a:pt x="21108" y="37309"/>
                  </a:cubicBezTo>
                  <a:cubicBezTo>
                    <a:pt x="22392" y="36216"/>
                    <a:pt x="22836" y="34397"/>
                    <a:pt x="22712" y="32862"/>
                  </a:cubicBezTo>
                  <a:cubicBezTo>
                    <a:pt x="22598" y="31315"/>
                    <a:pt x="22575" y="29791"/>
                    <a:pt x="22722" y="28256"/>
                  </a:cubicBezTo>
                  <a:cubicBezTo>
                    <a:pt x="22732" y="28176"/>
                    <a:pt x="22764" y="28101"/>
                    <a:pt x="22814" y="28039"/>
                  </a:cubicBezTo>
                  <a:cubicBezTo>
                    <a:pt x="22733" y="27737"/>
                    <a:pt x="22975" y="27550"/>
                    <a:pt x="23223" y="27550"/>
                  </a:cubicBezTo>
                  <a:cubicBezTo>
                    <a:pt x="23360" y="27550"/>
                    <a:pt x="23499" y="27607"/>
                    <a:pt x="23587" y="27732"/>
                  </a:cubicBezTo>
                  <a:cubicBezTo>
                    <a:pt x="24292" y="28733"/>
                    <a:pt x="25089" y="29449"/>
                    <a:pt x="26158" y="30040"/>
                  </a:cubicBezTo>
                  <a:cubicBezTo>
                    <a:pt x="26488" y="30223"/>
                    <a:pt x="26851" y="30450"/>
                    <a:pt x="27204" y="30586"/>
                  </a:cubicBezTo>
                  <a:cubicBezTo>
                    <a:pt x="27513" y="30762"/>
                    <a:pt x="27841" y="30846"/>
                    <a:pt x="28193" y="30846"/>
                  </a:cubicBezTo>
                  <a:cubicBezTo>
                    <a:pt x="28319" y="30846"/>
                    <a:pt x="28448" y="30835"/>
                    <a:pt x="28580" y="30814"/>
                  </a:cubicBezTo>
                  <a:cubicBezTo>
                    <a:pt x="28842" y="30943"/>
                    <a:pt x="29078" y="31008"/>
                    <a:pt x="29289" y="31008"/>
                  </a:cubicBezTo>
                  <a:cubicBezTo>
                    <a:pt x="29674" y="31008"/>
                    <a:pt x="29975" y="30792"/>
                    <a:pt x="30195" y="30359"/>
                  </a:cubicBezTo>
                  <a:cubicBezTo>
                    <a:pt x="31616" y="29188"/>
                    <a:pt x="32254" y="26480"/>
                    <a:pt x="33004" y="24570"/>
                  </a:cubicBezTo>
                  <a:cubicBezTo>
                    <a:pt x="32970" y="24422"/>
                    <a:pt x="33049" y="24263"/>
                    <a:pt x="33175" y="24160"/>
                  </a:cubicBezTo>
                  <a:cubicBezTo>
                    <a:pt x="33198" y="24093"/>
                    <a:pt x="33232" y="24025"/>
                    <a:pt x="33255" y="23956"/>
                  </a:cubicBezTo>
                  <a:cubicBezTo>
                    <a:pt x="33327" y="23799"/>
                    <a:pt x="33464" y="23734"/>
                    <a:pt x="33607" y="23734"/>
                  </a:cubicBezTo>
                  <a:cubicBezTo>
                    <a:pt x="33890" y="23734"/>
                    <a:pt x="34198" y="23991"/>
                    <a:pt x="34085" y="24309"/>
                  </a:cubicBezTo>
                  <a:cubicBezTo>
                    <a:pt x="34071" y="24338"/>
                    <a:pt x="34060" y="24368"/>
                    <a:pt x="34050" y="24400"/>
                  </a:cubicBezTo>
                  <a:cubicBezTo>
                    <a:pt x="41442" y="29324"/>
                    <a:pt x="51712" y="32417"/>
                    <a:pt x="60481" y="33544"/>
                  </a:cubicBezTo>
                  <a:cubicBezTo>
                    <a:pt x="62153" y="33764"/>
                    <a:pt x="64369" y="33986"/>
                    <a:pt x="66664" y="33986"/>
                  </a:cubicBezTo>
                  <a:cubicBezTo>
                    <a:pt x="67553" y="33986"/>
                    <a:pt x="68454" y="33953"/>
                    <a:pt x="69340" y="33873"/>
                  </a:cubicBezTo>
                  <a:cubicBezTo>
                    <a:pt x="72161" y="33612"/>
                    <a:pt x="74822" y="32884"/>
                    <a:pt x="76471" y="31257"/>
                  </a:cubicBezTo>
                  <a:cubicBezTo>
                    <a:pt x="83147" y="24672"/>
                    <a:pt x="67270" y="18713"/>
                    <a:pt x="63938" y="18485"/>
                  </a:cubicBezTo>
                  <a:cubicBezTo>
                    <a:pt x="63437" y="18450"/>
                    <a:pt x="63437" y="17722"/>
                    <a:pt x="63938" y="17700"/>
                  </a:cubicBezTo>
                  <a:cubicBezTo>
                    <a:pt x="64029" y="17697"/>
                    <a:pt x="64120" y="17695"/>
                    <a:pt x="64211" y="17695"/>
                  </a:cubicBezTo>
                  <a:cubicBezTo>
                    <a:pt x="64557" y="17695"/>
                    <a:pt x="64902" y="17716"/>
                    <a:pt x="65246" y="17757"/>
                  </a:cubicBezTo>
                  <a:cubicBezTo>
                    <a:pt x="65268" y="17700"/>
                    <a:pt x="65280" y="17653"/>
                    <a:pt x="65325" y="17596"/>
                  </a:cubicBezTo>
                  <a:cubicBezTo>
                    <a:pt x="66691" y="16061"/>
                    <a:pt x="68169" y="14663"/>
                    <a:pt x="69590" y="13184"/>
                  </a:cubicBezTo>
                  <a:cubicBezTo>
                    <a:pt x="70420" y="12309"/>
                    <a:pt x="71296" y="11398"/>
                    <a:pt x="71967" y="10375"/>
                  </a:cubicBezTo>
                  <a:cubicBezTo>
                    <a:pt x="73309" y="8305"/>
                    <a:pt x="74003" y="6531"/>
                    <a:pt x="72467" y="5212"/>
                  </a:cubicBezTo>
                  <a:cubicBezTo>
                    <a:pt x="71776" y="4625"/>
                    <a:pt x="71053" y="4461"/>
                    <a:pt x="70233" y="4461"/>
                  </a:cubicBezTo>
                  <a:cubicBezTo>
                    <a:pt x="69433" y="4461"/>
                    <a:pt x="68542" y="4617"/>
                    <a:pt x="67498" y="4689"/>
                  </a:cubicBezTo>
                  <a:cubicBezTo>
                    <a:pt x="65757" y="4815"/>
                    <a:pt x="64029" y="5121"/>
                    <a:pt x="62323" y="5520"/>
                  </a:cubicBezTo>
                  <a:cubicBezTo>
                    <a:pt x="60230" y="5998"/>
                    <a:pt x="58183" y="6657"/>
                    <a:pt x="56091" y="7168"/>
                  </a:cubicBezTo>
                  <a:cubicBezTo>
                    <a:pt x="55996" y="7237"/>
                    <a:pt x="55882" y="7273"/>
                    <a:pt x="55767" y="7273"/>
                  </a:cubicBezTo>
                  <a:cubicBezTo>
                    <a:pt x="55727" y="7273"/>
                    <a:pt x="55687" y="7269"/>
                    <a:pt x="55647" y="7260"/>
                  </a:cubicBezTo>
                  <a:lnTo>
                    <a:pt x="55624" y="7260"/>
                  </a:lnTo>
                  <a:cubicBezTo>
                    <a:pt x="55602" y="7248"/>
                    <a:pt x="55567" y="7237"/>
                    <a:pt x="55545" y="7225"/>
                  </a:cubicBezTo>
                  <a:cubicBezTo>
                    <a:pt x="55533" y="7225"/>
                    <a:pt x="55522" y="7215"/>
                    <a:pt x="55511" y="7203"/>
                  </a:cubicBezTo>
                  <a:cubicBezTo>
                    <a:pt x="55465" y="7180"/>
                    <a:pt x="55420" y="7168"/>
                    <a:pt x="55374" y="7135"/>
                  </a:cubicBezTo>
                  <a:cubicBezTo>
                    <a:pt x="49972" y="2574"/>
                    <a:pt x="45161" y="83"/>
                    <a:pt x="37950" y="4"/>
                  </a:cubicBezTo>
                  <a:cubicBezTo>
                    <a:pt x="37768" y="2"/>
                    <a:pt x="37586" y="1"/>
                    <a:pt x="3740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" name="Google Shape;2256;p45"/>
            <p:cNvSpPr/>
            <p:nvPr/>
          </p:nvSpPr>
          <p:spPr>
            <a:xfrm>
              <a:off x="2892175" y="4605175"/>
              <a:ext cx="174000" cy="200450"/>
            </a:xfrm>
            <a:custGeom>
              <a:avLst/>
              <a:gdLst/>
              <a:ahLst/>
              <a:cxnLst/>
              <a:rect l="l" t="t" r="r" b="b"/>
              <a:pathLst>
                <a:path w="6960" h="8018" extrusionOk="0">
                  <a:moveTo>
                    <a:pt x="3350" y="0"/>
                  </a:moveTo>
                  <a:cubicBezTo>
                    <a:pt x="2925" y="1532"/>
                    <a:pt x="2235" y="3004"/>
                    <a:pt x="1633" y="4466"/>
                  </a:cubicBezTo>
                  <a:cubicBezTo>
                    <a:pt x="1141" y="5661"/>
                    <a:pt x="698" y="6928"/>
                    <a:pt x="1" y="8018"/>
                  </a:cubicBezTo>
                  <a:cubicBezTo>
                    <a:pt x="1258" y="7869"/>
                    <a:pt x="2536" y="7873"/>
                    <a:pt x="3801" y="7859"/>
                  </a:cubicBezTo>
                  <a:cubicBezTo>
                    <a:pt x="4452" y="7851"/>
                    <a:pt x="5129" y="7784"/>
                    <a:pt x="5795" y="7784"/>
                  </a:cubicBezTo>
                  <a:cubicBezTo>
                    <a:pt x="6190" y="7784"/>
                    <a:pt x="6580" y="7807"/>
                    <a:pt x="6959" y="7881"/>
                  </a:cubicBezTo>
                  <a:cubicBezTo>
                    <a:pt x="6194" y="6706"/>
                    <a:pt x="5790" y="5185"/>
                    <a:pt x="5217" y="3946"/>
                  </a:cubicBezTo>
                  <a:cubicBezTo>
                    <a:pt x="4609" y="2629"/>
                    <a:pt x="3911" y="1340"/>
                    <a:pt x="3350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6" name="Google Shape;2257;p45"/>
            <p:cNvSpPr/>
            <p:nvPr/>
          </p:nvSpPr>
          <p:spPr>
            <a:xfrm>
              <a:off x="4002700" y="4081900"/>
              <a:ext cx="543925" cy="983050"/>
            </a:xfrm>
            <a:custGeom>
              <a:avLst/>
              <a:gdLst/>
              <a:ahLst/>
              <a:cxnLst/>
              <a:rect l="l" t="t" r="r" b="b"/>
              <a:pathLst>
                <a:path w="21757" h="39322" extrusionOk="0">
                  <a:moveTo>
                    <a:pt x="10912" y="3263"/>
                  </a:moveTo>
                  <a:cubicBezTo>
                    <a:pt x="11134" y="3263"/>
                    <a:pt x="11352" y="3272"/>
                    <a:pt x="11567" y="3292"/>
                  </a:cubicBezTo>
                  <a:cubicBezTo>
                    <a:pt x="13432" y="3463"/>
                    <a:pt x="15013" y="4430"/>
                    <a:pt x="15559" y="6717"/>
                  </a:cubicBezTo>
                  <a:cubicBezTo>
                    <a:pt x="15695" y="7297"/>
                    <a:pt x="15729" y="7842"/>
                    <a:pt x="15649" y="8377"/>
                  </a:cubicBezTo>
                  <a:cubicBezTo>
                    <a:pt x="15137" y="12652"/>
                    <a:pt x="8666" y="15587"/>
                    <a:pt x="5208" y="16372"/>
                  </a:cubicBezTo>
                  <a:cubicBezTo>
                    <a:pt x="5159" y="16382"/>
                    <a:pt x="5111" y="16386"/>
                    <a:pt x="5065" y="16386"/>
                  </a:cubicBezTo>
                  <a:cubicBezTo>
                    <a:pt x="4851" y="16386"/>
                    <a:pt x="4684" y="16283"/>
                    <a:pt x="4572" y="16133"/>
                  </a:cubicBezTo>
                  <a:cubicBezTo>
                    <a:pt x="4356" y="16122"/>
                    <a:pt x="4151" y="15996"/>
                    <a:pt x="4129" y="15690"/>
                  </a:cubicBezTo>
                  <a:cubicBezTo>
                    <a:pt x="4026" y="14085"/>
                    <a:pt x="4174" y="12458"/>
                    <a:pt x="4105" y="10855"/>
                  </a:cubicBezTo>
                  <a:lnTo>
                    <a:pt x="4107" y="10855"/>
                  </a:lnTo>
                  <a:cubicBezTo>
                    <a:pt x="4038" y="9240"/>
                    <a:pt x="3800" y="7648"/>
                    <a:pt x="3697" y="6033"/>
                  </a:cubicBezTo>
                  <a:cubicBezTo>
                    <a:pt x="3677" y="5767"/>
                    <a:pt x="3894" y="5630"/>
                    <a:pt x="4120" y="5630"/>
                  </a:cubicBezTo>
                  <a:cubicBezTo>
                    <a:pt x="4146" y="5630"/>
                    <a:pt x="4171" y="5632"/>
                    <a:pt x="4197" y="5636"/>
                  </a:cubicBezTo>
                  <a:cubicBezTo>
                    <a:pt x="5831" y="4387"/>
                    <a:pt x="8531" y="3263"/>
                    <a:pt x="10912" y="3263"/>
                  </a:cubicBezTo>
                  <a:close/>
                  <a:moveTo>
                    <a:pt x="11109" y="20764"/>
                  </a:moveTo>
                  <a:cubicBezTo>
                    <a:pt x="13548" y="20764"/>
                    <a:pt x="15609" y="21681"/>
                    <a:pt x="15706" y="24662"/>
                  </a:cubicBezTo>
                  <a:cubicBezTo>
                    <a:pt x="15865" y="29451"/>
                    <a:pt x="10429" y="33249"/>
                    <a:pt x="6313" y="34283"/>
                  </a:cubicBezTo>
                  <a:cubicBezTo>
                    <a:pt x="6250" y="34300"/>
                    <a:pt x="6191" y="34308"/>
                    <a:pt x="6135" y="34308"/>
                  </a:cubicBezTo>
                  <a:cubicBezTo>
                    <a:pt x="5969" y="34308"/>
                    <a:pt x="5835" y="34238"/>
                    <a:pt x="5732" y="34136"/>
                  </a:cubicBezTo>
                  <a:cubicBezTo>
                    <a:pt x="5707" y="34139"/>
                    <a:pt x="5681" y="34140"/>
                    <a:pt x="5655" y="34140"/>
                  </a:cubicBezTo>
                  <a:cubicBezTo>
                    <a:pt x="5383" y="34140"/>
                    <a:pt x="5114" y="33974"/>
                    <a:pt x="5073" y="33590"/>
                  </a:cubicBezTo>
                  <a:cubicBezTo>
                    <a:pt x="4720" y="30177"/>
                    <a:pt x="4197" y="26482"/>
                    <a:pt x="4334" y="23024"/>
                  </a:cubicBezTo>
                  <a:cubicBezTo>
                    <a:pt x="4095" y="22853"/>
                    <a:pt x="4140" y="22443"/>
                    <a:pt x="4435" y="22296"/>
                  </a:cubicBezTo>
                  <a:cubicBezTo>
                    <a:pt x="4518" y="22166"/>
                    <a:pt x="4639" y="22105"/>
                    <a:pt x="4772" y="22105"/>
                  </a:cubicBezTo>
                  <a:cubicBezTo>
                    <a:pt x="4803" y="22105"/>
                    <a:pt x="4835" y="22108"/>
                    <a:pt x="4867" y="22114"/>
                  </a:cubicBezTo>
                  <a:cubicBezTo>
                    <a:pt x="6519" y="21476"/>
                    <a:pt x="8961" y="20764"/>
                    <a:pt x="11109" y="20764"/>
                  </a:cubicBezTo>
                  <a:close/>
                  <a:moveTo>
                    <a:pt x="13981" y="1"/>
                  </a:moveTo>
                  <a:cubicBezTo>
                    <a:pt x="13580" y="1"/>
                    <a:pt x="13175" y="26"/>
                    <a:pt x="12772" y="74"/>
                  </a:cubicBezTo>
                  <a:cubicBezTo>
                    <a:pt x="11771" y="188"/>
                    <a:pt x="10771" y="426"/>
                    <a:pt x="9771" y="755"/>
                  </a:cubicBezTo>
                  <a:cubicBezTo>
                    <a:pt x="6358" y="1848"/>
                    <a:pt x="2980" y="3940"/>
                    <a:pt x="1" y="5589"/>
                  </a:cubicBezTo>
                  <a:cubicBezTo>
                    <a:pt x="1184" y="16757"/>
                    <a:pt x="1275" y="28097"/>
                    <a:pt x="1763" y="39321"/>
                  </a:cubicBezTo>
                  <a:cubicBezTo>
                    <a:pt x="6187" y="38195"/>
                    <a:pt x="10248" y="36364"/>
                    <a:pt x="13876" y="33555"/>
                  </a:cubicBezTo>
                  <a:cubicBezTo>
                    <a:pt x="15832" y="32054"/>
                    <a:pt x="17731" y="30405"/>
                    <a:pt x="18993" y="28233"/>
                  </a:cubicBezTo>
                  <a:cubicBezTo>
                    <a:pt x="21757" y="23502"/>
                    <a:pt x="20358" y="17316"/>
                    <a:pt x="14183" y="16826"/>
                  </a:cubicBezTo>
                  <a:cubicBezTo>
                    <a:pt x="14175" y="16824"/>
                    <a:pt x="14167" y="16821"/>
                    <a:pt x="14161" y="16815"/>
                  </a:cubicBezTo>
                  <a:cubicBezTo>
                    <a:pt x="13876" y="16860"/>
                    <a:pt x="13592" y="16906"/>
                    <a:pt x="13319" y="16963"/>
                  </a:cubicBezTo>
                  <a:cubicBezTo>
                    <a:pt x="13298" y="16965"/>
                    <a:pt x="13276" y="16967"/>
                    <a:pt x="13255" y="16967"/>
                  </a:cubicBezTo>
                  <a:cubicBezTo>
                    <a:pt x="13029" y="16967"/>
                    <a:pt x="12823" y="16807"/>
                    <a:pt x="12762" y="16610"/>
                  </a:cubicBezTo>
                  <a:cubicBezTo>
                    <a:pt x="12522" y="16450"/>
                    <a:pt x="12409" y="16099"/>
                    <a:pt x="12670" y="15883"/>
                  </a:cubicBezTo>
                  <a:cubicBezTo>
                    <a:pt x="12819" y="15769"/>
                    <a:pt x="12978" y="15666"/>
                    <a:pt x="13137" y="15563"/>
                  </a:cubicBezTo>
                  <a:cubicBezTo>
                    <a:pt x="13148" y="15439"/>
                    <a:pt x="13216" y="15314"/>
                    <a:pt x="13341" y="15200"/>
                  </a:cubicBezTo>
                  <a:cubicBezTo>
                    <a:pt x="14866" y="13801"/>
                    <a:pt x="16491" y="12368"/>
                    <a:pt x="17698" y="10651"/>
                  </a:cubicBezTo>
                  <a:cubicBezTo>
                    <a:pt x="18024" y="10213"/>
                    <a:pt x="18313" y="9748"/>
                    <a:pt x="18561" y="9263"/>
                  </a:cubicBezTo>
                  <a:cubicBezTo>
                    <a:pt x="19380" y="7682"/>
                    <a:pt x="19983" y="5237"/>
                    <a:pt x="19437" y="3485"/>
                  </a:cubicBezTo>
                  <a:cubicBezTo>
                    <a:pt x="18630" y="906"/>
                    <a:pt x="16371" y="1"/>
                    <a:pt x="139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" name="Google Shape;2258;p45"/>
            <p:cNvSpPr/>
            <p:nvPr/>
          </p:nvSpPr>
          <p:spPr>
            <a:xfrm>
              <a:off x="2238200" y="4012050"/>
              <a:ext cx="1546525" cy="1422525"/>
            </a:xfrm>
            <a:custGeom>
              <a:avLst/>
              <a:gdLst/>
              <a:ahLst/>
              <a:cxnLst/>
              <a:rect l="l" t="t" r="r" b="b"/>
              <a:pathLst>
                <a:path w="61861" h="56901" extrusionOk="0">
                  <a:moveTo>
                    <a:pt x="5257" y="5940"/>
                  </a:moveTo>
                  <a:cubicBezTo>
                    <a:pt x="5257" y="5940"/>
                    <a:pt x="5258" y="5940"/>
                    <a:pt x="5258" y="5940"/>
                  </a:cubicBezTo>
                  <a:cubicBezTo>
                    <a:pt x="21845" y="5962"/>
                    <a:pt x="38432" y="6681"/>
                    <a:pt x="55017" y="6892"/>
                  </a:cubicBezTo>
                  <a:cubicBezTo>
                    <a:pt x="55714" y="6902"/>
                    <a:pt x="55872" y="7734"/>
                    <a:pt x="55506" y="8116"/>
                  </a:cubicBezTo>
                  <a:cubicBezTo>
                    <a:pt x="56136" y="22044"/>
                    <a:pt x="55390" y="36780"/>
                    <a:pt x="54262" y="50662"/>
                  </a:cubicBezTo>
                  <a:cubicBezTo>
                    <a:pt x="54482" y="50939"/>
                    <a:pt x="54335" y="51469"/>
                    <a:pt x="53869" y="51530"/>
                  </a:cubicBezTo>
                  <a:lnTo>
                    <a:pt x="53869" y="51531"/>
                  </a:lnTo>
                  <a:cubicBezTo>
                    <a:pt x="53833" y="51536"/>
                    <a:pt x="53796" y="51538"/>
                    <a:pt x="53761" y="51543"/>
                  </a:cubicBezTo>
                  <a:cubicBezTo>
                    <a:pt x="53714" y="51553"/>
                    <a:pt x="53667" y="51559"/>
                    <a:pt x="53619" y="51559"/>
                  </a:cubicBezTo>
                  <a:cubicBezTo>
                    <a:pt x="45621" y="52579"/>
                    <a:pt x="37202" y="53097"/>
                    <a:pt x="28795" y="53097"/>
                  </a:cubicBezTo>
                  <a:cubicBezTo>
                    <a:pt x="20819" y="53097"/>
                    <a:pt x="12853" y="52631"/>
                    <a:pt x="5269" y="51685"/>
                  </a:cubicBezTo>
                  <a:cubicBezTo>
                    <a:pt x="5179" y="51674"/>
                    <a:pt x="5094" y="51633"/>
                    <a:pt x="5031" y="51569"/>
                  </a:cubicBezTo>
                  <a:cubicBezTo>
                    <a:pt x="4942" y="51606"/>
                    <a:pt x="4845" y="51625"/>
                    <a:pt x="4749" y="51625"/>
                  </a:cubicBezTo>
                  <a:cubicBezTo>
                    <a:pt x="4430" y="51625"/>
                    <a:pt x="4116" y="51420"/>
                    <a:pt x="4116" y="51006"/>
                  </a:cubicBezTo>
                  <a:cubicBezTo>
                    <a:pt x="4126" y="36386"/>
                    <a:pt x="3636" y="21366"/>
                    <a:pt x="4887" y="6799"/>
                  </a:cubicBezTo>
                  <a:cubicBezTo>
                    <a:pt x="4888" y="6790"/>
                    <a:pt x="4896" y="6787"/>
                    <a:pt x="4897" y="6777"/>
                  </a:cubicBezTo>
                  <a:cubicBezTo>
                    <a:pt x="4652" y="6492"/>
                    <a:pt x="4769" y="5940"/>
                    <a:pt x="5257" y="5940"/>
                  </a:cubicBezTo>
                  <a:close/>
                  <a:moveTo>
                    <a:pt x="1158" y="1"/>
                  </a:moveTo>
                  <a:cubicBezTo>
                    <a:pt x="711" y="20018"/>
                    <a:pt x="1" y="35656"/>
                    <a:pt x="304" y="55537"/>
                  </a:cubicBezTo>
                  <a:cubicBezTo>
                    <a:pt x="540" y="55536"/>
                    <a:pt x="776" y="55535"/>
                    <a:pt x="1013" y="55535"/>
                  </a:cubicBezTo>
                  <a:cubicBezTo>
                    <a:pt x="11123" y="55535"/>
                    <a:pt x="21282" y="56534"/>
                    <a:pt x="31396" y="56761"/>
                  </a:cubicBezTo>
                  <a:cubicBezTo>
                    <a:pt x="35738" y="56859"/>
                    <a:pt x="40080" y="56901"/>
                    <a:pt x="44423" y="56901"/>
                  </a:cubicBezTo>
                  <a:cubicBezTo>
                    <a:pt x="50236" y="56901"/>
                    <a:pt x="56049" y="56825"/>
                    <a:pt x="61861" y="56706"/>
                  </a:cubicBezTo>
                  <a:cubicBezTo>
                    <a:pt x="60892" y="47631"/>
                    <a:pt x="60833" y="38385"/>
                    <a:pt x="60594" y="29267"/>
                  </a:cubicBezTo>
                  <a:cubicBezTo>
                    <a:pt x="60361" y="20337"/>
                    <a:pt x="60561" y="14189"/>
                    <a:pt x="60716" y="2125"/>
                  </a:cubicBezTo>
                  <a:cubicBezTo>
                    <a:pt x="60700" y="2113"/>
                    <a:pt x="60681" y="2105"/>
                    <a:pt x="60666" y="2093"/>
                  </a:cubicBezTo>
                  <a:cubicBezTo>
                    <a:pt x="59156" y="2127"/>
                    <a:pt x="57644" y="2142"/>
                    <a:pt x="56131" y="2142"/>
                  </a:cubicBezTo>
                  <a:cubicBezTo>
                    <a:pt x="47329" y="2142"/>
                    <a:pt x="38484" y="1641"/>
                    <a:pt x="29699" y="1445"/>
                  </a:cubicBezTo>
                  <a:cubicBezTo>
                    <a:pt x="20212" y="1234"/>
                    <a:pt x="10556" y="1465"/>
                    <a:pt x="11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8" name="Google Shape;2259;p45"/>
            <p:cNvSpPr/>
            <p:nvPr/>
          </p:nvSpPr>
          <p:spPr>
            <a:xfrm>
              <a:off x="3781475" y="3720025"/>
              <a:ext cx="935750" cy="1698350"/>
            </a:xfrm>
            <a:custGeom>
              <a:avLst/>
              <a:gdLst/>
              <a:ahLst/>
              <a:cxnLst/>
              <a:rect l="l" t="t" r="r" b="b"/>
              <a:pathLst>
                <a:path w="37430" h="67934" extrusionOk="0">
                  <a:moveTo>
                    <a:pt x="30515" y="1"/>
                  </a:moveTo>
                  <a:cubicBezTo>
                    <a:pt x="27971" y="551"/>
                    <a:pt x="25420" y="1025"/>
                    <a:pt x="22861" y="1423"/>
                  </a:cubicBezTo>
                  <a:cubicBezTo>
                    <a:pt x="22840" y="1425"/>
                    <a:pt x="22820" y="1426"/>
                    <a:pt x="22800" y="1426"/>
                  </a:cubicBezTo>
                  <a:cubicBezTo>
                    <a:pt x="22703" y="1426"/>
                    <a:pt x="22620" y="1402"/>
                    <a:pt x="22555" y="1356"/>
                  </a:cubicBezTo>
                  <a:cubicBezTo>
                    <a:pt x="19348" y="3266"/>
                    <a:pt x="16072" y="5074"/>
                    <a:pt x="12773" y="6837"/>
                  </a:cubicBezTo>
                  <a:cubicBezTo>
                    <a:pt x="8531" y="9123"/>
                    <a:pt x="4244" y="11329"/>
                    <a:pt x="1" y="13604"/>
                  </a:cubicBezTo>
                  <a:cubicBezTo>
                    <a:pt x="786" y="22623"/>
                    <a:pt x="228" y="31892"/>
                    <a:pt x="422" y="40945"/>
                  </a:cubicBezTo>
                  <a:cubicBezTo>
                    <a:pt x="627" y="49952"/>
                    <a:pt x="1365" y="58948"/>
                    <a:pt x="1525" y="67933"/>
                  </a:cubicBezTo>
                  <a:cubicBezTo>
                    <a:pt x="7076" y="64874"/>
                    <a:pt x="13012" y="62440"/>
                    <a:pt x="18642" y="59516"/>
                  </a:cubicBezTo>
                  <a:cubicBezTo>
                    <a:pt x="24408" y="56526"/>
                    <a:pt x="29958" y="53103"/>
                    <a:pt x="35781" y="50236"/>
                  </a:cubicBezTo>
                  <a:cubicBezTo>
                    <a:pt x="36076" y="44085"/>
                    <a:pt x="36281" y="39000"/>
                    <a:pt x="36452" y="34246"/>
                  </a:cubicBezTo>
                  <a:cubicBezTo>
                    <a:pt x="36725" y="27411"/>
                    <a:pt x="36963" y="21247"/>
                    <a:pt x="37430" y="13582"/>
                  </a:cubicBezTo>
                  <a:cubicBezTo>
                    <a:pt x="36702" y="12319"/>
                    <a:pt x="35997" y="11034"/>
                    <a:pt x="35327" y="9736"/>
                  </a:cubicBezTo>
                  <a:lnTo>
                    <a:pt x="35327" y="9736"/>
                  </a:lnTo>
                  <a:cubicBezTo>
                    <a:pt x="35429" y="17323"/>
                    <a:pt x="35008" y="24999"/>
                    <a:pt x="34485" y="32642"/>
                  </a:cubicBezTo>
                  <a:cubicBezTo>
                    <a:pt x="34144" y="37532"/>
                    <a:pt x="33769" y="42411"/>
                    <a:pt x="33462" y="47244"/>
                  </a:cubicBezTo>
                  <a:cubicBezTo>
                    <a:pt x="33633" y="47472"/>
                    <a:pt x="33655" y="47801"/>
                    <a:pt x="33394" y="48007"/>
                  </a:cubicBezTo>
                  <a:cubicBezTo>
                    <a:pt x="33315" y="48351"/>
                    <a:pt x="33016" y="48530"/>
                    <a:pt x="32727" y="48530"/>
                  </a:cubicBezTo>
                  <a:cubicBezTo>
                    <a:pt x="32643" y="48530"/>
                    <a:pt x="32560" y="48515"/>
                    <a:pt x="32483" y="48484"/>
                  </a:cubicBezTo>
                  <a:cubicBezTo>
                    <a:pt x="23477" y="52999"/>
                    <a:pt x="14457" y="58209"/>
                    <a:pt x="5052" y="61756"/>
                  </a:cubicBezTo>
                  <a:cubicBezTo>
                    <a:pt x="5015" y="61769"/>
                    <a:pt x="4981" y="61775"/>
                    <a:pt x="4949" y="61775"/>
                  </a:cubicBezTo>
                  <a:cubicBezTo>
                    <a:pt x="4760" y="61775"/>
                    <a:pt x="4650" y="61567"/>
                    <a:pt x="4688" y="61392"/>
                  </a:cubicBezTo>
                  <a:cubicBezTo>
                    <a:pt x="4427" y="61324"/>
                    <a:pt x="4199" y="61131"/>
                    <a:pt x="4199" y="60835"/>
                  </a:cubicBezTo>
                  <a:cubicBezTo>
                    <a:pt x="4086" y="46471"/>
                    <a:pt x="4575" y="32278"/>
                    <a:pt x="3949" y="17891"/>
                  </a:cubicBezTo>
                  <a:cubicBezTo>
                    <a:pt x="3778" y="17720"/>
                    <a:pt x="3756" y="17437"/>
                    <a:pt x="4029" y="17276"/>
                  </a:cubicBezTo>
                  <a:cubicBezTo>
                    <a:pt x="7895" y="15047"/>
                    <a:pt x="11854" y="12944"/>
                    <a:pt x="15834" y="10896"/>
                  </a:cubicBezTo>
                  <a:cubicBezTo>
                    <a:pt x="21155" y="8144"/>
                    <a:pt x="26547" y="5506"/>
                    <a:pt x="31858" y="2776"/>
                  </a:cubicBezTo>
                  <a:cubicBezTo>
                    <a:pt x="31402" y="1844"/>
                    <a:pt x="30959" y="923"/>
                    <a:pt x="305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9" name="Google Shape;2260;p45"/>
            <p:cNvSpPr/>
            <p:nvPr/>
          </p:nvSpPr>
          <p:spPr>
            <a:xfrm>
              <a:off x="4563950" y="3623975"/>
              <a:ext cx="472850" cy="597375"/>
            </a:xfrm>
            <a:custGeom>
              <a:avLst/>
              <a:gdLst/>
              <a:ahLst/>
              <a:cxnLst/>
              <a:rect l="l" t="t" r="r" b="b"/>
              <a:pathLst>
                <a:path w="18914" h="23895" extrusionOk="0">
                  <a:moveTo>
                    <a:pt x="14786" y="1"/>
                  </a:moveTo>
                  <a:cubicBezTo>
                    <a:pt x="9872" y="1343"/>
                    <a:pt x="4936" y="2628"/>
                    <a:pt x="0" y="3686"/>
                  </a:cubicBezTo>
                  <a:cubicBezTo>
                    <a:pt x="3014" y="7427"/>
                    <a:pt x="4982" y="11897"/>
                    <a:pt x="7189" y="16208"/>
                  </a:cubicBezTo>
                  <a:cubicBezTo>
                    <a:pt x="7212" y="16239"/>
                    <a:pt x="7230" y="16273"/>
                    <a:pt x="7245" y="16309"/>
                  </a:cubicBezTo>
                  <a:cubicBezTo>
                    <a:pt x="7291" y="16388"/>
                    <a:pt x="7324" y="16468"/>
                    <a:pt x="7370" y="16548"/>
                  </a:cubicBezTo>
                  <a:cubicBezTo>
                    <a:pt x="8643" y="19027"/>
                    <a:pt x="10021" y="21439"/>
                    <a:pt x="11726" y="23633"/>
                  </a:cubicBezTo>
                  <a:cubicBezTo>
                    <a:pt x="11786" y="23711"/>
                    <a:pt x="11828" y="23799"/>
                    <a:pt x="11851" y="23895"/>
                  </a:cubicBezTo>
                  <a:cubicBezTo>
                    <a:pt x="13341" y="23690"/>
                    <a:pt x="14831" y="23633"/>
                    <a:pt x="16241" y="22996"/>
                  </a:cubicBezTo>
                  <a:cubicBezTo>
                    <a:pt x="17401" y="22462"/>
                    <a:pt x="18072" y="21598"/>
                    <a:pt x="18914" y="20790"/>
                  </a:cubicBezTo>
                  <a:cubicBezTo>
                    <a:pt x="18902" y="20768"/>
                    <a:pt x="18890" y="20756"/>
                    <a:pt x="18890" y="20722"/>
                  </a:cubicBezTo>
                  <a:cubicBezTo>
                    <a:pt x="17992" y="15048"/>
                    <a:pt x="16730" y="9474"/>
                    <a:pt x="15570" y="3867"/>
                  </a:cubicBezTo>
                  <a:cubicBezTo>
                    <a:pt x="15491" y="3470"/>
                    <a:pt x="15411" y="3084"/>
                    <a:pt x="15330" y="2685"/>
                  </a:cubicBezTo>
                  <a:cubicBezTo>
                    <a:pt x="15161" y="2548"/>
                    <a:pt x="15149" y="2356"/>
                    <a:pt x="15229" y="2207"/>
                  </a:cubicBezTo>
                  <a:cubicBezTo>
                    <a:pt x="15081" y="1468"/>
                    <a:pt x="14933" y="740"/>
                    <a:pt x="1478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0" name="Google Shape;2261;p45"/>
            <p:cNvSpPr/>
            <p:nvPr/>
          </p:nvSpPr>
          <p:spPr>
            <a:xfrm>
              <a:off x="2517100" y="4302500"/>
              <a:ext cx="926525" cy="888450"/>
            </a:xfrm>
            <a:custGeom>
              <a:avLst/>
              <a:gdLst/>
              <a:ahLst/>
              <a:cxnLst/>
              <a:rect l="l" t="t" r="r" b="b"/>
              <a:pathLst>
                <a:path w="37061" h="35538" extrusionOk="0">
                  <a:moveTo>
                    <a:pt x="18407" y="10653"/>
                  </a:moveTo>
                  <a:cubicBezTo>
                    <a:pt x="18505" y="10653"/>
                    <a:pt x="18600" y="10690"/>
                    <a:pt x="18673" y="10777"/>
                  </a:cubicBezTo>
                  <a:cubicBezTo>
                    <a:pt x="19894" y="12227"/>
                    <a:pt x="20759" y="13959"/>
                    <a:pt x="21587" y="15658"/>
                  </a:cubicBezTo>
                  <a:cubicBezTo>
                    <a:pt x="22275" y="17069"/>
                    <a:pt x="23407" y="18912"/>
                    <a:pt x="23329" y="20506"/>
                  </a:cubicBezTo>
                  <a:cubicBezTo>
                    <a:pt x="23319" y="20740"/>
                    <a:pt x="23125" y="20906"/>
                    <a:pt x="22912" y="20906"/>
                  </a:cubicBezTo>
                  <a:cubicBezTo>
                    <a:pt x="22849" y="20906"/>
                    <a:pt x="22784" y="20891"/>
                    <a:pt x="22722" y="20859"/>
                  </a:cubicBezTo>
                  <a:cubicBezTo>
                    <a:pt x="22045" y="21173"/>
                    <a:pt x="21293" y="21238"/>
                    <a:pt x="20533" y="21238"/>
                  </a:cubicBezTo>
                  <a:cubicBezTo>
                    <a:pt x="20008" y="21238"/>
                    <a:pt x="19480" y="21207"/>
                    <a:pt x="18968" y="21207"/>
                  </a:cubicBezTo>
                  <a:cubicBezTo>
                    <a:pt x="18913" y="21207"/>
                    <a:pt x="18858" y="21207"/>
                    <a:pt x="18804" y="21208"/>
                  </a:cubicBezTo>
                  <a:cubicBezTo>
                    <a:pt x="18188" y="21218"/>
                    <a:pt x="17569" y="21233"/>
                    <a:pt x="16951" y="21233"/>
                  </a:cubicBezTo>
                  <a:cubicBezTo>
                    <a:pt x="16046" y="21233"/>
                    <a:pt x="15142" y="21200"/>
                    <a:pt x="14248" y="21065"/>
                  </a:cubicBezTo>
                  <a:cubicBezTo>
                    <a:pt x="13899" y="21012"/>
                    <a:pt x="13863" y="20539"/>
                    <a:pt x="14089" y="20332"/>
                  </a:cubicBezTo>
                  <a:cubicBezTo>
                    <a:pt x="14303" y="18689"/>
                    <a:pt x="15124" y="17113"/>
                    <a:pt x="15750" y="15587"/>
                  </a:cubicBezTo>
                  <a:cubicBezTo>
                    <a:pt x="16400" y="14003"/>
                    <a:pt x="16973" y="12335"/>
                    <a:pt x="17932" y="10908"/>
                  </a:cubicBezTo>
                  <a:cubicBezTo>
                    <a:pt x="17971" y="10850"/>
                    <a:pt x="18024" y="10830"/>
                    <a:pt x="18074" y="10802"/>
                  </a:cubicBezTo>
                  <a:cubicBezTo>
                    <a:pt x="18160" y="10711"/>
                    <a:pt x="18285" y="10653"/>
                    <a:pt x="18407" y="10653"/>
                  </a:cubicBezTo>
                  <a:close/>
                  <a:moveTo>
                    <a:pt x="14815" y="0"/>
                  </a:moveTo>
                  <a:cubicBezTo>
                    <a:pt x="10971" y="12061"/>
                    <a:pt x="5034" y="23728"/>
                    <a:pt x="1" y="35327"/>
                  </a:cubicBezTo>
                  <a:cubicBezTo>
                    <a:pt x="448" y="35295"/>
                    <a:pt x="898" y="35284"/>
                    <a:pt x="1348" y="35284"/>
                  </a:cubicBezTo>
                  <a:cubicBezTo>
                    <a:pt x="2087" y="35284"/>
                    <a:pt x="2828" y="35313"/>
                    <a:pt x="3559" y="35328"/>
                  </a:cubicBezTo>
                  <a:cubicBezTo>
                    <a:pt x="3677" y="35330"/>
                    <a:pt x="3797" y="35331"/>
                    <a:pt x="3918" y="35331"/>
                  </a:cubicBezTo>
                  <a:cubicBezTo>
                    <a:pt x="4354" y="35331"/>
                    <a:pt x="4806" y="35319"/>
                    <a:pt x="5260" y="35319"/>
                  </a:cubicBezTo>
                  <a:cubicBezTo>
                    <a:pt x="6022" y="35319"/>
                    <a:pt x="6788" y="35353"/>
                    <a:pt x="7493" y="35538"/>
                  </a:cubicBezTo>
                  <a:cubicBezTo>
                    <a:pt x="7995" y="33456"/>
                    <a:pt x="8971" y="31268"/>
                    <a:pt x="9977" y="29380"/>
                  </a:cubicBezTo>
                  <a:cubicBezTo>
                    <a:pt x="9873" y="29123"/>
                    <a:pt x="10006" y="28779"/>
                    <a:pt x="10382" y="28749"/>
                  </a:cubicBezTo>
                  <a:cubicBezTo>
                    <a:pt x="12648" y="28563"/>
                    <a:pt x="14932" y="28510"/>
                    <a:pt x="17219" y="28510"/>
                  </a:cubicBezTo>
                  <a:cubicBezTo>
                    <a:pt x="19944" y="28510"/>
                    <a:pt x="22673" y="28585"/>
                    <a:pt x="25379" y="28595"/>
                  </a:cubicBezTo>
                  <a:cubicBezTo>
                    <a:pt x="25924" y="28598"/>
                    <a:pt x="26095" y="29156"/>
                    <a:pt x="25911" y="29529"/>
                  </a:cubicBezTo>
                  <a:cubicBezTo>
                    <a:pt x="26662" y="31354"/>
                    <a:pt x="26968" y="33408"/>
                    <a:pt x="27345" y="35329"/>
                  </a:cubicBezTo>
                  <a:cubicBezTo>
                    <a:pt x="27358" y="35390"/>
                    <a:pt x="27349" y="35444"/>
                    <a:pt x="27345" y="35500"/>
                  </a:cubicBezTo>
                  <a:cubicBezTo>
                    <a:pt x="29021" y="35212"/>
                    <a:pt x="30888" y="35089"/>
                    <a:pt x="32736" y="35089"/>
                  </a:cubicBezTo>
                  <a:cubicBezTo>
                    <a:pt x="34227" y="35089"/>
                    <a:pt x="35705" y="35169"/>
                    <a:pt x="37060" y="35306"/>
                  </a:cubicBezTo>
                  <a:cubicBezTo>
                    <a:pt x="33411" y="23659"/>
                    <a:pt x="29210" y="12118"/>
                    <a:pt x="26064" y="328"/>
                  </a:cubicBezTo>
                  <a:cubicBezTo>
                    <a:pt x="26059" y="329"/>
                    <a:pt x="26057" y="335"/>
                    <a:pt x="26052" y="336"/>
                  </a:cubicBezTo>
                  <a:cubicBezTo>
                    <a:pt x="25303" y="506"/>
                    <a:pt x="24526" y="561"/>
                    <a:pt x="23742" y="561"/>
                  </a:cubicBezTo>
                  <a:cubicBezTo>
                    <a:pt x="22576" y="561"/>
                    <a:pt x="21393" y="439"/>
                    <a:pt x="20256" y="395"/>
                  </a:cubicBezTo>
                  <a:cubicBezTo>
                    <a:pt x="18439" y="324"/>
                    <a:pt x="16609" y="306"/>
                    <a:pt x="148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1" name="Google Shape;2262;p45"/>
            <p:cNvSpPr/>
            <p:nvPr/>
          </p:nvSpPr>
          <p:spPr>
            <a:xfrm>
              <a:off x="2329075" y="4160550"/>
              <a:ext cx="1312575" cy="1178925"/>
            </a:xfrm>
            <a:custGeom>
              <a:avLst/>
              <a:gdLst/>
              <a:ahLst/>
              <a:cxnLst/>
              <a:rect l="l" t="t" r="r" b="b"/>
              <a:pathLst>
                <a:path w="52503" h="47157" extrusionOk="0">
                  <a:moveTo>
                    <a:pt x="1933" y="1017"/>
                  </a:moveTo>
                  <a:lnTo>
                    <a:pt x="1933" y="1017"/>
                  </a:lnTo>
                  <a:cubicBezTo>
                    <a:pt x="18286" y="1748"/>
                    <a:pt x="34669" y="1809"/>
                    <a:pt x="51029" y="2355"/>
                  </a:cubicBezTo>
                  <a:cubicBezTo>
                    <a:pt x="50028" y="16672"/>
                    <a:pt x="49960" y="29147"/>
                    <a:pt x="49453" y="44581"/>
                  </a:cubicBezTo>
                  <a:cubicBezTo>
                    <a:pt x="41612" y="44784"/>
                    <a:pt x="33796" y="45437"/>
                    <a:pt x="25939" y="45481"/>
                  </a:cubicBezTo>
                  <a:cubicBezTo>
                    <a:pt x="25609" y="45483"/>
                    <a:pt x="25279" y="45483"/>
                    <a:pt x="24949" y="45483"/>
                  </a:cubicBezTo>
                  <a:cubicBezTo>
                    <a:pt x="17218" y="45483"/>
                    <a:pt x="9501" y="44995"/>
                    <a:pt x="1776" y="44967"/>
                  </a:cubicBezTo>
                  <a:cubicBezTo>
                    <a:pt x="2072" y="30436"/>
                    <a:pt x="2863" y="15522"/>
                    <a:pt x="1933" y="1017"/>
                  </a:cubicBezTo>
                  <a:close/>
                  <a:moveTo>
                    <a:pt x="1623" y="0"/>
                  </a:moveTo>
                  <a:cubicBezTo>
                    <a:pt x="1135" y="0"/>
                    <a:pt x="1017" y="552"/>
                    <a:pt x="1262" y="837"/>
                  </a:cubicBezTo>
                  <a:cubicBezTo>
                    <a:pt x="1261" y="847"/>
                    <a:pt x="1253" y="850"/>
                    <a:pt x="1252" y="859"/>
                  </a:cubicBezTo>
                  <a:cubicBezTo>
                    <a:pt x="1" y="15426"/>
                    <a:pt x="491" y="30445"/>
                    <a:pt x="482" y="45066"/>
                  </a:cubicBezTo>
                  <a:cubicBezTo>
                    <a:pt x="482" y="45480"/>
                    <a:pt x="796" y="45685"/>
                    <a:pt x="1114" y="45685"/>
                  </a:cubicBezTo>
                  <a:cubicBezTo>
                    <a:pt x="1211" y="45685"/>
                    <a:pt x="1307" y="45666"/>
                    <a:pt x="1396" y="45629"/>
                  </a:cubicBezTo>
                  <a:cubicBezTo>
                    <a:pt x="1461" y="45693"/>
                    <a:pt x="1544" y="45734"/>
                    <a:pt x="1635" y="45745"/>
                  </a:cubicBezTo>
                  <a:cubicBezTo>
                    <a:pt x="9218" y="46690"/>
                    <a:pt x="17182" y="47157"/>
                    <a:pt x="25157" y="47157"/>
                  </a:cubicBezTo>
                  <a:cubicBezTo>
                    <a:pt x="33565" y="47157"/>
                    <a:pt x="41985" y="46638"/>
                    <a:pt x="49984" y="45618"/>
                  </a:cubicBezTo>
                  <a:cubicBezTo>
                    <a:pt x="50032" y="45618"/>
                    <a:pt x="50079" y="45612"/>
                    <a:pt x="50126" y="45601"/>
                  </a:cubicBezTo>
                  <a:cubicBezTo>
                    <a:pt x="50162" y="45597"/>
                    <a:pt x="50198" y="45594"/>
                    <a:pt x="50234" y="45590"/>
                  </a:cubicBezTo>
                  <a:cubicBezTo>
                    <a:pt x="50700" y="45529"/>
                    <a:pt x="50847" y="44999"/>
                    <a:pt x="50627" y="44721"/>
                  </a:cubicBezTo>
                  <a:cubicBezTo>
                    <a:pt x="51755" y="30840"/>
                    <a:pt x="52503" y="16104"/>
                    <a:pt x="51871" y="2176"/>
                  </a:cubicBezTo>
                  <a:cubicBezTo>
                    <a:pt x="52238" y="1794"/>
                    <a:pt x="52079" y="962"/>
                    <a:pt x="51383" y="952"/>
                  </a:cubicBezTo>
                  <a:cubicBezTo>
                    <a:pt x="34797" y="741"/>
                    <a:pt x="18211" y="21"/>
                    <a:pt x="1623" y="0"/>
                  </a:cubicBezTo>
                  <a:close/>
                </a:path>
              </a:pathLst>
            </a:custGeom>
            <a:solidFill>
              <a:srgbClr val="3405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2" name="Google Shape;2263;p45"/>
            <p:cNvSpPr/>
            <p:nvPr/>
          </p:nvSpPr>
          <p:spPr>
            <a:xfrm>
              <a:off x="2483675" y="4279625"/>
              <a:ext cx="1000450" cy="942475"/>
            </a:xfrm>
            <a:custGeom>
              <a:avLst/>
              <a:gdLst/>
              <a:ahLst/>
              <a:cxnLst/>
              <a:rect l="l" t="t" r="r" b="b"/>
              <a:pathLst>
                <a:path w="40018" h="37699" extrusionOk="0">
                  <a:moveTo>
                    <a:pt x="16152" y="915"/>
                  </a:moveTo>
                  <a:cubicBezTo>
                    <a:pt x="17948" y="1221"/>
                    <a:pt x="19776" y="1239"/>
                    <a:pt x="21593" y="1310"/>
                  </a:cubicBezTo>
                  <a:cubicBezTo>
                    <a:pt x="22730" y="1354"/>
                    <a:pt x="23913" y="1476"/>
                    <a:pt x="25079" y="1476"/>
                  </a:cubicBezTo>
                  <a:cubicBezTo>
                    <a:pt x="25864" y="1476"/>
                    <a:pt x="26640" y="1421"/>
                    <a:pt x="27389" y="1251"/>
                  </a:cubicBezTo>
                  <a:cubicBezTo>
                    <a:pt x="27394" y="1250"/>
                    <a:pt x="27396" y="1244"/>
                    <a:pt x="27401" y="1243"/>
                  </a:cubicBezTo>
                  <a:cubicBezTo>
                    <a:pt x="30547" y="13033"/>
                    <a:pt x="34748" y="24574"/>
                    <a:pt x="38397" y="36221"/>
                  </a:cubicBezTo>
                  <a:cubicBezTo>
                    <a:pt x="37042" y="36084"/>
                    <a:pt x="35564" y="36004"/>
                    <a:pt x="34073" y="36004"/>
                  </a:cubicBezTo>
                  <a:cubicBezTo>
                    <a:pt x="32225" y="36004"/>
                    <a:pt x="30358" y="36127"/>
                    <a:pt x="28682" y="36415"/>
                  </a:cubicBezTo>
                  <a:cubicBezTo>
                    <a:pt x="28686" y="36359"/>
                    <a:pt x="28695" y="36305"/>
                    <a:pt x="28682" y="36244"/>
                  </a:cubicBezTo>
                  <a:cubicBezTo>
                    <a:pt x="28305" y="34323"/>
                    <a:pt x="28001" y="32269"/>
                    <a:pt x="27248" y="30444"/>
                  </a:cubicBezTo>
                  <a:cubicBezTo>
                    <a:pt x="27432" y="30071"/>
                    <a:pt x="27261" y="29513"/>
                    <a:pt x="26718" y="29510"/>
                  </a:cubicBezTo>
                  <a:cubicBezTo>
                    <a:pt x="24010" y="29500"/>
                    <a:pt x="21281" y="29425"/>
                    <a:pt x="18556" y="29425"/>
                  </a:cubicBezTo>
                  <a:cubicBezTo>
                    <a:pt x="16269" y="29425"/>
                    <a:pt x="13985" y="29478"/>
                    <a:pt x="11719" y="29664"/>
                  </a:cubicBezTo>
                  <a:cubicBezTo>
                    <a:pt x="11343" y="29694"/>
                    <a:pt x="11210" y="30038"/>
                    <a:pt x="11314" y="30295"/>
                  </a:cubicBezTo>
                  <a:cubicBezTo>
                    <a:pt x="10308" y="32183"/>
                    <a:pt x="9332" y="34371"/>
                    <a:pt x="8830" y="36453"/>
                  </a:cubicBezTo>
                  <a:cubicBezTo>
                    <a:pt x="8125" y="36268"/>
                    <a:pt x="7359" y="36234"/>
                    <a:pt x="6597" y="36234"/>
                  </a:cubicBezTo>
                  <a:cubicBezTo>
                    <a:pt x="6143" y="36234"/>
                    <a:pt x="5691" y="36246"/>
                    <a:pt x="5255" y="36246"/>
                  </a:cubicBezTo>
                  <a:cubicBezTo>
                    <a:pt x="5134" y="36246"/>
                    <a:pt x="5014" y="36245"/>
                    <a:pt x="4896" y="36243"/>
                  </a:cubicBezTo>
                  <a:cubicBezTo>
                    <a:pt x="4168" y="36228"/>
                    <a:pt x="3431" y="36199"/>
                    <a:pt x="2696" y="36199"/>
                  </a:cubicBezTo>
                  <a:cubicBezTo>
                    <a:pt x="2242" y="36199"/>
                    <a:pt x="1789" y="36210"/>
                    <a:pt x="1339" y="36243"/>
                  </a:cubicBezTo>
                  <a:cubicBezTo>
                    <a:pt x="6371" y="24643"/>
                    <a:pt x="12308" y="12976"/>
                    <a:pt x="16152" y="915"/>
                  </a:cubicBezTo>
                  <a:close/>
                  <a:moveTo>
                    <a:pt x="18861" y="1"/>
                  </a:moveTo>
                  <a:cubicBezTo>
                    <a:pt x="17948" y="1"/>
                    <a:pt x="17037" y="33"/>
                    <a:pt x="16134" y="138"/>
                  </a:cubicBezTo>
                  <a:cubicBezTo>
                    <a:pt x="16076" y="106"/>
                    <a:pt x="16011" y="88"/>
                    <a:pt x="15947" y="88"/>
                  </a:cubicBezTo>
                  <a:cubicBezTo>
                    <a:pt x="15848" y="88"/>
                    <a:pt x="15751" y="132"/>
                    <a:pt x="15691" y="241"/>
                  </a:cubicBezTo>
                  <a:cubicBezTo>
                    <a:pt x="9503" y="11426"/>
                    <a:pt x="5111" y="23939"/>
                    <a:pt x="123" y="35703"/>
                  </a:cubicBezTo>
                  <a:cubicBezTo>
                    <a:pt x="0" y="35991"/>
                    <a:pt x="80" y="36265"/>
                    <a:pt x="245" y="36457"/>
                  </a:cubicBezTo>
                  <a:cubicBezTo>
                    <a:pt x="98" y="36662"/>
                    <a:pt x="176" y="37036"/>
                    <a:pt x="455" y="37095"/>
                  </a:cubicBezTo>
                  <a:cubicBezTo>
                    <a:pt x="1897" y="37404"/>
                    <a:pt x="3424" y="37390"/>
                    <a:pt x="4896" y="37454"/>
                  </a:cubicBezTo>
                  <a:cubicBezTo>
                    <a:pt x="5717" y="37489"/>
                    <a:pt x="6601" y="37595"/>
                    <a:pt x="7465" y="37595"/>
                  </a:cubicBezTo>
                  <a:cubicBezTo>
                    <a:pt x="8017" y="37595"/>
                    <a:pt x="8562" y="37552"/>
                    <a:pt x="9077" y="37419"/>
                  </a:cubicBezTo>
                  <a:cubicBezTo>
                    <a:pt x="9151" y="37464"/>
                    <a:pt x="9231" y="37492"/>
                    <a:pt x="9312" y="37492"/>
                  </a:cubicBezTo>
                  <a:cubicBezTo>
                    <a:pt x="9452" y="37492"/>
                    <a:pt x="9595" y="37409"/>
                    <a:pt x="9711" y="37194"/>
                  </a:cubicBezTo>
                  <a:cubicBezTo>
                    <a:pt x="10771" y="35229"/>
                    <a:pt x="11499" y="32789"/>
                    <a:pt x="11990" y="30594"/>
                  </a:cubicBezTo>
                  <a:cubicBezTo>
                    <a:pt x="14359" y="30784"/>
                    <a:pt x="16747" y="30833"/>
                    <a:pt x="19138" y="30833"/>
                  </a:cubicBezTo>
                  <a:cubicBezTo>
                    <a:pt x="21570" y="30833"/>
                    <a:pt x="24004" y="30782"/>
                    <a:pt x="26423" y="30775"/>
                  </a:cubicBezTo>
                  <a:cubicBezTo>
                    <a:pt x="26500" y="32719"/>
                    <a:pt x="27062" y="34697"/>
                    <a:pt x="27494" y="36571"/>
                  </a:cubicBezTo>
                  <a:cubicBezTo>
                    <a:pt x="27542" y="36778"/>
                    <a:pt x="27660" y="36901"/>
                    <a:pt x="27803" y="36964"/>
                  </a:cubicBezTo>
                  <a:cubicBezTo>
                    <a:pt x="27830" y="37089"/>
                    <a:pt x="27898" y="37205"/>
                    <a:pt x="28042" y="37233"/>
                  </a:cubicBezTo>
                  <a:cubicBezTo>
                    <a:pt x="29741" y="37561"/>
                    <a:pt x="31679" y="37698"/>
                    <a:pt x="33612" y="37698"/>
                  </a:cubicBezTo>
                  <a:cubicBezTo>
                    <a:pt x="35437" y="37698"/>
                    <a:pt x="37258" y="37576"/>
                    <a:pt x="38872" y="37377"/>
                  </a:cubicBezTo>
                  <a:cubicBezTo>
                    <a:pt x="38892" y="37375"/>
                    <a:pt x="38906" y="37365"/>
                    <a:pt x="38924" y="37361"/>
                  </a:cubicBezTo>
                  <a:cubicBezTo>
                    <a:pt x="39026" y="37421"/>
                    <a:pt x="39142" y="37449"/>
                    <a:pt x="39258" y="37449"/>
                  </a:cubicBezTo>
                  <a:cubicBezTo>
                    <a:pt x="39639" y="37449"/>
                    <a:pt x="40018" y="37148"/>
                    <a:pt x="39868" y="36682"/>
                  </a:cubicBezTo>
                  <a:cubicBezTo>
                    <a:pt x="36030" y="24701"/>
                    <a:pt x="32667" y="12475"/>
                    <a:pt x="28218" y="704"/>
                  </a:cubicBezTo>
                  <a:cubicBezTo>
                    <a:pt x="28134" y="484"/>
                    <a:pt x="27951" y="387"/>
                    <a:pt x="27769" y="387"/>
                  </a:cubicBezTo>
                  <a:cubicBezTo>
                    <a:pt x="27653" y="387"/>
                    <a:pt x="27537" y="427"/>
                    <a:pt x="27450" y="501"/>
                  </a:cubicBezTo>
                  <a:cubicBezTo>
                    <a:pt x="27427" y="488"/>
                    <a:pt x="27415" y="463"/>
                    <a:pt x="27389" y="455"/>
                  </a:cubicBezTo>
                  <a:cubicBezTo>
                    <a:pt x="26141" y="93"/>
                    <a:pt x="24779" y="74"/>
                    <a:pt x="23446" y="74"/>
                  </a:cubicBezTo>
                  <a:cubicBezTo>
                    <a:pt x="23292" y="74"/>
                    <a:pt x="23138" y="74"/>
                    <a:pt x="22985" y="74"/>
                  </a:cubicBezTo>
                  <a:cubicBezTo>
                    <a:pt x="22664" y="74"/>
                    <a:pt x="22345" y="73"/>
                    <a:pt x="22031" y="66"/>
                  </a:cubicBezTo>
                  <a:cubicBezTo>
                    <a:pt x="20979" y="44"/>
                    <a:pt x="19919" y="1"/>
                    <a:pt x="18861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3" name="Google Shape;2264;p45"/>
            <p:cNvSpPr/>
            <p:nvPr/>
          </p:nvSpPr>
          <p:spPr>
            <a:xfrm>
              <a:off x="3971550" y="4043025"/>
              <a:ext cx="639375" cy="1068600"/>
            </a:xfrm>
            <a:custGeom>
              <a:avLst/>
              <a:gdLst/>
              <a:ahLst/>
              <a:cxnLst/>
              <a:rect l="l" t="t" r="r" b="b"/>
              <a:pathLst>
                <a:path w="25575" h="42744" extrusionOk="0">
                  <a:moveTo>
                    <a:pt x="15217" y="1555"/>
                  </a:moveTo>
                  <a:cubicBezTo>
                    <a:pt x="17610" y="1555"/>
                    <a:pt x="19873" y="2456"/>
                    <a:pt x="20683" y="5040"/>
                  </a:cubicBezTo>
                  <a:cubicBezTo>
                    <a:pt x="21233" y="6792"/>
                    <a:pt x="20623" y="9237"/>
                    <a:pt x="19805" y="10822"/>
                  </a:cubicBezTo>
                  <a:cubicBezTo>
                    <a:pt x="18593" y="13168"/>
                    <a:pt x="16508" y="14990"/>
                    <a:pt x="14587" y="16753"/>
                  </a:cubicBezTo>
                  <a:cubicBezTo>
                    <a:pt x="14463" y="16865"/>
                    <a:pt x="14399" y="16991"/>
                    <a:pt x="14379" y="17115"/>
                  </a:cubicBezTo>
                  <a:cubicBezTo>
                    <a:pt x="14225" y="17225"/>
                    <a:pt x="14063" y="17329"/>
                    <a:pt x="13918" y="17441"/>
                  </a:cubicBezTo>
                  <a:cubicBezTo>
                    <a:pt x="13650" y="17648"/>
                    <a:pt x="13773" y="18007"/>
                    <a:pt x="14012" y="18169"/>
                  </a:cubicBezTo>
                  <a:cubicBezTo>
                    <a:pt x="14065" y="18360"/>
                    <a:pt x="14267" y="18519"/>
                    <a:pt x="14486" y="18519"/>
                  </a:cubicBezTo>
                  <a:cubicBezTo>
                    <a:pt x="14510" y="18519"/>
                    <a:pt x="14535" y="18517"/>
                    <a:pt x="14560" y="18513"/>
                  </a:cubicBezTo>
                  <a:cubicBezTo>
                    <a:pt x="14840" y="18465"/>
                    <a:pt x="15121" y="18418"/>
                    <a:pt x="15402" y="18369"/>
                  </a:cubicBezTo>
                  <a:cubicBezTo>
                    <a:pt x="15411" y="18370"/>
                    <a:pt x="15418" y="18376"/>
                    <a:pt x="15428" y="18377"/>
                  </a:cubicBezTo>
                  <a:cubicBezTo>
                    <a:pt x="21603" y="18867"/>
                    <a:pt x="23006" y="25054"/>
                    <a:pt x="20245" y="29786"/>
                  </a:cubicBezTo>
                  <a:cubicBezTo>
                    <a:pt x="18980" y="31955"/>
                    <a:pt x="17076" y="33605"/>
                    <a:pt x="15121" y="35116"/>
                  </a:cubicBezTo>
                  <a:cubicBezTo>
                    <a:pt x="11493" y="37918"/>
                    <a:pt x="7436" y="39756"/>
                    <a:pt x="3009" y="40876"/>
                  </a:cubicBezTo>
                  <a:cubicBezTo>
                    <a:pt x="2517" y="29648"/>
                    <a:pt x="2428" y="18312"/>
                    <a:pt x="1246" y="7140"/>
                  </a:cubicBezTo>
                  <a:cubicBezTo>
                    <a:pt x="5097" y="5015"/>
                    <a:pt x="9623" y="2136"/>
                    <a:pt x="14013" y="1627"/>
                  </a:cubicBezTo>
                  <a:cubicBezTo>
                    <a:pt x="14414" y="1580"/>
                    <a:pt x="14818" y="1555"/>
                    <a:pt x="15217" y="1555"/>
                  </a:cubicBezTo>
                  <a:close/>
                  <a:moveTo>
                    <a:pt x="15572" y="1"/>
                  </a:moveTo>
                  <a:cubicBezTo>
                    <a:pt x="10313" y="1"/>
                    <a:pt x="3580" y="4307"/>
                    <a:pt x="368" y="6565"/>
                  </a:cubicBezTo>
                  <a:cubicBezTo>
                    <a:pt x="1" y="6823"/>
                    <a:pt x="153" y="7314"/>
                    <a:pt x="479" y="7414"/>
                  </a:cubicBezTo>
                  <a:cubicBezTo>
                    <a:pt x="282" y="18954"/>
                    <a:pt x="1243" y="30568"/>
                    <a:pt x="1708" y="42097"/>
                  </a:cubicBezTo>
                  <a:cubicBezTo>
                    <a:pt x="1725" y="42529"/>
                    <a:pt x="2066" y="42744"/>
                    <a:pt x="2400" y="42744"/>
                  </a:cubicBezTo>
                  <a:cubicBezTo>
                    <a:pt x="2700" y="42744"/>
                    <a:pt x="2995" y="42569"/>
                    <a:pt x="3042" y="42222"/>
                  </a:cubicBezTo>
                  <a:cubicBezTo>
                    <a:pt x="10270" y="40499"/>
                    <a:pt x="19218" y="36303"/>
                    <a:pt x="22285" y="28992"/>
                  </a:cubicBezTo>
                  <a:cubicBezTo>
                    <a:pt x="24281" y="24236"/>
                    <a:pt x="22243" y="17385"/>
                    <a:pt x="16678" y="17385"/>
                  </a:cubicBezTo>
                  <a:cubicBezTo>
                    <a:pt x="16422" y="17385"/>
                    <a:pt x="16158" y="17400"/>
                    <a:pt x="15887" y="17430"/>
                  </a:cubicBezTo>
                  <a:cubicBezTo>
                    <a:pt x="19925" y="13635"/>
                    <a:pt x="25575" y="6576"/>
                    <a:pt x="20030" y="1555"/>
                  </a:cubicBezTo>
                  <a:cubicBezTo>
                    <a:pt x="18809" y="448"/>
                    <a:pt x="17267" y="1"/>
                    <a:pt x="1557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4" name="Google Shape;2265;p45"/>
            <p:cNvSpPr/>
            <p:nvPr/>
          </p:nvSpPr>
          <p:spPr>
            <a:xfrm>
              <a:off x="4094650" y="4163325"/>
              <a:ext cx="328375" cy="328250"/>
            </a:xfrm>
            <a:custGeom>
              <a:avLst/>
              <a:gdLst/>
              <a:ahLst/>
              <a:cxnLst/>
              <a:rect l="l" t="t" r="r" b="b"/>
              <a:pathLst>
                <a:path w="13135" h="13130" extrusionOk="0">
                  <a:moveTo>
                    <a:pt x="6515" y="1258"/>
                  </a:moveTo>
                  <a:cubicBezTo>
                    <a:pt x="8992" y="1258"/>
                    <a:pt x="11364" y="2790"/>
                    <a:pt x="10310" y="5775"/>
                  </a:cubicBezTo>
                  <a:cubicBezTo>
                    <a:pt x="9146" y="9074"/>
                    <a:pt x="4681" y="11058"/>
                    <a:pt x="1492" y="11851"/>
                  </a:cubicBezTo>
                  <a:cubicBezTo>
                    <a:pt x="1951" y="9055"/>
                    <a:pt x="1678" y="5794"/>
                    <a:pt x="950" y="3082"/>
                  </a:cubicBezTo>
                  <a:cubicBezTo>
                    <a:pt x="2399" y="2512"/>
                    <a:pt x="3768" y="1699"/>
                    <a:pt x="5305" y="1381"/>
                  </a:cubicBezTo>
                  <a:cubicBezTo>
                    <a:pt x="5702" y="1299"/>
                    <a:pt x="6110" y="1258"/>
                    <a:pt x="6515" y="1258"/>
                  </a:cubicBezTo>
                  <a:close/>
                  <a:moveTo>
                    <a:pt x="7244" y="1"/>
                  </a:moveTo>
                  <a:cubicBezTo>
                    <a:pt x="4857" y="1"/>
                    <a:pt x="2149" y="1132"/>
                    <a:pt x="514" y="2383"/>
                  </a:cubicBezTo>
                  <a:cubicBezTo>
                    <a:pt x="485" y="2378"/>
                    <a:pt x="454" y="2375"/>
                    <a:pt x="424" y="2375"/>
                  </a:cubicBezTo>
                  <a:cubicBezTo>
                    <a:pt x="210" y="2375"/>
                    <a:pt x="0" y="2515"/>
                    <a:pt x="18" y="2782"/>
                  </a:cubicBezTo>
                  <a:cubicBezTo>
                    <a:pt x="122" y="4389"/>
                    <a:pt x="355" y="5983"/>
                    <a:pt x="424" y="7593"/>
                  </a:cubicBezTo>
                  <a:cubicBezTo>
                    <a:pt x="495" y="9206"/>
                    <a:pt x="351" y="10829"/>
                    <a:pt x="456" y="12436"/>
                  </a:cubicBezTo>
                  <a:cubicBezTo>
                    <a:pt x="475" y="12736"/>
                    <a:pt x="683" y="12868"/>
                    <a:pt x="898" y="12876"/>
                  </a:cubicBezTo>
                  <a:cubicBezTo>
                    <a:pt x="1004" y="13024"/>
                    <a:pt x="1170" y="13130"/>
                    <a:pt x="1379" y="13130"/>
                  </a:cubicBezTo>
                  <a:cubicBezTo>
                    <a:pt x="1427" y="13130"/>
                    <a:pt x="1477" y="13124"/>
                    <a:pt x="1529" y="13112"/>
                  </a:cubicBezTo>
                  <a:cubicBezTo>
                    <a:pt x="5419" y="12224"/>
                    <a:pt x="13135" y="8631"/>
                    <a:pt x="11880" y="3455"/>
                  </a:cubicBezTo>
                  <a:cubicBezTo>
                    <a:pt x="11262" y="909"/>
                    <a:pt x="9382" y="1"/>
                    <a:pt x="7244" y="1"/>
                  </a:cubicBezTo>
                  <a:close/>
                </a:path>
              </a:pathLst>
            </a:custGeom>
            <a:solidFill>
              <a:srgbClr val="3405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5" name="Google Shape;2266;p45"/>
            <p:cNvSpPr/>
            <p:nvPr/>
          </p:nvSpPr>
          <p:spPr>
            <a:xfrm>
              <a:off x="4104950" y="4600925"/>
              <a:ext cx="294250" cy="338675"/>
            </a:xfrm>
            <a:custGeom>
              <a:avLst/>
              <a:gdLst/>
              <a:ahLst/>
              <a:cxnLst/>
              <a:rect l="l" t="t" r="r" b="b"/>
              <a:pathLst>
                <a:path w="11770" h="13547" extrusionOk="0">
                  <a:moveTo>
                    <a:pt x="7525" y="1243"/>
                  </a:moveTo>
                  <a:cubicBezTo>
                    <a:pt x="7861" y="1243"/>
                    <a:pt x="8182" y="1283"/>
                    <a:pt x="8473" y="1384"/>
                  </a:cubicBezTo>
                  <a:cubicBezTo>
                    <a:pt x="10360" y="2036"/>
                    <a:pt x="10481" y="4007"/>
                    <a:pt x="9993" y="5480"/>
                  </a:cubicBezTo>
                  <a:cubicBezTo>
                    <a:pt x="8864" y="8894"/>
                    <a:pt x="5426" y="11148"/>
                    <a:pt x="2162" y="12195"/>
                  </a:cubicBezTo>
                  <a:cubicBezTo>
                    <a:pt x="2246" y="8994"/>
                    <a:pt x="2129" y="5397"/>
                    <a:pt x="1293" y="2296"/>
                  </a:cubicBezTo>
                  <a:cubicBezTo>
                    <a:pt x="2474" y="2186"/>
                    <a:pt x="3629" y="1917"/>
                    <a:pt x="4799" y="1691"/>
                  </a:cubicBezTo>
                  <a:cubicBezTo>
                    <a:pt x="5592" y="1538"/>
                    <a:pt x="6611" y="1243"/>
                    <a:pt x="7525" y="1243"/>
                  </a:cubicBezTo>
                  <a:close/>
                  <a:moveTo>
                    <a:pt x="7018" y="1"/>
                  </a:moveTo>
                  <a:cubicBezTo>
                    <a:pt x="4869" y="1"/>
                    <a:pt x="2429" y="712"/>
                    <a:pt x="783" y="1351"/>
                  </a:cubicBezTo>
                  <a:cubicBezTo>
                    <a:pt x="754" y="1346"/>
                    <a:pt x="724" y="1343"/>
                    <a:pt x="696" y="1343"/>
                  </a:cubicBezTo>
                  <a:cubicBezTo>
                    <a:pt x="558" y="1343"/>
                    <a:pt x="431" y="1407"/>
                    <a:pt x="347" y="1533"/>
                  </a:cubicBezTo>
                  <a:cubicBezTo>
                    <a:pt x="47" y="1684"/>
                    <a:pt x="0" y="2094"/>
                    <a:pt x="241" y="2266"/>
                  </a:cubicBezTo>
                  <a:cubicBezTo>
                    <a:pt x="109" y="5716"/>
                    <a:pt x="628" y="9420"/>
                    <a:pt x="983" y="12832"/>
                  </a:cubicBezTo>
                  <a:cubicBezTo>
                    <a:pt x="1022" y="13215"/>
                    <a:pt x="1290" y="13376"/>
                    <a:pt x="1558" y="13376"/>
                  </a:cubicBezTo>
                  <a:cubicBezTo>
                    <a:pt x="1584" y="13376"/>
                    <a:pt x="1610" y="13374"/>
                    <a:pt x="1636" y="13371"/>
                  </a:cubicBezTo>
                  <a:cubicBezTo>
                    <a:pt x="1742" y="13475"/>
                    <a:pt x="1880" y="13546"/>
                    <a:pt x="2050" y="13546"/>
                  </a:cubicBezTo>
                  <a:cubicBezTo>
                    <a:pt x="2103" y="13546"/>
                    <a:pt x="2158" y="13539"/>
                    <a:pt x="2217" y="13525"/>
                  </a:cubicBezTo>
                  <a:cubicBezTo>
                    <a:pt x="6339" y="12491"/>
                    <a:pt x="11769" y="8694"/>
                    <a:pt x="11617" y="3902"/>
                  </a:cubicBezTo>
                  <a:cubicBezTo>
                    <a:pt x="11523" y="919"/>
                    <a:pt x="9459" y="1"/>
                    <a:pt x="7018" y="1"/>
                  </a:cubicBezTo>
                  <a:close/>
                </a:path>
              </a:pathLst>
            </a:custGeom>
            <a:solidFill>
              <a:srgbClr val="3405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6" name="Google Shape;2267;p45"/>
            <p:cNvSpPr/>
            <p:nvPr/>
          </p:nvSpPr>
          <p:spPr>
            <a:xfrm>
              <a:off x="4890650" y="3199725"/>
              <a:ext cx="44925" cy="18550"/>
            </a:xfrm>
            <a:custGeom>
              <a:avLst/>
              <a:gdLst/>
              <a:ahLst/>
              <a:cxnLst/>
              <a:rect l="l" t="t" r="r" b="b"/>
              <a:pathLst>
                <a:path w="1797" h="742" extrusionOk="0">
                  <a:moveTo>
                    <a:pt x="1388" y="1"/>
                  </a:moveTo>
                  <a:cubicBezTo>
                    <a:pt x="921" y="69"/>
                    <a:pt x="466" y="116"/>
                    <a:pt x="1" y="161"/>
                  </a:cubicBezTo>
                  <a:cubicBezTo>
                    <a:pt x="637" y="286"/>
                    <a:pt x="1274" y="445"/>
                    <a:pt x="1797" y="742"/>
                  </a:cubicBezTo>
                  <a:cubicBezTo>
                    <a:pt x="1718" y="466"/>
                    <a:pt x="1577" y="214"/>
                    <a:pt x="1388" y="1"/>
                  </a:cubicBezTo>
                  <a:close/>
                </a:path>
              </a:pathLst>
            </a:custGeom>
            <a:solidFill>
              <a:srgbClr val="F39C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7" name="Google Shape;2268;p45"/>
            <p:cNvSpPr/>
            <p:nvPr/>
          </p:nvSpPr>
          <p:spPr>
            <a:xfrm>
              <a:off x="2205175" y="238100"/>
              <a:ext cx="3235150" cy="5238450"/>
            </a:xfrm>
            <a:custGeom>
              <a:avLst/>
              <a:gdLst/>
              <a:ahLst/>
              <a:cxnLst/>
              <a:rect l="l" t="t" r="r" b="b"/>
              <a:pathLst>
                <a:path w="129406" h="209538" extrusionOk="0">
                  <a:moveTo>
                    <a:pt x="91732" y="36043"/>
                  </a:moveTo>
                  <a:lnTo>
                    <a:pt x="91732" y="36043"/>
                  </a:lnTo>
                  <a:cubicBezTo>
                    <a:pt x="93235" y="36229"/>
                    <a:pt x="94756" y="36336"/>
                    <a:pt x="96268" y="36336"/>
                  </a:cubicBezTo>
                  <a:cubicBezTo>
                    <a:pt x="96580" y="36336"/>
                    <a:pt x="96892" y="36332"/>
                    <a:pt x="97203" y="36322"/>
                  </a:cubicBezTo>
                  <a:lnTo>
                    <a:pt x="97203" y="36322"/>
                  </a:lnTo>
                  <a:cubicBezTo>
                    <a:pt x="96860" y="38433"/>
                    <a:pt x="96762" y="40392"/>
                    <a:pt x="95776" y="42395"/>
                  </a:cubicBezTo>
                  <a:lnTo>
                    <a:pt x="95776" y="42396"/>
                  </a:lnTo>
                  <a:cubicBezTo>
                    <a:pt x="94897" y="44181"/>
                    <a:pt x="93531" y="45355"/>
                    <a:pt x="92275" y="46732"/>
                  </a:cubicBezTo>
                  <a:cubicBezTo>
                    <a:pt x="92584" y="43160"/>
                    <a:pt x="92402" y="39564"/>
                    <a:pt x="91732" y="36043"/>
                  </a:cubicBezTo>
                  <a:close/>
                  <a:moveTo>
                    <a:pt x="68053" y="1233"/>
                  </a:moveTo>
                  <a:cubicBezTo>
                    <a:pt x="68230" y="1233"/>
                    <a:pt x="68408" y="1234"/>
                    <a:pt x="68587" y="1236"/>
                  </a:cubicBezTo>
                  <a:cubicBezTo>
                    <a:pt x="75807" y="1320"/>
                    <a:pt x="80614" y="3800"/>
                    <a:pt x="86013" y="8363"/>
                  </a:cubicBezTo>
                  <a:cubicBezTo>
                    <a:pt x="86056" y="8399"/>
                    <a:pt x="86102" y="8416"/>
                    <a:pt x="86147" y="8438"/>
                  </a:cubicBezTo>
                  <a:cubicBezTo>
                    <a:pt x="86159" y="8446"/>
                    <a:pt x="86172" y="8453"/>
                    <a:pt x="86186" y="8459"/>
                  </a:cubicBezTo>
                  <a:cubicBezTo>
                    <a:pt x="86213" y="8471"/>
                    <a:pt x="86241" y="8482"/>
                    <a:pt x="86268" y="8490"/>
                  </a:cubicBezTo>
                  <a:cubicBezTo>
                    <a:pt x="86275" y="8491"/>
                    <a:pt x="86282" y="8491"/>
                    <a:pt x="86291" y="8491"/>
                  </a:cubicBezTo>
                  <a:cubicBezTo>
                    <a:pt x="86328" y="8499"/>
                    <a:pt x="86366" y="8502"/>
                    <a:pt x="86404" y="8502"/>
                  </a:cubicBezTo>
                  <a:cubicBezTo>
                    <a:pt x="86520" y="8502"/>
                    <a:pt x="86635" y="8468"/>
                    <a:pt x="86734" y="8404"/>
                  </a:cubicBezTo>
                  <a:cubicBezTo>
                    <a:pt x="88821" y="7885"/>
                    <a:pt x="90870" y="7228"/>
                    <a:pt x="92966" y="6746"/>
                  </a:cubicBezTo>
                  <a:cubicBezTo>
                    <a:pt x="94667" y="6354"/>
                    <a:pt x="96397" y="6044"/>
                    <a:pt x="98140" y="5920"/>
                  </a:cubicBezTo>
                  <a:cubicBezTo>
                    <a:pt x="99180" y="5847"/>
                    <a:pt x="100071" y="5691"/>
                    <a:pt x="100870" y="5691"/>
                  </a:cubicBezTo>
                  <a:cubicBezTo>
                    <a:pt x="101694" y="5691"/>
                    <a:pt x="102419" y="5856"/>
                    <a:pt x="103108" y="6448"/>
                  </a:cubicBezTo>
                  <a:cubicBezTo>
                    <a:pt x="104648" y="7768"/>
                    <a:pt x="103945" y="9537"/>
                    <a:pt x="102604" y="11604"/>
                  </a:cubicBezTo>
                  <a:cubicBezTo>
                    <a:pt x="101941" y="12626"/>
                    <a:pt x="101065" y="13540"/>
                    <a:pt x="100226" y="14415"/>
                  </a:cubicBezTo>
                  <a:cubicBezTo>
                    <a:pt x="98807" y="15895"/>
                    <a:pt x="97326" y="17295"/>
                    <a:pt x="95969" y="18833"/>
                  </a:cubicBezTo>
                  <a:cubicBezTo>
                    <a:pt x="95927" y="18881"/>
                    <a:pt x="95906" y="18932"/>
                    <a:pt x="95881" y="18983"/>
                  </a:cubicBezTo>
                  <a:cubicBezTo>
                    <a:pt x="95541" y="18946"/>
                    <a:pt x="95214" y="18927"/>
                    <a:pt x="94903" y="18927"/>
                  </a:cubicBezTo>
                  <a:cubicBezTo>
                    <a:pt x="94792" y="18927"/>
                    <a:pt x="94683" y="18929"/>
                    <a:pt x="94576" y="18934"/>
                  </a:cubicBezTo>
                  <a:cubicBezTo>
                    <a:pt x="94074" y="18959"/>
                    <a:pt x="94077" y="19680"/>
                    <a:pt x="94576" y="19714"/>
                  </a:cubicBezTo>
                  <a:cubicBezTo>
                    <a:pt x="97913" y="19939"/>
                    <a:pt x="113786" y="25907"/>
                    <a:pt x="107115" y="32483"/>
                  </a:cubicBezTo>
                  <a:cubicBezTo>
                    <a:pt x="104938" y="34627"/>
                    <a:pt x="100997" y="35211"/>
                    <a:pt x="97275" y="35211"/>
                  </a:cubicBezTo>
                  <a:cubicBezTo>
                    <a:pt x="94987" y="35211"/>
                    <a:pt x="92783" y="34991"/>
                    <a:pt x="91122" y="34776"/>
                  </a:cubicBezTo>
                  <a:cubicBezTo>
                    <a:pt x="82354" y="33643"/>
                    <a:pt x="72085" y="30555"/>
                    <a:pt x="64689" y="25625"/>
                  </a:cubicBezTo>
                  <a:cubicBezTo>
                    <a:pt x="64699" y="25596"/>
                    <a:pt x="64710" y="25565"/>
                    <a:pt x="64720" y="25536"/>
                  </a:cubicBezTo>
                  <a:cubicBezTo>
                    <a:pt x="64833" y="25221"/>
                    <a:pt x="64530" y="24967"/>
                    <a:pt x="64250" y="24967"/>
                  </a:cubicBezTo>
                  <a:cubicBezTo>
                    <a:pt x="64107" y="24967"/>
                    <a:pt x="63971" y="25032"/>
                    <a:pt x="63898" y="25188"/>
                  </a:cubicBezTo>
                  <a:cubicBezTo>
                    <a:pt x="63869" y="25250"/>
                    <a:pt x="63844" y="25324"/>
                    <a:pt x="63815" y="25388"/>
                  </a:cubicBezTo>
                  <a:cubicBezTo>
                    <a:pt x="63688" y="25490"/>
                    <a:pt x="63611" y="25653"/>
                    <a:pt x="63640" y="25805"/>
                  </a:cubicBezTo>
                  <a:cubicBezTo>
                    <a:pt x="62891" y="27706"/>
                    <a:pt x="62256" y="30420"/>
                    <a:pt x="60837" y="31589"/>
                  </a:cubicBezTo>
                  <a:cubicBezTo>
                    <a:pt x="60616" y="32020"/>
                    <a:pt x="60312" y="32235"/>
                    <a:pt x="59925" y="32235"/>
                  </a:cubicBezTo>
                  <a:cubicBezTo>
                    <a:pt x="59714" y="32235"/>
                    <a:pt x="59479" y="32171"/>
                    <a:pt x="59219" y="32044"/>
                  </a:cubicBezTo>
                  <a:cubicBezTo>
                    <a:pt x="59087" y="32066"/>
                    <a:pt x="58958" y="32078"/>
                    <a:pt x="58832" y="32078"/>
                  </a:cubicBezTo>
                  <a:cubicBezTo>
                    <a:pt x="58480" y="32078"/>
                    <a:pt x="58153" y="31989"/>
                    <a:pt x="57850" y="31813"/>
                  </a:cubicBezTo>
                  <a:cubicBezTo>
                    <a:pt x="57489" y="31678"/>
                    <a:pt x="57131" y="31455"/>
                    <a:pt x="56794" y="31269"/>
                  </a:cubicBezTo>
                  <a:cubicBezTo>
                    <a:pt x="55730" y="30682"/>
                    <a:pt x="54931" y="29965"/>
                    <a:pt x="54229" y="28967"/>
                  </a:cubicBezTo>
                  <a:cubicBezTo>
                    <a:pt x="54140" y="28839"/>
                    <a:pt x="53999" y="28782"/>
                    <a:pt x="53861" y="28782"/>
                  </a:cubicBezTo>
                  <a:cubicBezTo>
                    <a:pt x="53612" y="28782"/>
                    <a:pt x="53372" y="28968"/>
                    <a:pt x="53457" y="29266"/>
                  </a:cubicBezTo>
                  <a:cubicBezTo>
                    <a:pt x="53407" y="29328"/>
                    <a:pt x="53377" y="29401"/>
                    <a:pt x="53369" y="29480"/>
                  </a:cubicBezTo>
                  <a:cubicBezTo>
                    <a:pt x="53220" y="31024"/>
                    <a:pt x="53234" y="32541"/>
                    <a:pt x="53355" y="34086"/>
                  </a:cubicBezTo>
                  <a:cubicBezTo>
                    <a:pt x="53476" y="35623"/>
                    <a:pt x="53032" y="37449"/>
                    <a:pt x="51750" y="38534"/>
                  </a:cubicBezTo>
                  <a:cubicBezTo>
                    <a:pt x="51289" y="38925"/>
                    <a:pt x="50452" y="39081"/>
                    <a:pt x="49889" y="39359"/>
                  </a:cubicBezTo>
                  <a:cubicBezTo>
                    <a:pt x="48073" y="40255"/>
                    <a:pt x="46605" y="41539"/>
                    <a:pt x="45421" y="43141"/>
                  </a:cubicBezTo>
                  <a:cubicBezTo>
                    <a:pt x="45138" y="41457"/>
                    <a:pt x="44413" y="39768"/>
                    <a:pt x="42616" y="39330"/>
                  </a:cubicBezTo>
                  <a:cubicBezTo>
                    <a:pt x="42321" y="39258"/>
                    <a:pt x="42030" y="39225"/>
                    <a:pt x="41746" y="39225"/>
                  </a:cubicBezTo>
                  <a:cubicBezTo>
                    <a:pt x="39938" y="39225"/>
                    <a:pt x="38381" y="40583"/>
                    <a:pt x="37500" y="42103"/>
                  </a:cubicBezTo>
                  <a:cubicBezTo>
                    <a:pt x="36708" y="43469"/>
                    <a:pt x="36143" y="45185"/>
                    <a:pt x="35930" y="46933"/>
                  </a:cubicBezTo>
                  <a:cubicBezTo>
                    <a:pt x="29703" y="40209"/>
                    <a:pt x="30782" y="30328"/>
                    <a:pt x="34367" y="22497"/>
                  </a:cubicBezTo>
                  <a:cubicBezTo>
                    <a:pt x="34552" y="22424"/>
                    <a:pt x="34587" y="22188"/>
                    <a:pt x="34417" y="22052"/>
                  </a:cubicBezTo>
                  <a:cubicBezTo>
                    <a:pt x="34352" y="21902"/>
                    <a:pt x="34200" y="21801"/>
                    <a:pt x="34045" y="21801"/>
                  </a:cubicBezTo>
                  <a:cubicBezTo>
                    <a:pt x="33978" y="21801"/>
                    <a:pt x="33910" y="21820"/>
                    <a:pt x="33848" y="21863"/>
                  </a:cubicBezTo>
                  <a:cubicBezTo>
                    <a:pt x="33531" y="21785"/>
                    <a:pt x="33202" y="21746"/>
                    <a:pt x="32872" y="21746"/>
                  </a:cubicBezTo>
                  <a:cubicBezTo>
                    <a:pt x="32085" y="21746"/>
                    <a:pt x="31293" y="21968"/>
                    <a:pt x="30652" y="22417"/>
                  </a:cubicBezTo>
                  <a:cubicBezTo>
                    <a:pt x="34493" y="13657"/>
                    <a:pt x="42157" y="8910"/>
                    <a:pt x="51819" y="8751"/>
                  </a:cubicBezTo>
                  <a:cubicBezTo>
                    <a:pt x="51867" y="8767"/>
                    <a:pt x="51917" y="8775"/>
                    <a:pt x="51968" y="8775"/>
                  </a:cubicBezTo>
                  <a:cubicBezTo>
                    <a:pt x="52094" y="8775"/>
                    <a:pt x="52219" y="8723"/>
                    <a:pt x="52296" y="8602"/>
                  </a:cubicBezTo>
                  <a:cubicBezTo>
                    <a:pt x="56059" y="2696"/>
                    <a:pt x="61408" y="1233"/>
                    <a:pt x="68053" y="1233"/>
                  </a:cubicBezTo>
                  <a:close/>
                  <a:moveTo>
                    <a:pt x="64394" y="26455"/>
                  </a:moveTo>
                  <a:cubicBezTo>
                    <a:pt x="70317" y="30830"/>
                    <a:pt x="78222" y="33048"/>
                    <a:pt x="85250" y="34803"/>
                  </a:cubicBezTo>
                  <a:cubicBezTo>
                    <a:pt x="86947" y="35226"/>
                    <a:pt x="88725" y="35601"/>
                    <a:pt x="90541" y="35877"/>
                  </a:cubicBezTo>
                  <a:cubicBezTo>
                    <a:pt x="92441" y="50164"/>
                    <a:pt x="88104" y="68330"/>
                    <a:pt x="71592" y="71420"/>
                  </a:cubicBezTo>
                  <a:cubicBezTo>
                    <a:pt x="69991" y="71719"/>
                    <a:pt x="68349" y="71863"/>
                    <a:pt x="66698" y="71863"/>
                  </a:cubicBezTo>
                  <a:cubicBezTo>
                    <a:pt x="61875" y="71863"/>
                    <a:pt x="56974" y="70636"/>
                    <a:pt x="52783" y="68477"/>
                  </a:cubicBezTo>
                  <a:cubicBezTo>
                    <a:pt x="50630" y="67368"/>
                    <a:pt x="48555" y="65695"/>
                    <a:pt x="46652" y="63673"/>
                  </a:cubicBezTo>
                  <a:cubicBezTo>
                    <a:pt x="46645" y="63463"/>
                    <a:pt x="46503" y="63264"/>
                    <a:pt x="46286" y="63264"/>
                  </a:cubicBezTo>
                  <a:cubicBezTo>
                    <a:pt x="46277" y="63264"/>
                    <a:pt x="46268" y="63265"/>
                    <a:pt x="46258" y="63265"/>
                  </a:cubicBezTo>
                  <a:cubicBezTo>
                    <a:pt x="44174" y="60966"/>
                    <a:pt x="42317" y="58237"/>
                    <a:pt x="40849" y="55309"/>
                  </a:cubicBezTo>
                  <a:cubicBezTo>
                    <a:pt x="41110" y="55111"/>
                    <a:pt x="41117" y="54615"/>
                    <a:pt x="40708" y="54463"/>
                  </a:cubicBezTo>
                  <a:cubicBezTo>
                    <a:pt x="36893" y="53034"/>
                    <a:pt x="36455" y="48975"/>
                    <a:pt x="37433" y="45519"/>
                  </a:cubicBezTo>
                  <a:cubicBezTo>
                    <a:pt x="37731" y="44463"/>
                    <a:pt x="38127" y="43258"/>
                    <a:pt x="38742" y="42337"/>
                  </a:cubicBezTo>
                  <a:cubicBezTo>
                    <a:pt x="39459" y="41266"/>
                    <a:pt x="40302" y="40829"/>
                    <a:pt x="41134" y="40829"/>
                  </a:cubicBezTo>
                  <a:cubicBezTo>
                    <a:pt x="42800" y="40829"/>
                    <a:pt x="44423" y="42579"/>
                    <a:pt x="44908" y="44507"/>
                  </a:cubicBezTo>
                  <a:cubicBezTo>
                    <a:pt x="44949" y="44670"/>
                    <a:pt x="45090" y="44746"/>
                    <a:pt x="45232" y="44746"/>
                  </a:cubicBezTo>
                  <a:cubicBezTo>
                    <a:pt x="45406" y="44746"/>
                    <a:pt x="45581" y="44631"/>
                    <a:pt x="45569" y="44419"/>
                  </a:cubicBezTo>
                  <a:cubicBezTo>
                    <a:pt x="45566" y="44378"/>
                    <a:pt x="45560" y="44337"/>
                    <a:pt x="45558" y="44296"/>
                  </a:cubicBezTo>
                  <a:cubicBezTo>
                    <a:pt x="46813" y="42732"/>
                    <a:pt x="48222" y="41385"/>
                    <a:pt x="50010" y="40434"/>
                  </a:cubicBezTo>
                  <a:cubicBezTo>
                    <a:pt x="51165" y="39820"/>
                    <a:pt x="52741" y="39503"/>
                    <a:pt x="53648" y="38482"/>
                  </a:cubicBezTo>
                  <a:cubicBezTo>
                    <a:pt x="55258" y="36666"/>
                    <a:pt x="54476" y="33129"/>
                    <a:pt x="54210" y="30577"/>
                  </a:cubicBezTo>
                  <a:lnTo>
                    <a:pt x="54210" y="30577"/>
                  </a:lnTo>
                  <a:cubicBezTo>
                    <a:pt x="55416" y="32129"/>
                    <a:pt x="57623" y="33464"/>
                    <a:pt x="59388" y="33464"/>
                  </a:cubicBezTo>
                  <a:cubicBezTo>
                    <a:pt x="59477" y="33464"/>
                    <a:pt x="59564" y="33460"/>
                    <a:pt x="59651" y="33453"/>
                  </a:cubicBezTo>
                  <a:cubicBezTo>
                    <a:pt x="60807" y="33362"/>
                    <a:pt x="61694" y="32517"/>
                    <a:pt x="62248" y="31555"/>
                  </a:cubicBezTo>
                  <a:cubicBezTo>
                    <a:pt x="63148" y="29995"/>
                    <a:pt x="63784" y="28185"/>
                    <a:pt x="64394" y="26455"/>
                  </a:cubicBezTo>
                  <a:close/>
                  <a:moveTo>
                    <a:pt x="73515" y="93930"/>
                  </a:moveTo>
                  <a:cubicBezTo>
                    <a:pt x="73808" y="93930"/>
                    <a:pt x="74062" y="94036"/>
                    <a:pt x="74261" y="94278"/>
                  </a:cubicBezTo>
                  <a:cubicBezTo>
                    <a:pt x="72943" y="95233"/>
                    <a:pt x="71868" y="96628"/>
                    <a:pt x="71025" y="97931"/>
                  </a:cubicBezTo>
                  <a:cubicBezTo>
                    <a:pt x="70877" y="98159"/>
                    <a:pt x="71084" y="98382"/>
                    <a:pt x="71302" y="98382"/>
                  </a:cubicBezTo>
                  <a:cubicBezTo>
                    <a:pt x="71373" y="98382"/>
                    <a:pt x="71445" y="98358"/>
                    <a:pt x="71507" y="98303"/>
                  </a:cubicBezTo>
                  <a:cubicBezTo>
                    <a:pt x="72492" y="97418"/>
                    <a:pt x="73343" y="96403"/>
                    <a:pt x="74327" y="95519"/>
                  </a:cubicBezTo>
                  <a:cubicBezTo>
                    <a:pt x="74832" y="95068"/>
                    <a:pt x="76373" y="94047"/>
                    <a:pt x="77449" y="94047"/>
                  </a:cubicBezTo>
                  <a:cubicBezTo>
                    <a:pt x="77742" y="94047"/>
                    <a:pt x="78001" y="94123"/>
                    <a:pt x="78195" y="94306"/>
                  </a:cubicBezTo>
                  <a:cubicBezTo>
                    <a:pt x="76414" y="95222"/>
                    <a:pt x="75014" y="96721"/>
                    <a:pt x="73837" y="98321"/>
                  </a:cubicBezTo>
                  <a:cubicBezTo>
                    <a:pt x="73672" y="98546"/>
                    <a:pt x="73902" y="98800"/>
                    <a:pt x="74132" y="98800"/>
                  </a:cubicBezTo>
                  <a:cubicBezTo>
                    <a:pt x="74207" y="98800"/>
                    <a:pt x="74281" y="98773"/>
                    <a:pt x="74343" y="98710"/>
                  </a:cubicBezTo>
                  <a:cubicBezTo>
                    <a:pt x="75231" y="97798"/>
                    <a:pt x="76106" y="96847"/>
                    <a:pt x="77129" y="96081"/>
                  </a:cubicBezTo>
                  <a:cubicBezTo>
                    <a:pt x="77820" y="95565"/>
                    <a:pt x="79321" y="94544"/>
                    <a:pt x="80473" y="94544"/>
                  </a:cubicBezTo>
                  <a:cubicBezTo>
                    <a:pt x="80718" y="94544"/>
                    <a:pt x="80947" y="94590"/>
                    <a:pt x="81149" y="94697"/>
                  </a:cubicBezTo>
                  <a:cubicBezTo>
                    <a:pt x="79068" y="95942"/>
                    <a:pt x="76599" y="98625"/>
                    <a:pt x="76055" y="99139"/>
                  </a:cubicBezTo>
                  <a:cubicBezTo>
                    <a:pt x="75829" y="99353"/>
                    <a:pt x="76039" y="99651"/>
                    <a:pt x="76284" y="99651"/>
                  </a:cubicBezTo>
                  <a:cubicBezTo>
                    <a:pt x="76353" y="99651"/>
                    <a:pt x="76424" y="99627"/>
                    <a:pt x="76489" y="99572"/>
                  </a:cubicBezTo>
                  <a:cubicBezTo>
                    <a:pt x="77494" y="98717"/>
                    <a:pt x="78497" y="97863"/>
                    <a:pt x="79499" y="97006"/>
                  </a:cubicBezTo>
                  <a:cubicBezTo>
                    <a:pt x="79803" y="96746"/>
                    <a:pt x="81910" y="95028"/>
                    <a:pt x="82752" y="95028"/>
                  </a:cubicBezTo>
                  <a:cubicBezTo>
                    <a:pt x="82892" y="95028"/>
                    <a:pt x="82997" y="95075"/>
                    <a:pt x="83053" y="95184"/>
                  </a:cubicBezTo>
                  <a:cubicBezTo>
                    <a:pt x="81622" y="96177"/>
                    <a:pt x="80293" y="97568"/>
                    <a:pt x="79118" y="98810"/>
                  </a:cubicBezTo>
                  <a:cubicBezTo>
                    <a:pt x="77926" y="100070"/>
                    <a:pt x="76753" y="101495"/>
                    <a:pt x="76120" y="103127"/>
                  </a:cubicBezTo>
                  <a:cubicBezTo>
                    <a:pt x="75828" y="103191"/>
                    <a:pt x="75569" y="103264"/>
                    <a:pt x="75375" y="103340"/>
                  </a:cubicBezTo>
                  <a:cubicBezTo>
                    <a:pt x="75046" y="103467"/>
                    <a:pt x="75067" y="103985"/>
                    <a:pt x="75462" y="103986"/>
                  </a:cubicBezTo>
                  <a:cubicBezTo>
                    <a:pt x="75463" y="103986"/>
                    <a:pt x="75465" y="103986"/>
                    <a:pt x="75466" y="103986"/>
                  </a:cubicBezTo>
                  <a:cubicBezTo>
                    <a:pt x="75811" y="103986"/>
                    <a:pt x="76737" y="103864"/>
                    <a:pt x="77607" y="103864"/>
                  </a:cubicBezTo>
                  <a:cubicBezTo>
                    <a:pt x="78576" y="103864"/>
                    <a:pt x="79475" y="104016"/>
                    <a:pt x="79427" y="104658"/>
                  </a:cubicBezTo>
                  <a:cubicBezTo>
                    <a:pt x="79425" y="104701"/>
                    <a:pt x="79436" y="104733"/>
                    <a:pt x="79442" y="104770"/>
                  </a:cubicBezTo>
                  <a:cubicBezTo>
                    <a:pt x="77477" y="105750"/>
                    <a:pt x="74950" y="106437"/>
                    <a:pt x="72534" y="106437"/>
                  </a:cubicBezTo>
                  <a:cubicBezTo>
                    <a:pt x="70856" y="106437"/>
                    <a:pt x="69233" y="106106"/>
                    <a:pt x="67888" y="105311"/>
                  </a:cubicBezTo>
                  <a:cubicBezTo>
                    <a:pt x="67902" y="105267"/>
                    <a:pt x="67917" y="105224"/>
                    <a:pt x="67913" y="105172"/>
                  </a:cubicBezTo>
                  <a:cubicBezTo>
                    <a:pt x="67810" y="103031"/>
                    <a:pt x="67722" y="100897"/>
                    <a:pt x="67627" y="98762"/>
                  </a:cubicBezTo>
                  <a:cubicBezTo>
                    <a:pt x="68637" y="97684"/>
                    <a:pt x="71767" y="93930"/>
                    <a:pt x="73515" y="93930"/>
                  </a:cubicBezTo>
                  <a:close/>
                  <a:moveTo>
                    <a:pt x="67103" y="105877"/>
                  </a:moveTo>
                  <a:cubicBezTo>
                    <a:pt x="67579" y="106246"/>
                    <a:pt x="68100" y="106553"/>
                    <a:pt x="68654" y="106791"/>
                  </a:cubicBezTo>
                  <a:cubicBezTo>
                    <a:pt x="68350" y="107226"/>
                    <a:pt x="68098" y="107701"/>
                    <a:pt x="67793" y="108137"/>
                  </a:cubicBezTo>
                  <a:cubicBezTo>
                    <a:pt x="67616" y="108388"/>
                    <a:pt x="67364" y="108660"/>
                    <a:pt x="67154" y="108946"/>
                  </a:cubicBezTo>
                  <a:cubicBezTo>
                    <a:pt x="66663" y="108905"/>
                    <a:pt x="66170" y="108878"/>
                    <a:pt x="65682" y="108830"/>
                  </a:cubicBezTo>
                  <a:cubicBezTo>
                    <a:pt x="65350" y="108075"/>
                    <a:pt x="64994" y="107312"/>
                    <a:pt x="64574" y="106602"/>
                  </a:cubicBezTo>
                  <a:cubicBezTo>
                    <a:pt x="65420" y="106375"/>
                    <a:pt x="66262" y="106130"/>
                    <a:pt x="67103" y="105877"/>
                  </a:cubicBezTo>
                  <a:close/>
                  <a:moveTo>
                    <a:pt x="78171" y="89036"/>
                  </a:moveTo>
                  <a:cubicBezTo>
                    <a:pt x="81884" y="91001"/>
                    <a:pt x="85522" y="93276"/>
                    <a:pt x="88743" y="95984"/>
                  </a:cubicBezTo>
                  <a:cubicBezTo>
                    <a:pt x="91752" y="98512"/>
                    <a:pt x="94034" y="101985"/>
                    <a:pt x="96447" y="105091"/>
                  </a:cubicBezTo>
                  <a:cubicBezTo>
                    <a:pt x="91651" y="105871"/>
                    <a:pt x="86584" y="107785"/>
                    <a:pt x="82217" y="109722"/>
                  </a:cubicBezTo>
                  <a:cubicBezTo>
                    <a:pt x="77570" y="109451"/>
                    <a:pt x="72886" y="109369"/>
                    <a:pt x="68247" y="109030"/>
                  </a:cubicBezTo>
                  <a:cubicBezTo>
                    <a:pt x="68310" y="108934"/>
                    <a:pt x="68374" y="108835"/>
                    <a:pt x="68434" y="108748"/>
                  </a:cubicBezTo>
                  <a:cubicBezTo>
                    <a:pt x="68780" y="108233"/>
                    <a:pt x="69159" y="107647"/>
                    <a:pt x="69347" y="107046"/>
                  </a:cubicBezTo>
                  <a:cubicBezTo>
                    <a:pt x="70213" y="107314"/>
                    <a:pt x="71121" y="107425"/>
                    <a:pt x="72066" y="107425"/>
                  </a:cubicBezTo>
                  <a:cubicBezTo>
                    <a:pt x="72540" y="107425"/>
                    <a:pt x="73023" y="107397"/>
                    <a:pt x="73516" y="107347"/>
                  </a:cubicBezTo>
                  <a:cubicBezTo>
                    <a:pt x="75727" y="107121"/>
                    <a:pt x="78842" y="106957"/>
                    <a:pt x="80301" y="105086"/>
                  </a:cubicBezTo>
                  <a:cubicBezTo>
                    <a:pt x="80387" y="104977"/>
                    <a:pt x="80385" y="104854"/>
                    <a:pt x="80351" y="104742"/>
                  </a:cubicBezTo>
                  <a:cubicBezTo>
                    <a:pt x="80358" y="104713"/>
                    <a:pt x="80373" y="104690"/>
                    <a:pt x="80376" y="104658"/>
                  </a:cubicBezTo>
                  <a:cubicBezTo>
                    <a:pt x="80468" y="103330"/>
                    <a:pt x="79178" y="102937"/>
                    <a:pt x="77838" y="102937"/>
                  </a:cubicBezTo>
                  <a:cubicBezTo>
                    <a:pt x="77589" y="102937"/>
                    <a:pt x="77339" y="102950"/>
                    <a:pt x="77096" y="102974"/>
                  </a:cubicBezTo>
                  <a:cubicBezTo>
                    <a:pt x="78074" y="101505"/>
                    <a:pt x="79069" y="100124"/>
                    <a:pt x="80351" y="98867"/>
                  </a:cubicBezTo>
                  <a:cubicBezTo>
                    <a:pt x="81396" y="97842"/>
                    <a:pt x="83003" y="96881"/>
                    <a:pt x="83735" y="95584"/>
                  </a:cubicBezTo>
                  <a:cubicBezTo>
                    <a:pt x="83961" y="95504"/>
                    <a:pt x="84141" y="95296"/>
                    <a:pt x="84052" y="95007"/>
                  </a:cubicBezTo>
                  <a:cubicBezTo>
                    <a:pt x="83843" y="94336"/>
                    <a:pt x="83435" y="94066"/>
                    <a:pt x="82910" y="94066"/>
                  </a:cubicBezTo>
                  <a:cubicBezTo>
                    <a:pt x="82650" y="94066"/>
                    <a:pt x="82361" y="94132"/>
                    <a:pt x="82054" y="94249"/>
                  </a:cubicBezTo>
                  <a:cubicBezTo>
                    <a:pt x="81773" y="93736"/>
                    <a:pt x="81266" y="93560"/>
                    <a:pt x="80705" y="93560"/>
                  </a:cubicBezTo>
                  <a:cubicBezTo>
                    <a:pt x="80211" y="93560"/>
                    <a:pt x="79674" y="93696"/>
                    <a:pt x="79211" y="93859"/>
                  </a:cubicBezTo>
                  <a:cubicBezTo>
                    <a:pt x="79134" y="93262"/>
                    <a:pt x="78490" y="93080"/>
                    <a:pt x="77775" y="93080"/>
                  </a:cubicBezTo>
                  <a:cubicBezTo>
                    <a:pt x="77114" y="93080"/>
                    <a:pt x="76392" y="93235"/>
                    <a:pt x="76001" y="93362"/>
                  </a:cubicBezTo>
                  <a:cubicBezTo>
                    <a:pt x="75686" y="93463"/>
                    <a:pt x="75384" y="93601"/>
                    <a:pt x="75091" y="93757"/>
                  </a:cubicBezTo>
                  <a:cubicBezTo>
                    <a:pt x="74743" y="93138"/>
                    <a:pt x="74253" y="92881"/>
                    <a:pt x="73683" y="92881"/>
                  </a:cubicBezTo>
                  <a:cubicBezTo>
                    <a:pt x="71766" y="92881"/>
                    <a:pt x="68945" y="95780"/>
                    <a:pt x="67573" y="97531"/>
                  </a:cubicBezTo>
                  <a:cubicBezTo>
                    <a:pt x="67522" y="96355"/>
                    <a:pt x="67462" y="95179"/>
                    <a:pt x="67415" y="94005"/>
                  </a:cubicBezTo>
                  <a:cubicBezTo>
                    <a:pt x="69122" y="93363"/>
                    <a:pt x="70731" y="92440"/>
                    <a:pt x="72380" y="91666"/>
                  </a:cubicBezTo>
                  <a:cubicBezTo>
                    <a:pt x="74261" y="90782"/>
                    <a:pt x="76458" y="90214"/>
                    <a:pt x="78171" y="89036"/>
                  </a:cubicBezTo>
                  <a:close/>
                  <a:moveTo>
                    <a:pt x="63494" y="106874"/>
                  </a:moveTo>
                  <a:cubicBezTo>
                    <a:pt x="63853" y="107955"/>
                    <a:pt x="64368" y="109027"/>
                    <a:pt x="64876" y="110028"/>
                  </a:cubicBezTo>
                  <a:cubicBezTo>
                    <a:pt x="64990" y="110253"/>
                    <a:pt x="65163" y="110346"/>
                    <a:pt x="65340" y="110346"/>
                  </a:cubicBezTo>
                  <a:cubicBezTo>
                    <a:pt x="65612" y="110346"/>
                    <a:pt x="65891" y="110125"/>
                    <a:pt x="65967" y="109827"/>
                  </a:cubicBezTo>
                  <a:cubicBezTo>
                    <a:pt x="66291" y="109897"/>
                    <a:pt x="66618" y="109940"/>
                    <a:pt x="66943" y="110002"/>
                  </a:cubicBezTo>
                  <a:cubicBezTo>
                    <a:pt x="66991" y="110037"/>
                    <a:pt x="67046" y="110061"/>
                    <a:pt x="67110" y="110061"/>
                  </a:cubicBezTo>
                  <a:cubicBezTo>
                    <a:pt x="67137" y="110061"/>
                    <a:pt x="67165" y="110057"/>
                    <a:pt x="67195" y="110048"/>
                  </a:cubicBezTo>
                  <a:lnTo>
                    <a:pt x="67196" y="110048"/>
                  </a:lnTo>
                  <a:cubicBezTo>
                    <a:pt x="74453" y="111383"/>
                    <a:pt x="81814" y="110771"/>
                    <a:pt x="89136" y="111565"/>
                  </a:cubicBezTo>
                  <a:cubicBezTo>
                    <a:pt x="89457" y="112118"/>
                    <a:pt x="89803" y="112662"/>
                    <a:pt x="89967" y="113288"/>
                  </a:cubicBezTo>
                  <a:cubicBezTo>
                    <a:pt x="90223" y="114275"/>
                    <a:pt x="90129" y="115417"/>
                    <a:pt x="90118" y="116431"/>
                  </a:cubicBezTo>
                  <a:cubicBezTo>
                    <a:pt x="90105" y="117747"/>
                    <a:pt x="89839" y="118992"/>
                    <a:pt x="89683" y="120266"/>
                  </a:cubicBezTo>
                  <a:cubicBezTo>
                    <a:pt x="82643" y="120010"/>
                    <a:pt x="75606" y="119693"/>
                    <a:pt x="68567" y="119403"/>
                  </a:cubicBezTo>
                  <a:cubicBezTo>
                    <a:pt x="64533" y="119237"/>
                    <a:pt x="60840" y="119394"/>
                    <a:pt x="57442" y="117019"/>
                  </a:cubicBezTo>
                  <a:cubicBezTo>
                    <a:pt x="54552" y="114997"/>
                    <a:pt x="53659" y="111794"/>
                    <a:pt x="52127" y="108717"/>
                  </a:cubicBezTo>
                  <a:lnTo>
                    <a:pt x="52127" y="108717"/>
                  </a:lnTo>
                  <a:cubicBezTo>
                    <a:pt x="52315" y="108727"/>
                    <a:pt x="52503" y="108732"/>
                    <a:pt x="52692" y="108732"/>
                  </a:cubicBezTo>
                  <a:cubicBezTo>
                    <a:pt x="53817" y="108732"/>
                    <a:pt x="54960" y="108562"/>
                    <a:pt x="56115" y="108389"/>
                  </a:cubicBezTo>
                  <a:cubicBezTo>
                    <a:pt x="58606" y="108017"/>
                    <a:pt x="61062" y="107495"/>
                    <a:pt x="63494" y="106874"/>
                  </a:cubicBezTo>
                  <a:close/>
                  <a:moveTo>
                    <a:pt x="98101" y="109082"/>
                  </a:moveTo>
                  <a:cubicBezTo>
                    <a:pt x="99731" y="109082"/>
                    <a:pt x="97605" y="112247"/>
                    <a:pt x="97145" y="112687"/>
                  </a:cubicBezTo>
                  <a:cubicBezTo>
                    <a:pt x="97044" y="112782"/>
                    <a:pt x="97016" y="112892"/>
                    <a:pt x="97029" y="112996"/>
                  </a:cubicBezTo>
                  <a:cubicBezTo>
                    <a:pt x="96966" y="113196"/>
                    <a:pt x="97051" y="113440"/>
                    <a:pt x="97306" y="113440"/>
                  </a:cubicBezTo>
                  <a:cubicBezTo>
                    <a:pt x="97313" y="113440"/>
                    <a:pt x="97320" y="113440"/>
                    <a:pt x="97327" y="113439"/>
                  </a:cubicBezTo>
                  <a:cubicBezTo>
                    <a:pt x="97820" y="113413"/>
                    <a:pt x="98338" y="113398"/>
                    <a:pt x="98870" y="113398"/>
                  </a:cubicBezTo>
                  <a:cubicBezTo>
                    <a:pt x="102288" y="113398"/>
                    <a:pt x="106281" y="114055"/>
                    <a:pt x="108045" y="116966"/>
                  </a:cubicBezTo>
                  <a:cubicBezTo>
                    <a:pt x="108027" y="116956"/>
                    <a:pt x="108009" y="116946"/>
                    <a:pt x="107991" y="116937"/>
                  </a:cubicBezTo>
                  <a:cubicBezTo>
                    <a:pt x="106625" y="116228"/>
                    <a:pt x="105018" y="115595"/>
                    <a:pt x="103468" y="115556"/>
                  </a:cubicBezTo>
                  <a:cubicBezTo>
                    <a:pt x="103465" y="115556"/>
                    <a:pt x="103462" y="115556"/>
                    <a:pt x="103458" y="115556"/>
                  </a:cubicBezTo>
                  <a:cubicBezTo>
                    <a:pt x="103094" y="115556"/>
                    <a:pt x="103071" y="116057"/>
                    <a:pt x="103385" y="116174"/>
                  </a:cubicBezTo>
                  <a:cubicBezTo>
                    <a:pt x="104907" y="116738"/>
                    <a:pt x="108683" y="117271"/>
                    <a:pt x="109215" y="119209"/>
                  </a:cubicBezTo>
                  <a:cubicBezTo>
                    <a:pt x="108381" y="118728"/>
                    <a:pt x="107241" y="118625"/>
                    <a:pt x="106323" y="118407"/>
                  </a:cubicBezTo>
                  <a:cubicBezTo>
                    <a:pt x="105216" y="118143"/>
                    <a:pt x="104100" y="117798"/>
                    <a:pt x="102965" y="117689"/>
                  </a:cubicBezTo>
                  <a:cubicBezTo>
                    <a:pt x="102952" y="117688"/>
                    <a:pt x="102939" y="117687"/>
                    <a:pt x="102927" y="117687"/>
                  </a:cubicBezTo>
                  <a:cubicBezTo>
                    <a:pt x="102565" y="117687"/>
                    <a:pt x="102573" y="118213"/>
                    <a:pt x="102878" y="118336"/>
                  </a:cubicBezTo>
                  <a:cubicBezTo>
                    <a:pt x="104045" y="118803"/>
                    <a:pt x="105346" y="119023"/>
                    <a:pt x="106566" y="119325"/>
                  </a:cubicBezTo>
                  <a:cubicBezTo>
                    <a:pt x="107622" y="119586"/>
                    <a:pt x="109809" y="119930"/>
                    <a:pt x="109316" y="121316"/>
                  </a:cubicBezTo>
                  <a:cubicBezTo>
                    <a:pt x="108804" y="120738"/>
                    <a:pt x="107980" y="120500"/>
                    <a:pt x="107180" y="120363"/>
                  </a:cubicBezTo>
                  <a:cubicBezTo>
                    <a:pt x="106311" y="120213"/>
                    <a:pt x="105319" y="119996"/>
                    <a:pt x="104378" y="119996"/>
                  </a:cubicBezTo>
                  <a:cubicBezTo>
                    <a:pt x="103955" y="119996"/>
                    <a:pt x="103542" y="120040"/>
                    <a:pt x="103155" y="120154"/>
                  </a:cubicBezTo>
                  <a:cubicBezTo>
                    <a:pt x="102775" y="120266"/>
                    <a:pt x="102848" y="120839"/>
                    <a:pt x="103249" y="120845"/>
                  </a:cubicBezTo>
                  <a:cubicBezTo>
                    <a:pt x="104296" y="120860"/>
                    <a:pt x="105275" y="121069"/>
                    <a:pt x="106303" y="121235"/>
                  </a:cubicBezTo>
                  <a:cubicBezTo>
                    <a:pt x="107209" y="121383"/>
                    <a:pt x="107983" y="121498"/>
                    <a:pt x="108639" y="122070"/>
                  </a:cubicBezTo>
                  <a:cubicBezTo>
                    <a:pt x="106679" y="122470"/>
                    <a:pt x="104749" y="122622"/>
                    <a:pt x="102797" y="122622"/>
                  </a:cubicBezTo>
                  <a:cubicBezTo>
                    <a:pt x="101705" y="122622"/>
                    <a:pt x="100607" y="122574"/>
                    <a:pt x="99493" y="122496"/>
                  </a:cubicBezTo>
                  <a:cubicBezTo>
                    <a:pt x="96133" y="122262"/>
                    <a:pt x="94011" y="120951"/>
                    <a:pt x="91179" y="119298"/>
                  </a:cubicBezTo>
                  <a:cubicBezTo>
                    <a:pt x="91466" y="117992"/>
                    <a:pt x="91432" y="116551"/>
                    <a:pt x="91391" y="115301"/>
                  </a:cubicBezTo>
                  <a:cubicBezTo>
                    <a:pt x="91367" y="114517"/>
                    <a:pt x="91289" y="113775"/>
                    <a:pt x="91102" y="113090"/>
                  </a:cubicBezTo>
                  <a:cubicBezTo>
                    <a:pt x="92638" y="112875"/>
                    <a:pt x="94378" y="111806"/>
                    <a:pt x="95481" y="110976"/>
                  </a:cubicBezTo>
                  <a:cubicBezTo>
                    <a:pt x="96108" y="110506"/>
                    <a:pt x="96995" y="109272"/>
                    <a:pt x="97743" y="109122"/>
                  </a:cubicBezTo>
                  <a:cubicBezTo>
                    <a:pt x="97878" y="109095"/>
                    <a:pt x="97997" y="109082"/>
                    <a:pt x="98101" y="109082"/>
                  </a:cubicBezTo>
                  <a:close/>
                  <a:moveTo>
                    <a:pt x="98095" y="105621"/>
                  </a:moveTo>
                  <a:cubicBezTo>
                    <a:pt x="98118" y="105632"/>
                    <a:pt x="98137" y="105647"/>
                    <a:pt x="98165" y="105653"/>
                  </a:cubicBezTo>
                  <a:cubicBezTo>
                    <a:pt x="103584" y="106769"/>
                    <a:pt x="109039" y="107402"/>
                    <a:pt x="113925" y="110243"/>
                  </a:cubicBezTo>
                  <a:cubicBezTo>
                    <a:pt x="118268" y="112768"/>
                    <a:pt x="121343" y="116552"/>
                    <a:pt x="124728" y="120120"/>
                  </a:cubicBezTo>
                  <a:cubicBezTo>
                    <a:pt x="112299" y="123707"/>
                    <a:pt x="100085" y="129024"/>
                    <a:pt x="87152" y="130480"/>
                  </a:cubicBezTo>
                  <a:cubicBezTo>
                    <a:pt x="87149" y="130478"/>
                    <a:pt x="87149" y="130475"/>
                    <a:pt x="87146" y="130473"/>
                  </a:cubicBezTo>
                  <a:cubicBezTo>
                    <a:pt x="87081" y="130422"/>
                    <a:pt x="87016" y="130369"/>
                    <a:pt x="86952" y="130317"/>
                  </a:cubicBezTo>
                  <a:cubicBezTo>
                    <a:pt x="86913" y="130264"/>
                    <a:pt x="86861" y="130222"/>
                    <a:pt x="86799" y="130196"/>
                  </a:cubicBezTo>
                  <a:cubicBezTo>
                    <a:pt x="83027" y="127206"/>
                    <a:pt x="79292" y="123948"/>
                    <a:pt x="75284" y="121247"/>
                  </a:cubicBezTo>
                  <a:lnTo>
                    <a:pt x="75284" y="121247"/>
                  </a:lnTo>
                  <a:cubicBezTo>
                    <a:pt x="80125" y="121333"/>
                    <a:pt x="84984" y="121272"/>
                    <a:pt x="89705" y="121442"/>
                  </a:cubicBezTo>
                  <a:cubicBezTo>
                    <a:pt x="89785" y="121520"/>
                    <a:pt x="89895" y="121570"/>
                    <a:pt x="90001" y="121570"/>
                  </a:cubicBezTo>
                  <a:cubicBezTo>
                    <a:pt x="90087" y="121570"/>
                    <a:pt x="90169" y="121537"/>
                    <a:pt x="90230" y="121460"/>
                  </a:cubicBezTo>
                  <a:cubicBezTo>
                    <a:pt x="90241" y="121446"/>
                    <a:pt x="90248" y="121430"/>
                    <a:pt x="90259" y="121416"/>
                  </a:cubicBezTo>
                  <a:cubicBezTo>
                    <a:pt x="90491" y="121335"/>
                    <a:pt x="90610" y="121112"/>
                    <a:pt x="90609" y="120881"/>
                  </a:cubicBezTo>
                  <a:cubicBezTo>
                    <a:pt x="90756" y="120616"/>
                    <a:pt x="90870" y="120332"/>
                    <a:pt x="90971" y="120040"/>
                  </a:cubicBezTo>
                  <a:cubicBezTo>
                    <a:pt x="92993" y="121716"/>
                    <a:pt x="95209" y="123173"/>
                    <a:pt x="97868" y="123408"/>
                  </a:cubicBezTo>
                  <a:cubicBezTo>
                    <a:pt x="99470" y="123549"/>
                    <a:pt x="101183" y="123692"/>
                    <a:pt x="102893" y="123692"/>
                  </a:cubicBezTo>
                  <a:cubicBezTo>
                    <a:pt x="105116" y="123692"/>
                    <a:pt x="107335" y="123450"/>
                    <a:pt x="109301" y="122651"/>
                  </a:cubicBezTo>
                  <a:cubicBezTo>
                    <a:pt x="109333" y="122637"/>
                    <a:pt x="109347" y="122611"/>
                    <a:pt x="109373" y="122592"/>
                  </a:cubicBezTo>
                  <a:cubicBezTo>
                    <a:pt x="109584" y="122546"/>
                    <a:pt x="109770" y="122331"/>
                    <a:pt x="109730" y="122101"/>
                  </a:cubicBezTo>
                  <a:cubicBezTo>
                    <a:pt x="110296" y="121436"/>
                    <a:pt x="110348" y="120536"/>
                    <a:pt x="109906" y="119852"/>
                  </a:cubicBezTo>
                  <a:cubicBezTo>
                    <a:pt x="110018" y="119794"/>
                    <a:pt x="110101" y="119686"/>
                    <a:pt x="110088" y="119514"/>
                  </a:cubicBezTo>
                  <a:cubicBezTo>
                    <a:pt x="110032" y="118739"/>
                    <a:pt x="109690" y="118180"/>
                    <a:pt x="109193" y="117732"/>
                  </a:cubicBezTo>
                  <a:cubicBezTo>
                    <a:pt x="109086" y="114057"/>
                    <a:pt x="103867" y="112408"/>
                    <a:pt x="99993" y="112408"/>
                  </a:cubicBezTo>
                  <a:cubicBezTo>
                    <a:pt x="99389" y="112408"/>
                    <a:pt x="98818" y="112448"/>
                    <a:pt x="98304" y="112527"/>
                  </a:cubicBezTo>
                  <a:cubicBezTo>
                    <a:pt x="99293" y="111133"/>
                    <a:pt x="100600" y="108465"/>
                    <a:pt x="98875" y="107954"/>
                  </a:cubicBezTo>
                  <a:cubicBezTo>
                    <a:pt x="98767" y="107922"/>
                    <a:pt x="98657" y="107908"/>
                    <a:pt x="98545" y="107908"/>
                  </a:cubicBezTo>
                  <a:cubicBezTo>
                    <a:pt x="97759" y="107908"/>
                    <a:pt x="96886" y="108614"/>
                    <a:pt x="96370" y="109045"/>
                  </a:cubicBezTo>
                  <a:cubicBezTo>
                    <a:pt x="94764" y="110390"/>
                    <a:pt x="92947" y="111872"/>
                    <a:pt x="90814" y="112272"/>
                  </a:cubicBezTo>
                  <a:cubicBezTo>
                    <a:pt x="90568" y="111735"/>
                    <a:pt x="90212" y="111256"/>
                    <a:pt x="89767" y="110867"/>
                  </a:cubicBezTo>
                  <a:cubicBezTo>
                    <a:pt x="89748" y="110628"/>
                    <a:pt x="89618" y="110410"/>
                    <a:pt x="89342" y="110373"/>
                  </a:cubicBezTo>
                  <a:cubicBezTo>
                    <a:pt x="87778" y="110160"/>
                    <a:pt x="86203" y="110013"/>
                    <a:pt x="84624" y="109890"/>
                  </a:cubicBezTo>
                  <a:cubicBezTo>
                    <a:pt x="89138" y="108637"/>
                    <a:pt x="93884" y="107377"/>
                    <a:pt x="98095" y="105621"/>
                  </a:cubicBezTo>
                  <a:close/>
                  <a:moveTo>
                    <a:pt x="68767" y="120991"/>
                  </a:moveTo>
                  <a:cubicBezTo>
                    <a:pt x="70467" y="121096"/>
                    <a:pt x="72172" y="121175"/>
                    <a:pt x="73886" y="121217"/>
                  </a:cubicBezTo>
                  <a:cubicBezTo>
                    <a:pt x="77640" y="124813"/>
                    <a:pt x="82012" y="127898"/>
                    <a:pt x="86092" y="131107"/>
                  </a:cubicBezTo>
                  <a:cubicBezTo>
                    <a:pt x="85990" y="132482"/>
                    <a:pt x="86063" y="133875"/>
                    <a:pt x="85929" y="135255"/>
                  </a:cubicBezTo>
                  <a:cubicBezTo>
                    <a:pt x="85926" y="135299"/>
                    <a:pt x="85917" y="135344"/>
                    <a:pt x="85911" y="135388"/>
                  </a:cubicBezTo>
                  <a:cubicBezTo>
                    <a:pt x="80385" y="130380"/>
                    <a:pt x="74370" y="125914"/>
                    <a:pt x="68767" y="120991"/>
                  </a:cubicBezTo>
                  <a:close/>
                  <a:moveTo>
                    <a:pt x="124776" y="121442"/>
                  </a:moveTo>
                  <a:lnTo>
                    <a:pt x="124776" y="121442"/>
                  </a:lnTo>
                  <a:cubicBezTo>
                    <a:pt x="124423" y="123467"/>
                    <a:pt x="124133" y="125447"/>
                    <a:pt x="123474" y="127429"/>
                  </a:cubicBezTo>
                  <a:cubicBezTo>
                    <a:pt x="111542" y="131265"/>
                    <a:pt x="100348" y="133336"/>
                    <a:pt x="87188" y="136782"/>
                  </a:cubicBezTo>
                  <a:cubicBezTo>
                    <a:pt x="87200" y="136643"/>
                    <a:pt x="87146" y="136509"/>
                    <a:pt x="87045" y="136416"/>
                  </a:cubicBezTo>
                  <a:cubicBezTo>
                    <a:pt x="87079" y="136136"/>
                    <a:pt x="87115" y="135853"/>
                    <a:pt x="87145" y="135586"/>
                  </a:cubicBezTo>
                  <a:cubicBezTo>
                    <a:pt x="87308" y="134179"/>
                    <a:pt x="87390" y="132658"/>
                    <a:pt x="87160" y="131235"/>
                  </a:cubicBezTo>
                  <a:cubicBezTo>
                    <a:pt x="87161" y="131234"/>
                    <a:pt x="87161" y="131232"/>
                    <a:pt x="87163" y="131231"/>
                  </a:cubicBezTo>
                  <a:cubicBezTo>
                    <a:pt x="87549" y="131247"/>
                    <a:pt x="87934" y="131255"/>
                    <a:pt x="88318" y="131255"/>
                  </a:cubicBezTo>
                  <a:cubicBezTo>
                    <a:pt x="94599" y="131255"/>
                    <a:pt x="100581" y="129163"/>
                    <a:pt x="106486" y="127127"/>
                  </a:cubicBezTo>
                  <a:cubicBezTo>
                    <a:pt x="112524" y="125045"/>
                    <a:pt x="118671" y="123274"/>
                    <a:pt x="124776" y="121442"/>
                  </a:cubicBezTo>
                  <a:close/>
                  <a:moveTo>
                    <a:pt x="45847" y="64449"/>
                  </a:moveTo>
                  <a:cubicBezTo>
                    <a:pt x="48075" y="66747"/>
                    <a:pt x="50620" y="68545"/>
                    <a:pt x="53671" y="70081"/>
                  </a:cubicBezTo>
                  <a:cubicBezTo>
                    <a:pt x="56293" y="71403"/>
                    <a:pt x="59323" y="72375"/>
                    <a:pt x="62447" y="72865"/>
                  </a:cubicBezTo>
                  <a:cubicBezTo>
                    <a:pt x="66810" y="77695"/>
                    <a:pt x="65615" y="84463"/>
                    <a:pt x="65805" y="90563"/>
                  </a:cubicBezTo>
                  <a:cubicBezTo>
                    <a:pt x="65952" y="95257"/>
                    <a:pt x="66225" y="99975"/>
                    <a:pt x="66897" y="104626"/>
                  </a:cubicBezTo>
                  <a:cubicBezTo>
                    <a:pt x="62493" y="105980"/>
                    <a:pt x="57485" y="107512"/>
                    <a:pt x="52731" y="107512"/>
                  </a:cubicBezTo>
                  <a:cubicBezTo>
                    <a:pt x="51902" y="107512"/>
                    <a:pt x="51080" y="107465"/>
                    <a:pt x="50271" y="107363"/>
                  </a:cubicBezTo>
                  <a:cubicBezTo>
                    <a:pt x="49782" y="103790"/>
                    <a:pt x="48880" y="100303"/>
                    <a:pt x="48539" y="96703"/>
                  </a:cubicBezTo>
                  <a:cubicBezTo>
                    <a:pt x="48261" y="93774"/>
                    <a:pt x="48449" y="90826"/>
                    <a:pt x="47740" y="87956"/>
                  </a:cubicBezTo>
                  <a:cubicBezTo>
                    <a:pt x="47685" y="87735"/>
                    <a:pt x="47493" y="87632"/>
                    <a:pt x="47301" y="87632"/>
                  </a:cubicBezTo>
                  <a:cubicBezTo>
                    <a:pt x="47063" y="87632"/>
                    <a:pt x="46824" y="87790"/>
                    <a:pt x="46840" y="88078"/>
                  </a:cubicBezTo>
                  <a:cubicBezTo>
                    <a:pt x="47212" y="94747"/>
                    <a:pt x="47372" y="101238"/>
                    <a:pt x="49210" y="107725"/>
                  </a:cubicBezTo>
                  <a:cubicBezTo>
                    <a:pt x="49213" y="107736"/>
                    <a:pt x="49220" y="107743"/>
                    <a:pt x="49224" y="107754"/>
                  </a:cubicBezTo>
                  <a:cubicBezTo>
                    <a:pt x="49219" y="107881"/>
                    <a:pt x="49278" y="108006"/>
                    <a:pt x="49443" y="108083"/>
                  </a:cubicBezTo>
                  <a:cubicBezTo>
                    <a:pt x="49936" y="108312"/>
                    <a:pt x="50433" y="108463"/>
                    <a:pt x="50934" y="108566"/>
                  </a:cubicBezTo>
                  <a:cubicBezTo>
                    <a:pt x="53057" y="114773"/>
                    <a:pt x="54793" y="119239"/>
                    <a:pt x="61786" y="120297"/>
                  </a:cubicBezTo>
                  <a:cubicBezTo>
                    <a:pt x="62476" y="120401"/>
                    <a:pt x="63176" y="120476"/>
                    <a:pt x="63873" y="120558"/>
                  </a:cubicBezTo>
                  <a:cubicBezTo>
                    <a:pt x="65712" y="122717"/>
                    <a:pt x="67687" y="124820"/>
                    <a:pt x="69741" y="126875"/>
                  </a:cubicBezTo>
                  <a:cubicBezTo>
                    <a:pt x="64163" y="130547"/>
                    <a:pt x="57803" y="133648"/>
                    <a:pt x="51507" y="135706"/>
                  </a:cubicBezTo>
                  <a:cubicBezTo>
                    <a:pt x="47772" y="136927"/>
                    <a:pt x="42470" y="138412"/>
                    <a:pt x="37652" y="138412"/>
                  </a:cubicBezTo>
                  <a:cubicBezTo>
                    <a:pt x="34782" y="138412"/>
                    <a:pt x="32084" y="137885"/>
                    <a:pt x="29991" y="136463"/>
                  </a:cubicBezTo>
                  <a:cubicBezTo>
                    <a:pt x="30472" y="134892"/>
                    <a:pt x="30578" y="133110"/>
                    <a:pt x="30725" y="131495"/>
                  </a:cubicBezTo>
                  <a:cubicBezTo>
                    <a:pt x="30790" y="130789"/>
                    <a:pt x="30826" y="130076"/>
                    <a:pt x="30830" y="129363"/>
                  </a:cubicBezTo>
                  <a:cubicBezTo>
                    <a:pt x="31366" y="130340"/>
                    <a:pt x="31935" y="131292"/>
                    <a:pt x="32580" y="132182"/>
                  </a:cubicBezTo>
                  <a:cubicBezTo>
                    <a:pt x="32671" y="132308"/>
                    <a:pt x="32797" y="132360"/>
                    <a:pt x="32922" y="132360"/>
                  </a:cubicBezTo>
                  <a:cubicBezTo>
                    <a:pt x="33210" y="132360"/>
                    <a:pt x="33486" y="132079"/>
                    <a:pt x="33279" y="131774"/>
                  </a:cubicBezTo>
                  <a:cubicBezTo>
                    <a:pt x="32167" y="130131"/>
                    <a:pt x="31254" y="128303"/>
                    <a:pt x="30490" y="126366"/>
                  </a:cubicBezTo>
                  <a:cubicBezTo>
                    <a:pt x="30465" y="126272"/>
                    <a:pt x="30455" y="126176"/>
                    <a:pt x="30427" y="126082"/>
                  </a:cubicBezTo>
                  <a:cubicBezTo>
                    <a:pt x="30407" y="126014"/>
                    <a:pt x="30360" y="125978"/>
                    <a:pt x="30316" y="125939"/>
                  </a:cubicBezTo>
                  <a:cubicBezTo>
                    <a:pt x="26634" y="116213"/>
                    <a:pt x="26957" y="103563"/>
                    <a:pt x="28754" y="94153"/>
                  </a:cubicBezTo>
                  <a:lnTo>
                    <a:pt x="28755" y="94153"/>
                  </a:lnTo>
                  <a:cubicBezTo>
                    <a:pt x="30916" y="82842"/>
                    <a:pt x="35916" y="70855"/>
                    <a:pt x="45847" y="64449"/>
                  </a:cubicBezTo>
                  <a:close/>
                  <a:moveTo>
                    <a:pt x="65492" y="120750"/>
                  </a:moveTo>
                  <a:lnTo>
                    <a:pt x="65492" y="120750"/>
                  </a:lnTo>
                  <a:cubicBezTo>
                    <a:pt x="66079" y="120807"/>
                    <a:pt x="66674" y="120836"/>
                    <a:pt x="67263" y="120880"/>
                  </a:cubicBezTo>
                  <a:cubicBezTo>
                    <a:pt x="70042" y="124105"/>
                    <a:pt x="73664" y="126704"/>
                    <a:pt x="76911" y="129426"/>
                  </a:cubicBezTo>
                  <a:cubicBezTo>
                    <a:pt x="79821" y="131865"/>
                    <a:pt x="82696" y="134374"/>
                    <a:pt x="85713" y="136683"/>
                  </a:cubicBezTo>
                  <a:cubicBezTo>
                    <a:pt x="85558" y="137537"/>
                    <a:pt x="85385" y="138398"/>
                    <a:pt x="85363" y="139244"/>
                  </a:cubicBezTo>
                  <a:cubicBezTo>
                    <a:pt x="80851" y="134910"/>
                    <a:pt x="76302" y="130444"/>
                    <a:pt x="71636" y="126168"/>
                  </a:cubicBezTo>
                  <a:lnTo>
                    <a:pt x="71636" y="126166"/>
                  </a:lnTo>
                  <a:cubicBezTo>
                    <a:pt x="71593" y="126105"/>
                    <a:pt x="71536" y="126053"/>
                    <a:pt x="71470" y="126015"/>
                  </a:cubicBezTo>
                  <a:cubicBezTo>
                    <a:pt x="69501" y="124215"/>
                    <a:pt x="67509" y="122460"/>
                    <a:pt x="65492" y="120750"/>
                  </a:cubicBezTo>
                  <a:close/>
                  <a:moveTo>
                    <a:pt x="123664" y="128684"/>
                  </a:moveTo>
                  <a:cubicBezTo>
                    <a:pt x="123696" y="128776"/>
                    <a:pt x="123732" y="128866"/>
                    <a:pt x="123755" y="128961"/>
                  </a:cubicBezTo>
                  <a:cubicBezTo>
                    <a:pt x="123846" y="129322"/>
                    <a:pt x="123855" y="129695"/>
                    <a:pt x="123846" y="130066"/>
                  </a:cubicBezTo>
                  <a:cubicBezTo>
                    <a:pt x="111448" y="133240"/>
                    <a:pt x="101757" y="136617"/>
                    <a:pt x="86148" y="139789"/>
                  </a:cubicBezTo>
                  <a:cubicBezTo>
                    <a:pt x="86519" y="139153"/>
                    <a:pt x="86728" y="138412"/>
                    <a:pt x="86869" y="137654"/>
                  </a:cubicBezTo>
                  <a:cubicBezTo>
                    <a:pt x="102008" y="134880"/>
                    <a:pt x="112776" y="131455"/>
                    <a:pt x="123664" y="128684"/>
                  </a:cubicBezTo>
                  <a:close/>
                  <a:moveTo>
                    <a:pt x="70518" y="127650"/>
                  </a:moveTo>
                  <a:cubicBezTo>
                    <a:pt x="74323" y="131393"/>
                    <a:pt x="78383" y="134955"/>
                    <a:pt x="82430" y="138310"/>
                  </a:cubicBezTo>
                  <a:cubicBezTo>
                    <a:pt x="80636" y="139154"/>
                    <a:pt x="78870" y="140007"/>
                    <a:pt x="77100" y="140820"/>
                  </a:cubicBezTo>
                  <a:cubicBezTo>
                    <a:pt x="72938" y="142745"/>
                    <a:pt x="66129" y="144510"/>
                    <a:pt x="58869" y="144510"/>
                  </a:cubicBezTo>
                  <a:cubicBezTo>
                    <a:pt x="52480" y="144510"/>
                    <a:pt x="45743" y="143143"/>
                    <a:pt x="40153" y="139314"/>
                  </a:cubicBezTo>
                  <a:cubicBezTo>
                    <a:pt x="40464" y="139274"/>
                    <a:pt x="40777" y="139235"/>
                    <a:pt x="41088" y="139187"/>
                  </a:cubicBezTo>
                  <a:cubicBezTo>
                    <a:pt x="41116" y="139221"/>
                    <a:pt x="41146" y="139249"/>
                    <a:pt x="41175" y="139283"/>
                  </a:cubicBezTo>
                  <a:cubicBezTo>
                    <a:pt x="41308" y="139218"/>
                    <a:pt x="41452" y="139176"/>
                    <a:pt x="41601" y="139158"/>
                  </a:cubicBezTo>
                  <a:cubicBezTo>
                    <a:pt x="41822" y="139125"/>
                    <a:pt x="42042" y="139105"/>
                    <a:pt x="42264" y="139089"/>
                  </a:cubicBezTo>
                  <a:cubicBezTo>
                    <a:pt x="42233" y="139062"/>
                    <a:pt x="42202" y="139036"/>
                    <a:pt x="42171" y="139010"/>
                  </a:cubicBezTo>
                  <a:cubicBezTo>
                    <a:pt x="43828" y="138717"/>
                    <a:pt x="45448" y="138356"/>
                    <a:pt x="46950" y="138049"/>
                  </a:cubicBezTo>
                  <a:cubicBezTo>
                    <a:pt x="55019" y="136404"/>
                    <a:pt x="63719" y="132427"/>
                    <a:pt x="70518" y="127650"/>
                  </a:cubicBezTo>
                  <a:close/>
                  <a:moveTo>
                    <a:pt x="120178" y="138001"/>
                  </a:moveTo>
                  <a:cubicBezTo>
                    <a:pt x="124581" y="138001"/>
                    <a:pt x="119643" y="142858"/>
                    <a:pt x="118168" y="143841"/>
                  </a:cubicBezTo>
                  <a:cubicBezTo>
                    <a:pt x="116448" y="144988"/>
                    <a:pt x="114593" y="145723"/>
                    <a:pt x="112697" y="146476"/>
                  </a:cubicBezTo>
                  <a:cubicBezTo>
                    <a:pt x="112186" y="143868"/>
                    <a:pt x="111610" y="141273"/>
                    <a:pt x="110932" y="138715"/>
                  </a:cubicBezTo>
                  <a:lnTo>
                    <a:pt x="110932" y="138715"/>
                  </a:lnTo>
                  <a:cubicBezTo>
                    <a:pt x="111659" y="138966"/>
                    <a:pt x="112373" y="139063"/>
                    <a:pt x="113083" y="139063"/>
                  </a:cubicBezTo>
                  <a:cubicBezTo>
                    <a:pt x="115290" y="139063"/>
                    <a:pt x="117455" y="138129"/>
                    <a:pt x="119840" y="138010"/>
                  </a:cubicBezTo>
                  <a:cubicBezTo>
                    <a:pt x="119958" y="138004"/>
                    <a:pt x="120071" y="138001"/>
                    <a:pt x="120178" y="138001"/>
                  </a:cubicBezTo>
                  <a:close/>
                  <a:moveTo>
                    <a:pt x="31453" y="138492"/>
                  </a:moveTo>
                  <a:cubicBezTo>
                    <a:pt x="33158" y="139251"/>
                    <a:pt x="35036" y="139531"/>
                    <a:pt x="36969" y="139531"/>
                  </a:cubicBezTo>
                  <a:cubicBezTo>
                    <a:pt x="37561" y="139531"/>
                    <a:pt x="38158" y="139505"/>
                    <a:pt x="38757" y="139458"/>
                  </a:cubicBezTo>
                  <a:cubicBezTo>
                    <a:pt x="43636" y="145167"/>
                    <a:pt x="55892" y="146072"/>
                    <a:pt x="62017" y="146072"/>
                  </a:cubicBezTo>
                  <a:cubicBezTo>
                    <a:pt x="63983" y="146072"/>
                    <a:pt x="65318" y="145978"/>
                    <a:pt x="65575" y="145921"/>
                  </a:cubicBezTo>
                  <a:lnTo>
                    <a:pt x="65575" y="145921"/>
                  </a:lnTo>
                  <a:cubicBezTo>
                    <a:pt x="64213" y="146817"/>
                    <a:pt x="62903" y="147780"/>
                    <a:pt x="61735" y="148818"/>
                  </a:cubicBezTo>
                  <a:cubicBezTo>
                    <a:pt x="44966" y="148515"/>
                    <a:pt x="34587" y="147946"/>
                    <a:pt x="17361" y="146948"/>
                  </a:cubicBezTo>
                  <a:cubicBezTo>
                    <a:pt x="19544" y="145923"/>
                    <a:pt x="21623" y="144445"/>
                    <a:pt x="23631" y="143279"/>
                  </a:cubicBezTo>
                  <a:cubicBezTo>
                    <a:pt x="26260" y="141752"/>
                    <a:pt x="29023" y="140330"/>
                    <a:pt x="31453" y="138492"/>
                  </a:cubicBezTo>
                  <a:close/>
                  <a:moveTo>
                    <a:pt x="29162" y="134884"/>
                  </a:moveTo>
                  <a:lnTo>
                    <a:pt x="29162" y="134884"/>
                  </a:lnTo>
                  <a:cubicBezTo>
                    <a:pt x="29103" y="135529"/>
                    <a:pt x="29069" y="136172"/>
                    <a:pt x="29131" y="136802"/>
                  </a:cubicBezTo>
                  <a:cubicBezTo>
                    <a:pt x="29136" y="136865"/>
                    <a:pt x="29171" y="136903"/>
                    <a:pt x="29197" y="136952"/>
                  </a:cubicBezTo>
                  <a:cubicBezTo>
                    <a:pt x="29201" y="137072"/>
                    <a:pt x="29259" y="137182"/>
                    <a:pt x="29355" y="137255"/>
                  </a:cubicBezTo>
                  <a:cubicBezTo>
                    <a:pt x="29695" y="137525"/>
                    <a:pt x="30054" y="137751"/>
                    <a:pt x="30416" y="137966"/>
                  </a:cubicBezTo>
                  <a:cubicBezTo>
                    <a:pt x="27816" y="139108"/>
                    <a:pt x="25361" y="140635"/>
                    <a:pt x="22895" y="142019"/>
                  </a:cubicBezTo>
                  <a:cubicBezTo>
                    <a:pt x="20118" y="143579"/>
                    <a:pt x="16785" y="144937"/>
                    <a:pt x="14522" y="147198"/>
                  </a:cubicBezTo>
                  <a:cubicBezTo>
                    <a:pt x="14265" y="147456"/>
                    <a:pt x="14480" y="147875"/>
                    <a:pt x="14808" y="147875"/>
                  </a:cubicBezTo>
                  <a:cubicBezTo>
                    <a:pt x="14841" y="147875"/>
                    <a:pt x="14874" y="147871"/>
                    <a:pt x="14909" y="147862"/>
                  </a:cubicBezTo>
                  <a:cubicBezTo>
                    <a:pt x="14945" y="147853"/>
                    <a:pt x="14979" y="147839"/>
                    <a:pt x="15015" y="147830"/>
                  </a:cubicBezTo>
                  <a:cubicBezTo>
                    <a:pt x="15047" y="147840"/>
                    <a:pt x="15076" y="147856"/>
                    <a:pt x="15115" y="147861"/>
                  </a:cubicBezTo>
                  <a:cubicBezTo>
                    <a:pt x="30607" y="149766"/>
                    <a:pt x="46711" y="149809"/>
                    <a:pt x="62313" y="150239"/>
                  </a:cubicBezTo>
                  <a:cubicBezTo>
                    <a:pt x="62321" y="150239"/>
                    <a:pt x="62329" y="150239"/>
                    <a:pt x="62337" y="150239"/>
                  </a:cubicBezTo>
                  <a:cubicBezTo>
                    <a:pt x="62834" y="150239"/>
                    <a:pt x="63031" y="149807"/>
                    <a:pt x="62954" y="149425"/>
                  </a:cubicBezTo>
                  <a:cubicBezTo>
                    <a:pt x="64173" y="148636"/>
                    <a:pt x="65329" y="147683"/>
                    <a:pt x="66482" y="146842"/>
                  </a:cubicBezTo>
                  <a:cubicBezTo>
                    <a:pt x="67265" y="146270"/>
                    <a:pt x="68035" y="145684"/>
                    <a:pt x="68791" y="145084"/>
                  </a:cubicBezTo>
                  <a:cubicBezTo>
                    <a:pt x="73830" y="143604"/>
                    <a:pt x="78784" y="141404"/>
                    <a:pt x="83244" y="139283"/>
                  </a:cubicBezTo>
                  <a:cubicBezTo>
                    <a:pt x="83317" y="139248"/>
                    <a:pt x="83383" y="139198"/>
                    <a:pt x="83436" y="139136"/>
                  </a:cubicBezTo>
                  <a:cubicBezTo>
                    <a:pt x="83867" y="139490"/>
                    <a:pt x="84298" y="139846"/>
                    <a:pt x="84726" y="140196"/>
                  </a:cubicBezTo>
                  <a:cubicBezTo>
                    <a:pt x="77245" y="143780"/>
                    <a:pt x="69981" y="147896"/>
                    <a:pt x="62664" y="151804"/>
                  </a:cubicBezTo>
                  <a:cubicBezTo>
                    <a:pt x="62632" y="151797"/>
                    <a:pt x="62600" y="151793"/>
                    <a:pt x="62568" y="151793"/>
                  </a:cubicBezTo>
                  <a:cubicBezTo>
                    <a:pt x="62456" y="151793"/>
                    <a:pt x="62347" y="151836"/>
                    <a:pt x="62264" y="151916"/>
                  </a:cubicBezTo>
                  <a:cubicBezTo>
                    <a:pt x="62233" y="151908"/>
                    <a:pt x="62206" y="151894"/>
                    <a:pt x="62172" y="151891"/>
                  </a:cubicBezTo>
                  <a:cubicBezTo>
                    <a:pt x="42759" y="150546"/>
                    <a:pt x="23213" y="151199"/>
                    <a:pt x="3773" y="150027"/>
                  </a:cubicBezTo>
                  <a:cubicBezTo>
                    <a:pt x="12150" y="144835"/>
                    <a:pt x="21099" y="140567"/>
                    <a:pt x="29162" y="134884"/>
                  </a:cubicBezTo>
                  <a:close/>
                  <a:moveTo>
                    <a:pt x="109138" y="135433"/>
                  </a:moveTo>
                  <a:cubicBezTo>
                    <a:pt x="109279" y="136171"/>
                    <a:pt x="109435" y="136905"/>
                    <a:pt x="109583" y="137640"/>
                  </a:cubicBezTo>
                  <a:cubicBezTo>
                    <a:pt x="109499" y="137793"/>
                    <a:pt x="109514" y="137986"/>
                    <a:pt x="109679" y="138117"/>
                  </a:cubicBezTo>
                  <a:cubicBezTo>
                    <a:pt x="110896" y="144126"/>
                    <a:pt x="112273" y="150088"/>
                    <a:pt x="113238" y="156159"/>
                  </a:cubicBezTo>
                  <a:cubicBezTo>
                    <a:pt x="113241" y="156185"/>
                    <a:pt x="113257" y="156202"/>
                    <a:pt x="113264" y="156226"/>
                  </a:cubicBezTo>
                  <a:cubicBezTo>
                    <a:pt x="112422" y="157027"/>
                    <a:pt x="111749" y="157901"/>
                    <a:pt x="110595" y="158429"/>
                  </a:cubicBezTo>
                  <a:cubicBezTo>
                    <a:pt x="109184" y="159073"/>
                    <a:pt x="107695" y="159129"/>
                    <a:pt x="106200" y="159328"/>
                  </a:cubicBezTo>
                  <a:cubicBezTo>
                    <a:pt x="106181" y="159236"/>
                    <a:pt x="106140" y="159148"/>
                    <a:pt x="106082" y="159073"/>
                  </a:cubicBezTo>
                  <a:cubicBezTo>
                    <a:pt x="104314" y="156808"/>
                    <a:pt x="102910" y="154304"/>
                    <a:pt x="101594" y="151746"/>
                  </a:cubicBezTo>
                  <a:cubicBezTo>
                    <a:pt x="101581" y="151710"/>
                    <a:pt x="101563" y="151675"/>
                    <a:pt x="101540" y="151643"/>
                  </a:cubicBezTo>
                  <a:cubicBezTo>
                    <a:pt x="99329" y="147330"/>
                    <a:pt x="97364" y="142868"/>
                    <a:pt x="94349" y="139121"/>
                  </a:cubicBezTo>
                  <a:cubicBezTo>
                    <a:pt x="99293" y="138058"/>
                    <a:pt x="104229" y="136777"/>
                    <a:pt x="109138" y="135433"/>
                  </a:cubicBezTo>
                  <a:close/>
                  <a:moveTo>
                    <a:pt x="119791" y="155320"/>
                  </a:moveTo>
                  <a:cubicBezTo>
                    <a:pt x="120123" y="155320"/>
                    <a:pt x="120458" y="155331"/>
                    <a:pt x="120797" y="155356"/>
                  </a:cubicBezTo>
                  <a:cubicBezTo>
                    <a:pt x="122546" y="155487"/>
                    <a:pt x="124442" y="155847"/>
                    <a:pt x="125803" y="157055"/>
                  </a:cubicBezTo>
                  <a:cubicBezTo>
                    <a:pt x="126361" y="157551"/>
                    <a:pt x="126680" y="158189"/>
                    <a:pt x="127023" y="158823"/>
                  </a:cubicBezTo>
                  <a:cubicBezTo>
                    <a:pt x="125943" y="161445"/>
                    <a:pt x="121833" y="163630"/>
                    <a:pt x="119399" y="164869"/>
                  </a:cubicBezTo>
                  <a:cubicBezTo>
                    <a:pt x="117025" y="166079"/>
                    <a:pt x="114716" y="166499"/>
                    <a:pt x="112219" y="166499"/>
                  </a:cubicBezTo>
                  <a:cubicBezTo>
                    <a:pt x="111608" y="166499"/>
                    <a:pt x="110985" y="166474"/>
                    <a:pt x="110348" y="166429"/>
                  </a:cubicBezTo>
                  <a:cubicBezTo>
                    <a:pt x="109962" y="165181"/>
                    <a:pt x="109112" y="164005"/>
                    <a:pt x="108441" y="162901"/>
                  </a:cubicBezTo>
                  <a:cubicBezTo>
                    <a:pt x="107915" y="162037"/>
                    <a:pt x="107391" y="161125"/>
                    <a:pt x="106764" y="160312"/>
                  </a:cubicBezTo>
                  <a:lnTo>
                    <a:pt x="106764" y="160312"/>
                  </a:lnTo>
                  <a:cubicBezTo>
                    <a:pt x="106831" y="160314"/>
                    <a:pt x="106899" y="160314"/>
                    <a:pt x="106968" y="160314"/>
                  </a:cubicBezTo>
                  <a:cubicBezTo>
                    <a:pt x="109852" y="160314"/>
                    <a:pt x="113898" y="158912"/>
                    <a:pt x="114363" y="156076"/>
                  </a:cubicBezTo>
                  <a:cubicBezTo>
                    <a:pt x="114371" y="156031"/>
                    <a:pt x="114355" y="155997"/>
                    <a:pt x="114349" y="155958"/>
                  </a:cubicBezTo>
                  <a:cubicBezTo>
                    <a:pt x="114349" y="155946"/>
                    <a:pt x="114349" y="155934"/>
                    <a:pt x="114350" y="155923"/>
                  </a:cubicBezTo>
                  <a:cubicBezTo>
                    <a:pt x="116184" y="155671"/>
                    <a:pt x="117942" y="155320"/>
                    <a:pt x="119791" y="155320"/>
                  </a:cubicBezTo>
                  <a:close/>
                  <a:moveTo>
                    <a:pt x="95476" y="143229"/>
                  </a:moveTo>
                  <a:cubicBezTo>
                    <a:pt x="96162" y="144645"/>
                    <a:pt x="96861" y="146066"/>
                    <a:pt x="97579" y="147479"/>
                  </a:cubicBezTo>
                  <a:cubicBezTo>
                    <a:pt x="97577" y="147493"/>
                    <a:pt x="97569" y="147503"/>
                    <a:pt x="97567" y="147519"/>
                  </a:cubicBezTo>
                  <a:cubicBezTo>
                    <a:pt x="95874" y="160363"/>
                    <a:pt x="95765" y="173637"/>
                    <a:pt x="95184" y="186586"/>
                  </a:cubicBezTo>
                  <a:cubicBezTo>
                    <a:pt x="86299" y="190964"/>
                    <a:pt x="76847" y="194930"/>
                    <a:pt x="68424" y="200133"/>
                  </a:cubicBezTo>
                  <a:cubicBezTo>
                    <a:pt x="68421" y="186614"/>
                    <a:pt x="69549" y="171032"/>
                    <a:pt x="67754" y="157149"/>
                  </a:cubicBezTo>
                  <a:cubicBezTo>
                    <a:pt x="77164" y="152911"/>
                    <a:pt x="86287" y="147921"/>
                    <a:pt x="95476" y="143229"/>
                  </a:cubicBezTo>
                  <a:close/>
                  <a:moveTo>
                    <a:pt x="93567" y="139284"/>
                  </a:moveTo>
                  <a:cubicBezTo>
                    <a:pt x="94012" y="140199"/>
                    <a:pt x="94458" y="141125"/>
                    <a:pt x="94906" y="142053"/>
                  </a:cubicBezTo>
                  <a:cubicBezTo>
                    <a:pt x="85617" y="146814"/>
                    <a:pt x="76117" y="151334"/>
                    <a:pt x="67078" y="156557"/>
                  </a:cubicBezTo>
                  <a:cubicBezTo>
                    <a:pt x="66804" y="156715"/>
                    <a:pt x="66835" y="156999"/>
                    <a:pt x="66998" y="157170"/>
                  </a:cubicBezTo>
                  <a:cubicBezTo>
                    <a:pt x="67629" y="171552"/>
                    <a:pt x="67141" y="185744"/>
                    <a:pt x="67245" y="200109"/>
                  </a:cubicBezTo>
                  <a:cubicBezTo>
                    <a:pt x="67247" y="200406"/>
                    <a:pt x="67479" y="200602"/>
                    <a:pt x="67735" y="200666"/>
                  </a:cubicBezTo>
                  <a:cubicBezTo>
                    <a:pt x="67700" y="200844"/>
                    <a:pt x="67808" y="201051"/>
                    <a:pt x="67994" y="201051"/>
                  </a:cubicBezTo>
                  <a:cubicBezTo>
                    <a:pt x="68027" y="201051"/>
                    <a:pt x="68062" y="201045"/>
                    <a:pt x="68099" y="201031"/>
                  </a:cubicBezTo>
                  <a:cubicBezTo>
                    <a:pt x="77507" y="197484"/>
                    <a:pt x="86529" y="192276"/>
                    <a:pt x="95533" y="187765"/>
                  </a:cubicBezTo>
                  <a:cubicBezTo>
                    <a:pt x="95609" y="187793"/>
                    <a:pt x="95690" y="187807"/>
                    <a:pt x="95772" y="187807"/>
                  </a:cubicBezTo>
                  <a:cubicBezTo>
                    <a:pt x="96067" y="187807"/>
                    <a:pt x="96368" y="187627"/>
                    <a:pt x="96441" y="187279"/>
                  </a:cubicBezTo>
                  <a:cubicBezTo>
                    <a:pt x="96702" y="187076"/>
                    <a:pt x="96685" y="186753"/>
                    <a:pt x="96512" y="186520"/>
                  </a:cubicBezTo>
                  <a:cubicBezTo>
                    <a:pt x="97303" y="174112"/>
                    <a:pt x="98545" y="161453"/>
                    <a:pt x="98374" y="149013"/>
                  </a:cubicBezTo>
                  <a:lnTo>
                    <a:pt x="98374" y="149013"/>
                  </a:lnTo>
                  <a:cubicBezTo>
                    <a:pt x="99055" y="150311"/>
                    <a:pt x="99750" y="151601"/>
                    <a:pt x="100484" y="152862"/>
                  </a:cubicBezTo>
                  <a:cubicBezTo>
                    <a:pt x="99686" y="165846"/>
                    <a:pt x="99555" y="174514"/>
                    <a:pt x="98828" y="189510"/>
                  </a:cubicBezTo>
                  <a:cubicBezTo>
                    <a:pt x="93011" y="192374"/>
                    <a:pt x="87456" y="195807"/>
                    <a:pt x="81696" y="198793"/>
                  </a:cubicBezTo>
                  <a:cubicBezTo>
                    <a:pt x="76061" y="201713"/>
                    <a:pt x="70128" y="204153"/>
                    <a:pt x="64576" y="207216"/>
                  </a:cubicBezTo>
                  <a:cubicBezTo>
                    <a:pt x="64420" y="198221"/>
                    <a:pt x="63681" y="189225"/>
                    <a:pt x="63480" y="180225"/>
                  </a:cubicBezTo>
                  <a:cubicBezTo>
                    <a:pt x="63278" y="171169"/>
                    <a:pt x="63837" y="161904"/>
                    <a:pt x="63056" y="152877"/>
                  </a:cubicBezTo>
                  <a:cubicBezTo>
                    <a:pt x="70583" y="148849"/>
                    <a:pt x="78273" y="145005"/>
                    <a:pt x="85603" y="140630"/>
                  </a:cubicBezTo>
                  <a:cubicBezTo>
                    <a:pt x="85674" y="140677"/>
                    <a:pt x="85757" y="140702"/>
                    <a:pt x="85841" y="140702"/>
                  </a:cubicBezTo>
                  <a:cubicBezTo>
                    <a:pt x="85866" y="140702"/>
                    <a:pt x="85891" y="140700"/>
                    <a:pt x="85915" y="140696"/>
                  </a:cubicBezTo>
                  <a:cubicBezTo>
                    <a:pt x="88466" y="140302"/>
                    <a:pt x="91017" y="139820"/>
                    <a:pt x="93567" y="139284"/>
                  </a:cubicBezTo>
                  <a:close/>
                  <a:moveTo>
                    <a:pt x="2478" y="150959"/>
                  </a:moveTo>
                  <a:cubicBezTo>
                    <a:pt x="11876" y="152423"/>
                    <a:pt x="21532" y="152192"/>
                    <a:pt x="31020" y="152403"/>
                  </a:cubicBezTo>
                  <a:cubicBezTo>
                    <a:pt x="39805" y="152599"/>
                    <a:pt x="48650" y="153100"/>
                    <a:pt x="57452" y="153100"/>
                  </a:cubicBezTo>
                  <a:cubicBezTo>
                    <a:pt x="58965" y="153100"/>
                    <a:pt x="60477" y="153085"/>
                    <a:pt x="61987" y="153051"/>
                  </a:cubicBezTo>
                  <a:cubicBezTo>
                    <a:pt x="62001" y="153063"/>
                    <a:pt x="62021" y="153071"/>
                    <a:pt x="62036" y="153083"/>
                  </a:cubicBezTo>
                  <a:cubicBezTo>
                    <a:pt x="61881" y="165148"/>
                    <a:pt x="61682" y="171295"/>
                    <a:pt x="61915" y="180225"/>
                  </a:cubicBezTo>
                  <a:cubicBezTo>
                    <a:pt x="62153" y="189343"/>
                    <a:pt x="62212" y="198589"/>
                    <a:pt x="63182" y="207664"/>
                  </a:cubicBezTo>
                  <a:cubicBezTo>
                    <a:pt x="57370" y="207783"/>
                    <a:pt x="51557" y="207859"/>
                    <a:pt x="45744" y="207859"/>
                  </a:cubicBezTo>
                  <a:cubicBezTo>
                    <a:pt x="41401" y="207859"/>
                    <a:pt x="37059" y="207817"/>
                    <a:pt x="32717" y="207719"/>
                  </a:cubicBezTo>
                  <a:lnTo>
                    <a:pt x="32716" y="207719"/>
                  </a:lnTo>
                  <a:cubicBezTo>
                    <a:pt x="22608" y="207492"/>
                    <a:pt x="12455" y="206494"/>
                    <a:pt x="2350" y="206494"/>
                  </a:cubicBezTo>
                  <a:cubicBezTo>
                    <a:pt x="2108" y="206494"/>
                    <a:pt x="1866" y="206495"/>
                    <a:pt x="1625" y="206496"/>
                  </a:cubicBezTo>
                  <a:cubicBezTo>
                    <a:pt x="1322" y="186614"/>
                    <a:pt x="2032" y="170976"/>
                    <a:pt x="2478" y="150959"/>
                  </a:cubicBezTo>
                  <a:close/>
                  <a:moveTo>
                    <a:pt x="68066" y="1"/>
                  </a:moveTo>
                  <a:cubicBezTo>
                    <a:pt x="67234" y="1"/>
                    <a:pt x="66380" y="33"/>
                    <a:pt x="65502" y="96"/>
                  </a:cubicBezTo>
                  <a:cubicBezTo>
                    <a:pt x="59607" y="524"/>
                    <a:pt x="54029" y="2254"/>
                    <a:pt x="51667" y="8113"/>
                  </a:cubicBezTo>
                  <a:cubicBezTo>
                    <a:pt x="50911" y="8028"/>
                    <a:pt x="50145" y="7986"/>
                    <a:pt x="49375" y="7986"/>
                  </a:cubicBezTo>
                  <a:cubicBezTo>
                    <a:pt x="44987" y="7986"/>
                    <a:pt x="40472" y="9360"/>
                    <a:pt x="37097" y="12160"/>
                  </a:cubicBezTo>
                  <a:cubicBezTo>
                    <a:pt x="33708" y="14972"/>
                    <a:pt x="29961" y="19264"/>
                    <a:pt x="29467" y="23788"/>
                  </a:cubicBezTo>
                  <a:cubicBezTo>
                    <a:pt x="29456" y="23899"/>
                    <a:pt x="29504" y="23967"/>
                    <a:pt x="29573" y="24012"/>
                  </a:cubicBezTo>
                  <a:cubicBezTo>
                    <a:pt x="29636" y="24192"/>
                    <a:pt x="29796" y="24334"/>
                    <a:pt x="29969" y="24334"/>
                  </a:cubicBezTo>
                  <a:cubicBezTo>
                    <a:pt x="30064" y="24334"/>
                    <a:pt x="30162" y="24292"/>
                    <a:pt x="30250" y="24190"/>
                  </a:cubicBezTo>
                  <a:cubicBezTo>
                    <a:pt x="31106" y="23196"/>
                    <a:pt x="32176" y="22492"/>
                    <a:pt x="33458" y="22470"/>
                  </a:cubicBezTo>
                  <a:lnTo>
                    <a:pt x="33458" y="22470"/>
                  </a:lnTo>
                  <a:cubicBezTo>
                    <a:pt x="28754" y="30535"/>
                    <a:pt x="28787" y="41875"/>
                    <a:pt x="35841" y="48554"/>
                  </a:cubicBezTo>
                  <a:cubicBezTo>
                    <a:pt x="35877" y="51327"/>
                    <a:pt x="36946" y="53912"/>
                    <a:pt x="39584" y="55049"/>
                  </a:cubicBezTo>
                  <a:cubicBezTo>
                    <a:pt x="39593" y="55079"/>
                    <a:pt x="39593" y="55110"/>
                    <a:pt x="39609" y="55141"/>
                  </a:cubicBezTo>
                  <a:cubicBezTo>
                    <a:pt x="41293" y="58634"/>
                    <a:pt x="43095" y="61417"/>
                    <a:pt x="45169" y="63719"/>
                  </a:cubicBezTo>
                  <a:cubicBezTo>
                    <a:pt x="34882" y="68295"/>
                    <a:pt x="29792" y="82690"/>
                    <a:pt x="27745" y="92780"/>
                  </a:cubicBezTo>
                  <a:cubicBezTo>
                    <a:pt x="25648" y="103112"/>
                    <a:pt x="25142" y="116849"/>
                    <a:pt x="29744" y="127172"/>
                  </a:cubicBezTo>
                  <a:cubicBezTo>
                    <a:pt x="29737" y="128616"/>
                    <a:pt x="29732" y="130042"/>
                    <a:pt x="29587" y="131495"/>
                  </a:cubicBezTo>
                  <a:cubicBezTo>
                    <a:pt x="29510" y="132269"/>
                    <a:pt x="29380" y="133060"/>
                    <a:pt x="29272" y="133852"/>
                  </a:cubicBezTo>
                  <a:cubicBezTo>
                    <a:pt x="20244" y="139021"/>
                    <a:pt x="10879" y="143993"/>
                    <a:pt x="2202" y="149754"/>
                  </a:cubicBezTo>
                  <a:cubicBezTo>
                    <a:pt x="2108" y="149696"/>
                    <a:pt x="1997" y="149667"/>
                    <a:pt x="1886" y="149667"/>
                  </a:cubicBezTo>
                  <a:cubicBezTo>
                    <a:pt x="1609" y="149667"/>
                    <a:pt x="1329" y="149850"/>
                    <a:pt x="1304" y="150218"/>
                  </a:cubicBezTo>
                  <a:cubicBezTo>
                    <a:pt x="29" y="168872"/>
                    <a:pt x="0" y="187955"/>
                    <a:pt x="100" y="206653"/>
                  </a:cubicBezTo>
                  <a:cubicBezTo>
                    <a:pt x="102" y="207141"/>
                    <a:pt x="468" y="207380"/>
                    <a:pt x="840" y="207380"/>
                  </a:cubicBezTo>
                  <a:cubicBezTo>
                    <a:pt x="917" y="207380"/>
                    <a:pt x="995" y="207370"/>
                    <a:pt x="1070" y="207349"/>
                  </a:cubicBezTo>
                  <a:cubicBezTo>
                    <a:pt x="1107" y="207370"/>
                    <a:pt x="1147" y="207384"/>
                    <a:pt x="1190" y="207392"/>
                  </a:cubicBezTo>
                  <a:cubicBezTo>
                    <a:pt x="12907" y="209065"/>
                    <a:pt x="25030" y="209537"/>
                    <a:pt x="37124" y="209537"/>
                  </a:cubicBezTo>
                  <a:cubicBezTo>
                    <a:pt x="46212" y="209537"/>
                    <a:pt x="55285" y="209271"/>
                    <a:pt x="64157" y="209046"/>
                  </a:cubicBezTo>
                  <a:cubicBezTo>
                    <a:pt x="64575" y="209035"/>
                    <a:pt x="89325" y="197487"/>
                    <a:pt x="99466" y="190232"/>
                  </a:cubicBezTo>
                  <a:cubicBezTo>
                    <a:pt x="99681" y="190183"/>
                    <a:pt x="99878" y="190020"/>
                    <a:pt x="99915" y="189733"/>
                  </a:cubicBezTo>
                  <a:cubicBezTo>
                    <a:pt x="101363" y="178335"/>
                    <a:pt x="101563" y="166316"/>
                    <a:pt x="101619" y="154743"/>
                  </a:cubicBezTo>
                  <a:cubicBezTo>
                    <a:pt x="102741" y="156544"/>
                    <a:pt x="103936" y="158283"/>
                    <a:pt x="105244" y="159912"/>
                  </a:cubicBezTo>
                  <a:cubicBezTo>
                    <a:pt x="105267" y="159942"/>
                    <a:pt x="105294" y="159952"/>
                    <a:pt x="105318" y="159974"/>
                  </a:cubicBezTo>
                  <a:cubicBezTo>
                    <a:pt x="105350" y="160046"/>
                    <a:pt x="105407" y="160106"/>
                    <a:pt x="105477" y="160144"/>
                  </a:cubicBezTo>
                  <a:cubicBezTo>
                    <a:pt x="105973" y="161331"/>
                    <a:pt x="106710" y="162430"/>
                    <a:pt x="107366" y="163531"/>
                  </a:cubicBezTo>
                  <a:cubicBezTo>
                    <a:pt x="108067" y="164708"/>
                    <a:pt x="108665" y="166101"/>
                    <a:pt x="109616" y="167091"/>
                  </a:cubicBezTo>
                  <a:cubicBezTo>
                    <a:pt x="109710" y="167188"/>
                    <a:pt x="109821" y="167228"/>
                    <a:pt x="109931" y="167228"/>
                  </a:cubicBezTo>
                  <a:cubicBezTo>
                    <a:pt x="109984" y="167228"/>
                    <a:pt x="110037" y="167219"/>
                    <a:pt x="110088" y="167202"/>
                  </a:cubicBezTo>
                  <a:cubicBezTo>
                    <a:pt x="111137" y="167601"/>
                    <a:pt x="112218" y="167775"/>
                    <a:pt x="113302" y="167775"/>
                  </a:cubicBezTo>
                  <a:cubicBezTo>
                    <a:pt x="115611" y="167775"/>
                    <a:pt x="117936" y="166986"/>
                    <a:pt x="120002" y="165897"/>
                  </a:cubicBezTo>
                  <a:cubicBezTo>
                    <a:pt x="122204" y="164736"/>
                    <a:pt x="126738" y="162324"/>
                    <a:pt x="127844" y="159634"/>
                  </a:cubicBezTo>
                  <a:cubicBezTo>
                    <a:pt x="127876" y="159618"/>
                    <a:pt x="127909" y="159604"/>
                    <a:pt x="127934" y="159572"/>
                  </a:cubicBezTo>
                  <a:cubicBezTo>
                    <a:pt x="129406" y="157731"/>
                    <a:pt x="126090" y="155417"/>
                    <a:pt x="124623" y="154779"/>
                  </a:cubicBezTo>
                  <a:cubicBezTo>
                    <a:pt x="123286" y="154199"/>
                    <a:pt x="121387" y="153838"/>
                    <a:pt x="119485" y="153838"/>
                  </a:cubicBezTo>
                  <a:cubicBezTo>
                    <a:pt x="117536" y="153838"/>
                    <a:pt x="115584" y="154217"/>
                    <a:pt x="114232" y="155126"/>
                  </a:cubicBezTo>
                  <a:cubicBezTo>
                    <a:pt x="113822" y="152652"/>
                    <a:pt x="113402" y="150160"/>
                    <a:pt x="112931" y="147675"/>
                  </a:cubicBezTo>
                  <a:cubicBezTo>
                    <a:pt x="116856" y="146645"/>
                    <a:pt x="123382" y="143347"/>
                    <a:pt x="123210" y="138752"/>
                  </a:cubicBezTo>
                  <a:cubicBezTo>
                    <a:pt x="123152" y="137219"/>
                    <a:pt x="122251" y="136578"/>
                    <a:pt x="120785" y="136578"/>
                  </a:cubicBezTo>
                  <a:cubicBezTo>
                    <a:pt x="120766" y="136578"/>
                    <a:pt x="120746" y="136578"/>
                    <a:pt x="120726" y="136578"/>
                  </a:cubicBezTo>
                  <a:cubicBezTo>
                    <a:pt x="119342" y="136595"/>
                    <a:pt x="117908" y="137196"/>
                    <a:pt x="116552" y="137464"/>
                  </a:cubicBezTo>
                  <a:cubicBezTo>
                    <a:pt x="115473" y="137677"/>
                    <a:pt x="114488" y="137776"/>
                    <a:pt x="113511" y="137776"/>
                  </a:cubicBezTo>
                  <a:cubicBezTo>
                    <a:pt x="112562" y="137776"/>
                    <a:pt x="111621" y="137682"/>
                    <a:pt x="110610" y="137510"/>
                  </a:cubicBezTo>
                  <a:cubicBezTo>
                    <a:pt x="110396" y="136741"/>
                    <a:pt x="110173" y="135976"/>
                    <a:pt x="109936" y="135216"/>
                  </a:cubicBezTo>
                  <a:cubicBezTo>
                    <a:pt x="114887" y="133854"/>
                    <a:pt x="119809" y="132437"/>
                    <a:pt x="124682" y="131121"/>
                  </a:cubicBezTo>
                  <a:cubicBezTo>
                    <a:pt x="125099" y="131010"/>
                    <a:pt x="125185" y="130612"/>
                    <a:pt x="125059" y="130302"/>
                  </a:cubicBezTo>
                  <a:cubicBezTo>
                    <a:pt x="125079" y="130243"/>
                    <a:pt x="125092" y="130182"/>
                    <a:pt x="125095" y="130119"/>
                  </a:cubicBezTo>
                  <a:cubicBezTo>
                    <a:pt x="125136" y="129444"/>
                    <a:pt x="125006" y="128609"/>
                    <a:pt x="124624" y="127989"/>
                  </a:cubicBezTo>
                  <a:cubicBezTo>
                    <a:pt x="124633" y="127919"/>
                    <a:pt x="124656" y="127849"/>
                    <a:pt x="124644" y="127777"/>
                  </a:cubicBezTo>
                  <a:cubicBezTo>
                    <a:pt x="125397" y="125653"/>
                    <a:pt x="126050" y="123222"/>
                    <a:pt x="125940" y="120951"/>
                  </a:cubicBezTo>
                  <a:cubicBezTo>
                    <a:pt x="126244" y="120846"/>
                    <a:pt x="126475" y="120505"/>
                    <a:pt x="126244" y="120190"/>
                  </a:cubicBezTo>
                  <a:cubicBezTo>
                    <a:pt x="119133" y="110560"/>
                    <a:pt x="110190" y="105654"/>
                    <a:pt x="98285" y="104769"/>
                  </a:cubicBezTo>
                  <a:cubicBezTo>
                    <a:pt x="98273" y="104768"/>
                    <a:pt x="98261" y="104767"/>
                    <a:pt x="98250" y="104767"/>
                  </a:cubicBezTo>
                  <a:cubicBezTo>
                    <a:pt x="98156" y="104767"/>
                    <a:pt x="98066" y="104804"/>
                    <a:pt x="97997" y="104868"/>
                  </a:cubicBezTo>
                  <a:cubicBezTo>
                    <a:pt x="97928" y="104876"/>
                    <a:pt x="97858" y="104890"/>
                    <a:pt x="97788" y="104898"/>
                  </a:cubicBezTo>
                  <a:cubicBezTo>
                    <a:pt x="97765" y="104822"/>
                    <a:pt x="97729" y="104752"/>
                    <a:pt x="97681" y="104690"/>
                  </a:cubicBezTo>
                  <a:cubicBezTo>
                    <a:pt x="92670" y="98362"/>
                    <a:pt x="86837" y="90335"/>
                    <a:pt x="78455" y="88344"/>
                  </a:cubicBezTo>
                  <a:cubicBezTo>
                    <a:pt x="78409" y="88298"/>
                    <a:pt x="78349" y="88267"/>
                    <a:pt x="78265" y="88267"/>
                  </a:cubicBezTo>
                  <a:cubicBezTo>
                    <a:pt x="78256" y="88267"/>
                    <a:pt x="78246" y="88267"/>
                    <a:pt x="78236" y="88268"/>
                  </a:cubicBezTo>
                  <a:cubicBezTo>
                    <a:pt x="76299" y="88439"/>
                    <a:pt x="74331" y="89543"/>
                    <a:pt x="72568" y="90347"/>
                  </a:cubicBezTo>
                  <a:cubicBezTo>
                    <a:pt x="70807" y="91149"/>
                    <a:pt x="68976" y="91979"/>
                    <a:pt x="67380" y="93102"/>
                  </a:cubicBezTo>
                  <a:cubicBezTo>
                    <a:pt x="67245" y="89601"/>
                    <a:pt x="67128" y="86098"/>
                    <a:pt x="67053" y="82582"/>
                  </a:cubicBezTo>
                  <a:cubicBezTo>
                    <a:pt x="66975" y="78965"/>
                    <a:pt x="66557" y="75541"/>
                    <a:pt x="64177" y="73082"/>
                  </a:cubicBezTo>
                  <a:lnTo>
                    <a:pt x="64177" y="73082"/>
                  </a:lnTo>
                  <a:cubicBezTo>
                    <a:pt x="65100" y="73172"/>
                    <a:pt x="66026" y="73219"/>
                    <a:pt x="66948" y="73219"/>
                  </a:cubicBezTo>
                  <a:cubicBezTo>
                    <a:pt x="69551" y="73219"/>
                    <a:pt x="72116" y="72844"/>
                    <a:pt x="74464" y="72011"/>
                  </a:cubicBezTo>
                  <a:cubicBezTo>
                    <a:pt x="85098" y="68243"/>
                    <a:pt x="90786" y="58646"/>
                    <a:pt x="92116" y="48233"/>
                  </a:cubicBezTo>
                  <a:cubicBezTo>
                    <a:pt x="95956" y="46661"/>
                    <a:pt x="98836" y="40324"/>
                    <a:pt x="98083" y="36271"/>
                  </a:cubicBezTo>
                  <a:cubicBezTo>
                    <a:pt x="100930" y="36098"/>
                    <a:pt x="103714" y="35505"/>
                    <a:pt x="106255" y="34249"/>
                  </a:cubicBezTo>
                  <a:cubicBezTo>
                    <a:pt x="116379" y="29241"/>
                    <a:pt x="104709" y="20810"/>
                    <a:pt x="97192" y="19202"/>
                  </a:cubicBezTo>
                  <a:cubicBezTo>
                    <a:pt x="99918" y="16442"/>
                    <a:pt x="107379" y="10551"/>
                    <a:pt x="104878" y="6479"/>
                  </a:cubicBezTo>
                  <a:cubicBezTo>
                    <a:pt x="103988" y="5031"/>
                    <a:pt x="102162" y="4760"/>
                    <a:pt x="100487" y="4760"/>
                  </a:cubicBezTo>
                  <a:cubicBezTo>
                    <a:pt x="99893" y="4760"/>
                    <a:pt x="99318" y="4794"/>
                    <a:pt x="98811" y="4822"/>
                  </a:cubicBezTo>
                  <a:cubicBezTo>
                    <a:pt x="94747" y="5043"/>
                    <a:pt x="90662" y="6082"/>
                    <a:pt x="86880" y="7584"/>
                  </a:cubicBezTo>
                  <a:cubicBezTo>
                    <a:pt x="86865" y="7568"/>
                    <a:pt x="86859" y="7550"/>
                    <a:pt x="86842" y="7534"/>
                  </a:cubicBezTo>
                  <a:cubicBezTo>
                    <a:pt x="81072" y="2485"/>
                    <a:pt x="75419" y="1"/>
                    <a:pt x="68066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78" name="Google Shape;2269;p45"/>
          <p:cNvGrpSpPr/>
          <p:nvPr/>
        </p:nvGrpSpPr>
        <p:grpSpPr>
          <a:xfrm rot="844541" flipH="1">
            <a:off x="666145" y="3459269"/>
            <a:ext cx="276672" cy="225226"/>
            <a:chOff x="1285325" y="2237436"/>
            <a:chExt cx="342015" cy="240626"/>
          </a:xfrm>
        </p:grpSpPr>
        <p:sp>
          <p:nvSpPr>
            <p:cNvPr id="179" name="Google Shape;2270;p45"/>
            <p:cNvSpPr/>
            <p:nvPr/>
          </p:nvSpPr>
          <p:spPr>
            <a:xfrm>
              <a:off x="1532756" y="2328680"/>
              <a:ext cx="94585" cy="96664"/>
            </a:xfrm>
            <a:custGeom>
              <a:avLst/>
              <a:gdLst/>
              <a:ahLst/>
              <a:cxnLst/>
              <a:rect l="l" t="t" r="r" b="b"/>
              <a:pathLst>
                <a:path w="3366" h="3440" extrusionOk="0">
                  <a:moveTo>
                    <a:pt x="1382" y="0"/>
                  </a:moveTo>
                  <a:cubicBezTo>
                    <a:pt x="604" y="0"/>
                    <a:pt x="18" y="730"/>
                    <a:pt x="10" y="1719"/>
                  </a:cubicBezTo>
                  <a:cubicBezTo>
                    <a:pt x="1" y="2750"/>
                    <a:pt x="628" y="3422"/>
                    <a:pt x="1608" y="3440"/>
                  </a:cubicBezTo>
                  <a:cubicBezTo>
                    <a:pt x="1616" y="3440"/>
                    <a:pt x="1624" y="3440"/>
                    <a:pt x="1632" y="3440"/>
                  </a:cubicBezTo>
                  <a:cubicBezTo>
                    <a:pt x="2578" y="3440"/>
                    <a:pt x="3337" y="2673"/>
                    <a:pt x="3353" y="1701"/>
                  </a:cubicBezTo>
                  <a:cubicBezTo>
                    <a:pt x="3366" y="683"/>
                    <a:pt x="2629" y="35"/>
                    <a:pt x="1421" y="1"/>
                  </a:cubicBezTo>
                  <a:cubicBezTo>
                    <a:pt x="1408" y="1"/>
                    <a:pt x="1395" y="0"/>
                    <a:pt x="1382" y="0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0" name="Google Shape;2271;p45"/>
            <p:cNvSpPr/>
            <p:nvPr/>
          </p:nvSpPr>
          <p:spPr>
            <a:xfrm>
              <a:off x="1455505" y="2245163"/>
              <a:ext cx="56565" cy="73060"/>
            </a:xfrm>
            <a:custGeom>
              <a:avLst/>
              <a:gdLst/>
              <a:ahLst/>
              <a:cxnLst/>
              <a:rect l="l" t="t" r="r" b="b"/>
              <a:pathLst>
                <a:path w="2013" h="2600" extrusionOk="0">
                  <a:moveTo>
                    <a:pt x="992" y="1"/>
                  </a:moveTo>
                  <a:cubicBezTo>
                    <a:pt x="386" y="1"/>
                    <a:pt x="25" y="481"/>
                    <a:pt x="12" y="1299"/>
                  </a:cubicBezTo>
                  <a:cubicBezTo>
                    <a:pt x="0" y="2057"/>
                    <a:pt x="412" y="2590"/>
                    <a:pt x="1008" y="2599"/>
                  </a:cubicBezTo>
                  <a:cubicBezTo>
                    <a:pt x="1010" y="2599"/>
                    <a:pt x="1012" y="2599"/>
                    <a:pt x="1013" y="2599"/>
                  </a:cubicBezTo>
                  <a:cubicBezTo>
                    <a:pt x="1588" y="2599"/>
                    <a:pt x="1992" y="2043"/>
                    <a:pt x="2004" y="1231"/>
                  </a:cubicBezTo>
                  <a:cubicBezTo>
                    <a:pt x="2013" y="528"/>
                    <a:pt x="1576" y="1"/>
                    <a:pt x="99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1" name="Google Shape;2272;p45"/>
            <p:cNvSpPr/>
            <p:nvPr/>
          </p:nvSpPr>
          <p:spPr>
            <a:xfrm>
              <a:off x="1335345" y="2401490"/>
              <a:ext cx="127911" cy="76572"/>
            </a:xfrm>
            <a:custGeom>
              <a:avLst/>
              <a:gdLst/>
              <a:ahLst/>
              <a:cxnLst/>
              <a:rect l="l" t="t" r="r" b="b"/>
              <a:pathLst>
                <a:path w="4552" h="2725" extrusionOk="0">
                  <a:moveTo>
                    <a:pt x="911" y="831"/>
                  </a:moveTo>
                  <a:lnTo>
                    <a:pt x="911" y="831"/>
                  </a:lnTo>
                  <a:cubicBezTo>
                    <a:pt x="1352" y="856"/>
                    <a:pt x="1780" y="890"/>
                    <a:pt x="2204" y="903"/>
                  </a:cubicBezTo>
                  <a:cubicBezTo>
                    <a:pt x="2350" y="906"/>
                    <a:pt x="2496" y="907"/>
                    <a:pt x="2644" y="907"/>
                  </a:cubicBezTo>
                  <a:cubicBezTo>
                    <a:pt x="2939" y="907"/>
                    <a:pt x="3243" y="903"/>
                    <a:pt x="3569" y="903"/>
                  </a:cubicBezTo>
                  <a:cubicBezTo>
                    <a:pt x="3412" y="1678"/>
                    <a:pt x="3141" y="1898"/>
                    <a:pt x="2370" y="1898"/>
                  </a:cubicBezTo>
                  <a:cubicBezTo>
                    <a:pt x="2326" y="1898"/>
                    <a:pt x="2281" y="1897"/>
                    <a:pt x="2234" y="1896"/>
                  </a:cubicBezTo>
                  <a:cubicBezTo>
                    <a:pt x="1475" y="1871"/>
                    <a:pt x="1030" y="1538"/>
                    <a:pt x="911" y="831"/>
                  </a:cubicBezTo>
                  <a:close/>
                  <a:moveTo>
                    <a:pt x="1293" y="1"/>
                  </a:moveTo>
                  <a:cubicBezTo>
                    <a:pt x="941" y="141"/>
                    <a:pt x="420" y="183"/>
                    <a:pt x="276" y="443"/>
                  </a:cubicBezTo>
                  <a:cubicBezTo>
                    <a:pt x="1" y="929"/>
                    <a:pt x="179" y="1496"/>
                    <a:pt x="543" y="1951"/>
                  </a:cubicBezTo>
                  <a:cubicBezTo>
                    <a:pt x="593" y="2020"/>
                    <a:pt x="658" y="2075"/>
                    <a:pt x="717" y="2134"/>
                  </a:cubicBezTo>
                  <a:cubicBezTo>
                    <a:pt x="1148" y="2519"/>
                    <a:pt x="1811" y="2724"/>
                    <a:pt x="2454" y="2724"/>
                  </a:cubicBezTo>
                  <a:cubicBezTo>
                    <a:pt x="2879" y="2724"/>
                    <a:pt x="3295" y="2634"/>
                    <a:pt x="3628" y="2446"/>
                  </a:cubicBezTo>
                  <a:cubicBezTo>
                    <a:pt x="4099" y="2186"/>
                    <a:pt x="4552" y="1398"/>
                    <a:pt x="4327" y="993"/>
                  </a:cubicBezTo>
                  <a:cubicBezTo>
                    <a:pt x="4137" y="661"/>
                    <a:pt x="3721" y="316"/>
                    <a:pt x="3357" y="252"/>
                  </a:cubicBezTo>
                  <a:cubicBezTo>
                    <a:pt x="3089" y="203"/>
                    <a:pt x="2814" y="188"/>
                    <a:pt x="2536" y="188"/>
                  </a:cubicBezTo>
                  <a:cubicBezTo>
                    <a:pt x="2139" y="188"/>
                    <a:pt x="1736" y="218"/>
                    <a:pt x="1340" y="218"/>
                  </a:cubicBezTo>
                  <a:cubicBezTo>
                    <a:pt x="1323" y="146"/>
                    <a:pt x="1306" y="73"/>
                    <a:pt x="129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2" name="Google Shape;2273;p45"/>
            <p:cNvSpPr/>
            <p:nvPr/>
          </p:nvSpPr>
          <p:spPr>
            <a:xfrm>
              <a:off x="1329387" y="2316512"/>
              <a:ext cx="53980" cy="67918"/>
            </a:xfrm>
            <a:custGeom>
              <a:avLst/>
              <a:gdLst/>
              <a:ahLst/>
              <a:cxnLst/>
              <a:rect l="l" t="t" r="r" b="b"/>
              <a:pathLst>
                <a:path w="1921" h="2417" extrusionOk="0">
                  <a:moveTo>
                    <a:pt x="1530" y="1"/>
                  </a:moveTo>
                  <a:cubicBezTo>
                    <a:pt x="1378" y="30"/>
                    <a:pt x="1182" y="13"/>
                    <a:pt x="1082" y="103"/>
                  </a:cubicBezTo>
                  <a:cubicBezTo>
                    <a:pt x="805" y="352"/>
                    <a:pt x="551" y="622"/>
                    <a:pt x="318" y="911"/>
                  </a:cubicBezTo>
                  <a:cubicBezTo>
                    <a:pt x="68" y="1218"/>
                    <a:pt x="0" y="1605"/>
                    <a:pt x="327" y="1865"/>
                  </a:cubicBezTo>
                  <a:cubicBezTo>
                    <a:pt x="645" y="2117"/>
                    <a:pt x="1048" y="2279"/>
                    <a:pt x="1433" y="2411"/>
                  </a:cubicBezTo>
                  <a:cubicBezTo>
                    <a:pt x="1445" y="2415"/>
                    <a:pt x="1457" y="2417"/>
                    <a:pt x="1471" y="2417"/>
                  </a:cubicBezTo>
                  <a:cubicBezTo>
                    <a:pt x="1594" y="2417"/>
                    <a:pt x="1771" y="2253"/>
                    <a:pt x="1921" y="2177"/>
                  </a:cubicBezTo>
                  <a:cubicBezTo>
                    <a:pt x="1810" y="2023"/>
                    <a:pt x="1734" y="1831"/>
                    <a:pt x="1589" y="1729"/>
                  </a:cubicBezTo>
                  <a:cubicBezTo>
                    <a:pt x="1407" y="1598"/>
                    <a:pt x="1175" y="1537"/>
                    <a:pt x="925" y="1432"/>
                  </a:cubicBezTo>
                  <a:cubicBezTo>
                    <a:pt x="1187" y="1073"/>
                    <a:pt x="1425" y="801"/>
                    <a:pt x="1589" y="494"/>
                  </a:cubicBezTo>
                  <a:cubicBezTo>
                    <a:pt x="1654" y="375"/>
                    <a:pt x="1555" y="166"/>
                    <a:pt x="153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3" name="Google Shape;2274;p45"/>
            <p:cNvSpPr/>
            <p:nvPr/>
          </p:nvSpPr>
          <p:spPr>
            <a:xfrm>
              <a:off x="1285325" y="2237436"/>
              <a:ext cx="55301" cy="68789"/>
            </a:xfrm>
            <a:custGeom>
              <a:avLst/>
              <a:gdLst/>
              <a:ahLst/>
              <a:cxnLst/>
              <a:rect l="l" t="t" r="r" b="b"/>
              <a:pathLst>
                <a:path w="1968" h="2448" extrusionOk="0">
                  <a:moveTo>
                    <a:pt x="755" y="0"/>
                  </a:moveTo>
                  <a:cubicBezTo>
                    <a:pt x="709" y="0"/>
                    <a:pt x="665" y="5"/>
                    <a:pt x="624" y="15"/>
                  </a:cubicBezTo>
                  <a:cubicBezTo>
                    <a:pt x="399" y="71"/>
                    <a:pt x="196" y="441"/>
                    <a:pt x="90" y="713"/>
                  </a:cubicBezTo>
                  <a:cubicBezTo>
                    <a:pt x="1" y="952"/>
                    <a:pt x="30" y="1251"/>
                    <a:pt x="60" y="1518"/>
                  </a:cubicBezTo>
                  <a:cubicBezTo>
                    <a:pt x="103" y="1936"/>
                    <a:pt x="217" y="2354"/>
                    <a:pt x="713" y="2434"/>
                  </a:cubicBezTo>
                  <a:cubicBezTo>
                    <a:pt x="768" y="2443"/>
                    <a:pt x="821" y="2448"/>
                    <a:pt x="873" y="2448"/>
                  </a:cubicBezTo>
                  <a:cubicBezTo>
                    <a:pt x="1271" y="2448"/>
                    <a:pt x="1537" y="2180"/>
                    <a:pt x="1722" y="1821"/>
                  </a:cubicBezTo>
                  <a:cubicBezTo>
                    <a:pt x="1823" y="1613"/>
                    <a:pt x="1865" y="1375"/>
                    <a:pt x="1967" y="1059"/>
                  </a:cubicBezTo>
                  <a:cubicBezTo>
                    <a:pt x="1836" y="821"/>
                    <a:pt x="1742" y="475"/>
                    <a:pt x="1518" y="295"/>
                  </a:cubicBezTo>
                  <a:cubicBezTo>
                    <a:pt x="1317" y="137"/>
                    <a:pt x="1007" y="0"/>
                    <a:pt x="75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84" name="Google Shape;1634;p44"/>
          <p:cNvGrpSpPr/>
          <p:nvPr/>
        </p:nvGrpSpPr>
        <p:grpSpPr>
          <a:xfrm>
            <a:off x="1785918" y="4071948"/>
            <a:ext cx="575627" cy="635097"/>
            <a:chOff x="9756092" y="3946603"/>
            <a:chExt cx="746599" cy="823838"/>
          </a:xfrm>
        </p:grpSpPr>
        <p:sp>
          <p:nvSpPr>
            <p:cNvPr id="185" name="Google Shape;1635;p44"/>
            <p:cNvSpPr/>
            <p:nvPr/>
          </p:nvSpPr>
          <p:spPr>
            <a:xfrm>
              <a:off x="9834349" y="4431808"/>
              <a:ext cx="57940" cy="166652"/>
            </a:xfrm>
            <a:custGeom>
              <a:avLst/>
              <a:gdLst/>
              <a:ahLst/>
              <a:cxnLst/>
              <a:rect l="l" t="t" r="r" b="b"/>
              <a:pathLst>
                <a:path w="2675" h="7694" extrusionOk="0">
                  <a:moveTo>
                    <a:pt x="1126" y="1"/>
                  </a:moveTo>
                  <a:cubicBezTo>
                    <a:pt x="1076" y="1"/>
                    <a:pt x="1026" y="14"/>
                    <a:pt x="984" y="45"/>
                  </a:cubicBezTo>
                  <a:cubicBezTo>
                    <a:pt x="0" y="776"/>
                    <a:pt x="301" y="2645"/>
                    <a:pt x="384" y="3706"/>
                  </a:cubicBezTo>
                  <a:cubicBezTo>
                    <a:pt x="482" y="4966"/>
                    <a:pt x="720" y="7108"/>
                    <a:pt x="2069" y="7664"/>
                  </a:cubicBezTo>
                  <a:cubicBezTo>
                    <a:pt x="2119" y="7684"/>
                    <a:pt x="2168" y="7693"/>
                    <a:pt x="2214" y="7693"/>
                  </a:cubicBezTo>
                  <a:cubicBezTo>
                    <a:pt x="2485" y="7693"/>
                    <a:pt x="2674" y="7378"/>
                    <a:pt x="2452" y="7136"/>
                  </a:cubicBezTo>
                  <a:cubicBezTo>
                    <a:pt x="1520" y="6116"/>
                    <a:pt x="1201" y="4753"/>
                    <a:pt x="1088" y="3403"/>
                  </a:cubicBezTo>
                  <a:cubicBezTo>
                    <a:pt x="1013" y="2508"/>
                    <a:pt x="747" y="1068"/>
                    <a:pt x="1329" y="319"/>
                  </a:cubicBezTo>
                  <a:cubicBezTo>
                    <a:pt x="1460" y="152"/>
                    <a:pt x="1293" y="1"/>
                    <a:pt x="1126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6" name="Google Shape;1636;p44"/>
            <p:cNvSpPr/>
            <p:nvPr/>
          </p:nvSpPr>
          <p:spPr>
            <a:xfrm>
              <a:off x="9852241" y="4327797"/>
              <a:ext cx="368263" cy="116531"/>
            </a:xfrm>
            <a:custGeom>
              <a:avLst/>
              <a:gdLst/>
              <a:ahLst/>
              <a:cxnLst/>
              <a:rect l="l" t="t" r="r" b="b"/>
              <a:pathLst>
                <a:path w="17002" h="5380" extrusionOk="0">
                  <a:moveTo>
                    <a:pt x="15845" y="1"/>
                  </a:moveTo>
                  <a:cubicBezTo>
                    <a:pt x="12256" y="1"/>
                    <a:pt x="8808" y="869"/>
                    <a:pt x="5463" y="2152"/>
                  </a:cubicBezTo>
                  <a:cubicBezTo>
                    <a:pt x="4015" y="2707"/>
                    <a:pt x="2593" y="3384"/>
                    <a:pt x="1185" y="4016"/>
                  </a:cubicBezTo>
                  <a:cubicBezTo>
                    <a:pt x="636" y="4264"/>
                    <a:pt x="0" y="4591"/>
                    <a:pt x="162" y="5273"/>
                  </a:cubicBezTo>
                  <a:cubicBezTo>
                    <a:pt x="179" y="5345"/>
                    <a:pt x="245" y="5380"/>
                    <a:pt x="312" y="5380"/>
                  </a:cubicBezTo>
                  <a:cubicBezTo>
                    <a:pt x="384" y="5380"/>
                    <a:pt x="457" y="5338"/>
                    <a:pt x="466" y="5258"/>
                  </a:cubicBezTo>
                  <a:cubicBezTo>
                    <a:pt x="541" y="4640"/>
                    <a:pt x="3402" y="3751"/>
                    <a:pt x="3803" y="3585"/>
                  </a:cubicBezTo>
                  <a:cubicBezTo>
                    <a:pt x="5137" y="3030"/>
                    <a:pt x="6490" y="2528"/>
                    <a:pt x="7878" y="2129"/>
                  </a:cubicBezTo>
                  <a:cubicBezTo>
                    <a:pt x="10737" y="1307"/>
                    <a:pt x="13459" y="979"/>
                    <a:pt x="16425" y="885"/>
                  </a:cubicBezTo>
                  <a:cubicBezTo>
                    <a:pt x="17001" y="866"/>
                    <a:pt x="16904" y="20"/>
                    <a:pt x="16348" y="7"/>
                  </a:cubicBezTo>
                  <a:cubicBezTo>
                    <a:pt x="16180" y="3"/>
                    <a:pt x="16012" y="1"/>
                    <a:pt x="15845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7" name="Google Shape;1637;p44"/>
            <p:cNvSpPr/>
            <p:nvPr/>
          </p:nvSpPr>
          <p:spPr>
            <a:xfrm>
              <a:off x="10196071" y="4337262"/>
              <a:ext cx="65543" cy="144581"/>
            </a:xfrm>
            <a:custGeom>
              <a:avLst/>
              <a:gdLst/>
              <a:ahLst/>
              <a:cxnLst/>
              <a:rect l="l" t="t" r="r" b="b"/>
              <a:pathLst>
                <a:path w="3026" h="6675" extrusionOk="0">
                  <a:moveTo>
                    <a:pt x="425" y="1"/>
                  </a:moveTo>
                  <a:cubicBezTo>
                    <a:pt x="368" y="1"/>
                    <a:pt x="309" y="5"/>
                    <a:pt x="248" y="14"/>
                  </a:cubicBezTo>
                  <a:cubicBezTo>
                    <a:pt x="0" y="51"/>
                    <a:pt x="44" y="436"/>
                    <a:pt x="286" y="444"/>
                  </a:cubicBezTo>
                  <a:cubicBezTo>
                    <a:pt x="1166" y="476"/>
                    <a:pt x="1491" y="2248"/>
                    <a:pt x="1679" y="2900"/>
                  </a:cubicBezTo>
                  <a:cubicBezTo>
                    <a:pt x="2011" y="4053"/>
                    <a:pt x="1949" y="5192"/>
                    <a:pt x="2097" y="6367"/>
                  </a:cubicBezTo>
                  <a:cubicBezTo>
                    <a:pt x="2123" y="6575"/>
                    <a:pt x="2286" y="6675"/>
                    <a:pt x="2453" y="6675"/>
                  </a:cubicBezTo>
                  <a:cubicBezTo>
                    <a:pt x="2632" y="6675"/>
                    <a:pt x="2815" y="6561"/>
                    <a:pt x="2841" y="6346"/>
                  </a:cubicBezTo>
                  <a:cubicBezTo>
                    <a:pt x="3026" y="4825"/>
                    <a:pt x="2692" y="3292"/>
                    <a:pt x="2127" y="1883"/>
                  </a:cubicBezTo>
                  <a:cubicBezTo>
                    <a:pt x="1828" y="1138"/>
                    <a:pt x="1350" y="1"/>
                    <a:pt x="425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8" name="Google Shape;1638;p44"/>
            <p:cNvSpPr/>
            <p:nvPr/>
          </p:nvSpPr>
          <p:spPr>
            <a:xfrm>
              <a:off x="10019672" y="4538570"/>
              <a:ext cx="34808" cy="50446"/>
            </a:xfrm>
            <a:custGeom>
              <a:avLst/>
              <a:gdLst/>
              <a:ahLst/>
              <a:cxnLst/>
              <a:rect l="l" t="t" r="r" b="b"/>
              <a:pathLst>
                <a:path w="1607" h="2329" extrusionOk="0">
                  <a:moveTo>
                    <a:pt x="411" y="0"/>
                  </a:moveTo>
                  <a:cubicBezTo>
                    <a:pt x="194" y="0"/>
                    <a:pt x="0" y="237"/>
                    <a:pt x="181" y="456"/>
                  </a:cubicBezTo>
                  <a:lnTo>
                    <a:pt x="181" y="455"/>
                  </a:lnTo>
                  <a:cubicBezTo>
                    <a:pt x="609" y="975"/>
                    <a:pt x="503" y="1933"/>
                    <a:pt x="1112" y="2289"/>
                  </a:cubicBezTo>
                  <a:cubicBezTo>
                    <a:pt x="1158" y="2316"/>
                    <a:pt x="1210" y="2328"/>
                    <a:pt x="1263" y="2328"/>
                  </a:cubicBezTo>
                  <a:cubicBezTo>
                    <a:pt x="1433" y="2328"/>
                    <a:pt x="1606" y="2199"/>
                    <a:pt x="1591" y="2012"/>
                  </a:cubicBezTo>
                  <a:cubicBezTo>
                    <a:pt x="1562" y="1636"/>
                    <a:pt x="1289" y="1264"/>
                    <a:pt x="1137" y="913"/>
                  </a:cubicBezTo>
                  <a:cubicBezTo>
                    <a:pt x="1006" y="610"/>
                    <a:pt x="864" y="323"/>
                    <a:pt x="624" y="90"/>
                  </a:cubicBezTo>
                  <a:cubicBezTo>
                    <a:pt x="559" y="27"/>
                    <a:pt x="484" y="0"/>
                    <a:pt x="411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1639;p44"/>
            <p:cNvSpPr/>
            <p:nvPr/>
          </p:nvSpPr>
          <p:spPr>
            <a:xfrm>
              <a:off x="10021470" y="4520506"/>
              <a:ext cx="73449" cy="74575"/>
            </a:xfrm>
            <a:custGeom>
              <a:avLst/>
              <a:gdLst/>
              <a:ahLst/>
              <a:cxnLst/>
              <a:rect l="l" t="t" r="r" b="b"/>
              <a:pathLst>
                <a:path w="3391" h="3443" extrusionOk="0">
                  <a:moveTo>
                    <a:pt x="1758" y="0"/>
                  </a:moveTo>
                  <a:cubicBezTo>
                    <a:pt x="1731" y="0"/>
                    <a:pt x="1703" y="2"/>
                    <a:pt x="1674" y="5"/>
                  </a:cubicBezTo>
                  <a:cubicBezTo>
                    <a:pt x="1037" y="68"/>
                    <a:pt x="598" y="775"/>
                    <a:pt x="159" y="1163"/>
                  </a:cubicBezTo>
                  <a:cubicBezTo>
                    <a:pt x="1" y="1303"/>
                    <a:pt x="145" y="1556"/>
                    <a:pt x="322" y="1556"/>
                  </a:cubicBezTo>
                  <a:cubicBezTo>
                    <a:pt x="358" y="1556"/>
                    <a:pt x="395" y="1546"/>
                    <a:pt x="431" y="1521"/>
                  </a:cubicBezTo>
                  <a:cubicBezTo>
                    <a:pt x="736" y="1320"/>
                    <a:pt x="1011" y="1077"/>
                    <a:pt x="1314" y="875"/>
                  </a:cubicBezTo>
                  <a:cubicBezTo>
                    <a:pt x="1472" y="770"/>
                    <a:pt x="1596" y="705"/>
                    <a:pt x="1703" y="705"/>
                  </a:cubicBezTo>
                  <a:cubicBezTo>
                    <a:pt x="1831" y="705"/>
                    <a:pt x="1937" y="797"/>
                    <a:pt x="2053" y="1021"/>
                  </a:cubicBezTo>
                  <a:cubicBezTo>
                    <a:pt x="2219" y="1342"/>
                    <a:pt x="2522" y="1661"/>
                    <a:pt x="2519" y="2044"/>
                  </a:cubicBezTo>
                  <a:cubicBezTo>
                    <a:pt x="2517" y="2293"/>
                    <a:pt x="2422" y="2408"/>
                    <a:pt x="2204" y="2507"/>
                  </a:cubicBezTo>
                  <a:cubicBezTo>
                    <a:pt x="2144" y="2534"/>
                    <a:pt x="2022" y="2598"/>
                    <a:pt x="1942" y="2608"/>
                  </a:cubicBezTo>
                  <a:lnTo>
                    <a:pt x="1942" y="2608"/>
                  </a:lnTo>
                  <a:cubicBezTo>
                    <a:pt x="1888" y="2567"/>
                    <a:pt x="1828" y="2534"/>
                    <a:pt x="1764" y="2511"/>
                  </a:cubicBezTo>
                  <a:cubicBezTo>
                    <a:pt x="1714" y="2487"/>
                    <a:pt x="1665" y="2477"/>
                    <a:pt x="1619" y="2477"/>
                  </a:cubicBezTo>
                  <a:cubicBezTo>
                    <a:pt x="1417" y="2477"/>
                    <a:pt x="1258" y="2681"/>
                    <a:pt x="1264" y="2887"/>
                  </a:cubicBezTo>
                  <a:cubicBezTo>
                    <a:pt x="1274" y="3298"/>
                    <a:pt x="1540" y="3443"/>
                    <a:pt x="1860" y="3443"/>
                  </a:cubicBezTo>
                  <a:cubicBezTo>
                    <a:pt x="2217" y="3443"/>
                    <a:pt x="2642" y="3262"/>
                    <a:pt x="2854" y="3067"/>
                  </a:cubicBezTo>
                  <a:cubicBezTo>
                    <a:pt x="3390" y="2575"/>
                    <a:pt x="3383" y="1794"/>
                    <a:pt x="3024" y="1201"/>
                  </a:cubicBezTo>
                  <a:cubicBezTo>
                    <a:pt x="2743" y="734"/>
                    <a:pt x="2390" y="0"/>
                    <a:pt x="1758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0" name="Google Shape;1640;p44"/>
            <p:cNvSpPr/>
            <p:nvPr/>
          </p:nvSpPr>
          <p:spPr>
            <a:xfrm>
              <a:off x="10068797" y="4470493"/>
              <a:ext cx="197929" cy="99658"/>
            </a:xfrm>
            <a:custGeom>
              <a:avLst/>
              <a:gdLst/>
              <a:ahLst/>
              <a:cxnLst/>
              <a:rect l="l" t="t" r="r" b="b"/>
              <a:pathLst>
                <a:path w="9138" h="4601" extrusionOk="0">
                  <a:moveTo>
                    <a:pt x="8548" y="1"/>
                  </a:moveTo>
                  <a:cubicBezTo>
                    <a:pt x="8396" y="1"/>
                    <a:pt x="8247" y="78"/>
                    <a:pt x="8203" y="246"/>
                  </a:cubicBezTo>
                  <a:cubicBezTo>
                    <a:pt x="7745" y="1979"/>
                    <a:pt x="6468" y="2357"/>
                    <a:pt x="4937" y="2879"/>
                  </a:cubicBezTo>
                  <a:cubicBezTo>
                    <a:pt x="4187" y="3134"/>
                    <a:pt x="3435" y="3332"/>
                    <a:pt x="2660" y="3503"/>
                  </a:cubicBezTo>
                  <a:cubicBezTo>
                    <a:pt x="2196" y="3605"/>
                    <a:pt x="1085" y="4117"/>
                    <a:pt x="533" y="4117"/>
                  </a:cubicBezTo>
                  <a:cubicBezTo>
                    <a:pt x="473" y="4117"/>
                    <a:pt x="420" y="4111"/>
                    <a:pt x="375" y="4098"/>
                  </a:cubicBezTo>
                  <a:cubicBezTo>
                    <a:pt x="357" y="4092"/>
                    <a:pt x="339" y="4090"/>
                    <a:pt x="321" y="4090"/>
                  </a:cubicBezTo>
                  <a:cubicBezTo>
                    <a:pt x="142" y="4090"/>
                    <a:pt x="1" y="4344"/>
                    <a:pt x="192" y="4449"/>
                  </a:cubicBezTo>
                  <a:lnTo>
                    <a:pt x="192" y="4448"/>
                  </a:lnTo>
                  <a:cubicBezTo>
                    <a:pt x="398" y="4560"/>
                    <a:pt x="589" y="4600"/>
                    <a:pt x="781" y="4600"/>
                  </a:cubicBezTo>
                  <a:cubicBezTo>
                    <a:pt x="1030" y="4600"/>
                    <a:pt x="1281" y="4534"/>
                    <a:pt x="1569" y="4473"/>
                  </a:cubicBezTo>
                  <a:cubicBezTo>
                    <a:pt x="2998" y="4168"/>
                    <a:pt x="4400" y="3953"/>
                    <a:pt x="5798" y="3506"/>
                  </a:cubicBezTo>
                  <a:cubicBezTo>
                    <a:pt x="7309" y="3023"/>
                    <a:pt x="9137" y="2183"/>
                    <a:pt x="8935" y="310"/>
                  </a:cubicBezTo>
                  <a:cubicBezTo>
                    <a:pt x="8914" y="110"/>
                    <a:pt x="8728" y="1"/>
                    <a:pt x="8548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1" name="Google Shape;1641;p44"/>
            <p:cNvSpPr/>
            <p:nvPr/>
          </p:nvSpPr>
          <p:spPr>
            <a:xfrm>
              <a:off x="9880767" y="4560664"/>
              <a:ext cx="180883" cy="49948"/>
            </a:xfrm>
            <a:custGeom>
              <a:avLst/>
              <a:gdLst/>
              <a:ahLst/>
              <a:cxnLst/>
              <a:rect l="l" t="t" r="r" b="b"/>
              <a:pathLst>
                <a:path w="8351" h="2306" extrusionOk="0">
                  <a:moveTo>
                    <a:pt x="7897" y="1"/>
                  </a:moveTo>
                  <a:cubicBezTo>
                    <a:pt x="7892" y="1"/>
                    <a:pt x="7888" y="1"/>
                    <a:pt x="7884" y="1"/>
                  </a:cubicBezTo>
                  <a:cubicBezTo>
                    <a:pt x="6531" y="40"/>
                    <a:pt x="5240" y="744"/>
                    <a:pt x="3926" y="1050"/>
                  </a:cubicBezTo>
                  <a:cubicBezTo>
                    <a:pt x="2704" y="1334"/>
                    <a:pt x="1469" y="1599"/>
                    <a:pt x="243" y="1856"/>
                  </a:cubicBezTo>
                  <a:cubicBezTo>
                    <a:pt x="0" y="1907"/>
                    <a:pt x="34" y="2305"/>
                    <a:pt x="279" y="2305"/>
                  </a:cubicBezTo>
                  <a:cubicBezTo>
                    <a:pt x="285" y="2305"/>
                    <a:pt x="290" y="2305"/>
                    <a:pt x="296" y="2305"/>
                  </a:cubicBezTo>
                  <a:lnTo>
                    <a:pt x="296" y="2304"/>
                  </a:lnTo>
                  <a:cubicBezTo>
                    <a:pt x="2904" y="2106"/>
                    <a:pt x="5562" y="1619"/>
                    <a:pt x="8003" y="662"/>
                  </a:cubicBezTo>
                  <a:cubicBezTo>
                    <a:pt x="8350" y="525"/>
                    <a:pt x="8283" y="1"/>
                    <a:pt x="7897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2" name="Google Shape;1642;p44"/>
            <p:cNvSpPr/>
            <p:nvPr/>
          </p:nvSpPr>
          <p:spPr>
            <a:xfrm>
              <a:off x="9881092" y="4592006"/>
              <a:ext cx="77413" cy="172414"/>
            </a:xfrm>
            <a:custGeom>
              <a:avLst/>
              <a:gdLst/>
              <a:ahLst/>
              <a:cxnLst/>
              <a:rect l="l" t="t" r="r" b="b"/>
              <a:pathLst>
                <a:path w="3574" h="7960" extrusionOk="0">
                  <a:moveTo>
                    <a:pt x="514" y="0"/>
                  </a:moveTo>
                  <a:cubicBezTo>
                    <a:pt x="420" y="0"/>
                    <a:pt x="322" y="59"/>
                    <a:pt x="298" y="180"/>
                  </a:cubicBezTo>
                  <a:lnTo>
                    <a:pt x="298" y="179"/>
                  </a:lnTo>
                  <a:lnTo>
                    <a:pt x="298" y="179"/>
                  </a:lnTo>
                  <a:cubicBezTo>
                    <a:pt x="0" y="1704"/>
                    <a:pt x="98" y="2690"/>
                    <a:pt x="604" y="4222"/>
                  </a:cubicBezTo>
                  <a:cubicBezTo>
                    <a:pt x="936" y="5231"/>
                    <a:pt x="1468" y="6361"/>
                    <a:pt x="2030" y="7260"/>
                  </a:cubicBezTo>
                  <a:cubicBezTo>
                    <a:pt x="2297" y="7687"/>
                    <a:pt x="2477" y="7960"/>
                    <a:pt x="2888" y="7960"/>
                  </a:cubicBezTo>
                  <a:cubicBezTo>
                    <a:pt x="2964" y="7960"/>
                    <a:pt x="3047" y="7950"/>
                    <a:pt x="3140" y="7931"/>
                  </a:cubicBezTo>
                  <a:cubicBezTo>
                    <a:pt x="3382" y="7881"/>
                    <a:pt x="3573" y="7610"/>
                    <a:pt x="3398" y="7379"/>
                  </a:cubicBezTo>
                  <a:cubicBezTo>
                    <a:pt x="2497" y="6199"/>
                    <a:pt x="1711" y="4691"/>
                    <a:pt x="1166" y="3345"/>
                  </a:cubicBezTo>
                  <a:cubicBezTo>
                    <a:pt x="715" y="2230"/>
                    <a:pt x="620" y="1387"/>
                    <a:pt x="706" y="212"/>
                  </a:cubicBezTo>
                  <a:cubicBezTo>
                    <a:pt x="716" y="72"/>
                    <a:pt x="617" y="0"/>
                    <a:pt x="514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3" name="Google Shape;1643;p44"/>
            <p:cNvSpPr/>
            <p:nvPr/>
          </p:nvSpPr>
          <p:spPr>
            <a:xfrm>
              <a:off x="9948108" y="4518448"/>
              <a:ext cx="383577" cy="251992"/>
            </a:xfrm>
            <a:custGeom>
              <a:avLst/>
              <a:gdLst/>
              <a:ahLst/>
              <a:cxnLst/>
              <a:rect l="l" t="t" r="r" b="b"/>
              <a:pathLst>
                <a:path w="17709" h="11634" extrusionOk="0">
                  <a:moveTo>
                    <a:pt x="15233" y="1"/>
                  </a:moveTo>
                  <a:cubicBezTo>
                    <a:pt x="14993" y="1"/>
                    <a:pt x="14759" y="287"/>
                    <a:pt x="14934" y="509"/>
                  </a:cubicBezTo>
                  <a:cubicBezTo>
                    <a:pt x="15912" y="1749"/>
                    <a:pt x="17708" y="5260"/>
                    <a:pt x="15708" y="6232"/>
                  </a:cubicBezTo>
                  <a:cubicBezTo>
                    <a:pt x="14451" y="6843"/>
                    <a:pt x="12996" y="7253"/>
                    <a:pt x="11697" y="7816"/>
                  </a:cubicBezTo>
                  <a:cubicBezTo>
                    <a:pt x="10021" y="8542"/>
                    <a:pt x="8344" y="9276"/>
                    <a:pt x="6628" y="9906"/>
                  </a:cubicBezTo>
                  <a:cubicBezTo>
                    <a:pt x="5601" y="10282"/>
                    <a:pt x="4564" y="10532"/>
                    <a:pt x="3497" y="10764"/>
                  </a:cubicBezTo>
                  <a:cubicBezTo>
                    <a:pt x="2397" y="11003"/>
                    <a:pt x="1228" y="10897"/>
                    <a:pt x="171" y="11250"/>
                  </a:cubicBezTo>
                  <a:cubicBezTo>
                    <a:pt x="1" y="11307"/>
                    <a:pt x="47" y="11584"/>
                    <a:pt x="217" y="11584"/>
                  </a:cubicBezTo>
                  <a:cubicBezTo>
                    <a:pt x="226" y="11584"/>
                    <a:pt x="236" y="11583"/>
                    <a:pt x="246" y="11582"/>
                  </a:cubicBezTo>
                  <a:cubicBezTo>
                    <a:pt x="401" y="11556"/>
                    <a:pt x="556" y="11546"/>
                    <a:pt x="713" y="11546"/>
                  </a:cubicBezTo>
                  <a:cubicBezTo>
                    <a:pt x="1178" y="11546"/>
                    <a:pt x="1648" y="11633"/>
                    <a:pt x="2120" y="11633"/>
                  </a:cubicBezTo>
                  <a:cubicBezTo>
                    <a:pt x="2271" y="11633"/>
                    <a:pt x="2423" y="11624"/>
                    <a:pt x="2575" y="11600"/>
                  </a:cubicBezTo>
                  <a:cubicBezTo>
                    <a:pt x="3289" y="11489"/>
                    <a:pt x="3999" y="11349"/>
                    <a:pt x="4708" y="11212"/>
                  </a:cubicBezTo>
                  <a:cubicBezTo>
                    <a:pt x="5808" y="11000"/>
                    <a:pt x="6861" y="10607"/>
                    <a:pt x="7908" y="10216"/>
                  </a:cubicBezTo>
                  <a:cubicBezTo>
                    <a:pt x="10358" y="9302"/>
                    <a:pt x="12704" y="8019"/>
                    <a:pt x="15184" y="7203"/>
                  </a:cubicBezTo>
                  <a:cubicBezTo>
                    <a:pt x="16735" y="6692"/>
                    <a:pt x="17351" y="6377"/>
                    <a:pt x="17356" y="4558"/>
                  </a:cubicBezTo>
                  <a:cubicBezTo>
                    <a:pt x="17359" y="3628"/>
                    <a:pt x="17116" y="2916"/>
                    <a:pt x="16698" y="2086"/>
                  </a:cubicBezTo>
                  <a:cubicBezTo>
                    <a:pt x="16340" y="1377"/>
                    <a:pt x="16095" y="439"/>
                    <a:pt x="15372" y="37"/>
                  </a:cubicBezTo>
                  <a:cubicBezTo>
                    <a:pt x="15328" y="12"/>
                    <a:pt x="15280" y="1"/>
                    <a:pt x="15233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4" name="Google Shape;1644;p44"/>
            <p:cNvSpPr/>
            <p:nvPr/>
          </p:nvSpPr>
          <p:spPr>
            <a:xfrm>
              <a:off x="10245521" y="4500774"/>
              <a:ext cx="37688" cy="44511"/>
            </a:xfrm>
            <a:custGeom>
              <a:avLst/>
              <a:gdLst/>
              <a:ahLst/>
              <a:cxnLst/>
              <a:rect l="l" t="t" r="r" b="b"/>
              <a:pathLst>
                <a:path w="1740" h="2055" extrusionOk="0">
                  <a:moveTo>
                    <a:pt x="407" y="1"/>
                  </a:moveTo>
                  <a:cubicBezTo>
                    <a:pt x="124" y="1"/>
                    <a:pt x="0" y="407"/>
                    <a:pt x="300" y="544"/>
                  </a:cubicBezTo>
                  <a:cubicBezTo>
                    <a:pt x="932" y="834"/>
                    <a:pt x="669" y="1896"/>
                    <a:pt x="1440" y="2051"/>
                  </a:cubicBezTo>
                  <a:cubicBezTo>
                    <a:pt x="1453" y="2054"/>
                    <a:pt x="1466" y="2055"/>
                    <a:pt x="1480" y="2055"/>
                  </a:cubicBezTo>
                  <a:cubicBezTo>
                    <a:pt x="1594" y="2055"/>
                    <a:pt x="1739" y="1972"/>
                    <a:pt x="1739" y="1849"/>
                  </a:cubicBezTo>
                  <a:cubicBezTo>
                    <a:pt x="1737" y="1465"/>
                    <a:pt x="1440" y="949"/>
                    <a:pt x="1232" y="620"/>
                  </a:cubicBezTo>
                  <a:cubicBezTo>
                    <a:pt x="1057" y="340"/>
                    <a:pt x="824" y="114"/>
                    <a:pt x="504" y="16"/>
                  </a:cubicBezTo>
                  <a:cubicBezTo>
                    <a:pt x="470" y="6"/>
                    <a:pt x="437" y="1"/>
                    <a:pt x="407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5" name="Google Shape;1645;p44"/>
            <p:cNvSpPr/>
            <p:nvPr/>
          </p:nvSpPr>
          <p:spPr>
            <a:xfrm>
              <a:off x="10216562" y="4310447"/>
              <a:ext cx="131151" cy="42627"/>
            </a:xfrm>
            <a:custGeom>
              <a:avLst/>
              <a:gdLst/>
              <a:ahLst/>
              <a:cxnLst/>
              <a:rect l="l" t="t" r="r" b="b"/>
              <a:pathLst>
                <a:path w="6055" h="1968" extrusionOk="0">
                  <a:moveTo>
                    <a:pt x="4576" y="0"/>
                  </a:moveTo>
                  <a:cubicBezTo>
                    <a:pt x="4032" y="0"/>
                    <a:pt x="3486" y="65"/>
                    <a:pt x="2965" y="213"/>
                  </a:cubicBezTo>
                  <a:cubicBezTo>
                    <a:pt x="2565" y="327"/>
                    <a:pt x="2155" y="483"/>
                    <a:pt x="1771" y="645"/>
                  </a:cubicBezTo>
                  <a:cubicBezTo>
                    <a:pt x="1258" y="861"/>
                    <a:pt x="844" y="1260"/>
                    <a:pt x="318" y="1419"/>
                  </a:cubicBezTo>
                  <a:cubicBezTo>
                    <a:pt x="1" y="1515"/>
                    <a:pt x="165" y="1967"/>
                    <a:pt x="454" y="1967"/>
                  </a:cubicBezTo>
                  <a:cubicBezTo>
                    <a:pt x="463" y="1967"/>
                    <a:pt x="472" y="1967"/>
                    <a:pt x="481" y="1966"/>
                  </a:cubicBezTo>
                  <a:lnTo>
                    <a:pt x="481" y="1965"/>
                  </a:lnTo>
                  <a:cubicBezTo>
                    <a:pt x="1161" y="1900"/>
                    <a:pt x="1783" y="1420"/>
                    <a:pt x="2426" y="1201"/>
                  </a:cubicBezTo>
                  <a:cubicBezTo>
                    <a:pt x="3503" y="834"/>
                    <a:pt x="4589" y="831"/>
                    <a:pt x="5703" y="670"/>
                  </a:cubicBezTo>
                  <a:cubicBezTo>
                    <a:pt x="6054" y="619"/>
                    <a:pt x="5987" y="128"/>
                    <a:pt x="5669" y="82"/>
                  </a:cubicBezTo>
                  <a:cubicBezTo>
                    <a:pt x="5310" y="30"/>
                    <a:pt x="4943" y="0"/>
                    <a:pt x="4576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6" name="Google Shape;1646;p44"/>
            <p:cNvSpPr/>
            <p:nvPr/>
          </p:nvSpPr>
          <p:spPr>
            <a:xfrm>
              <a:off x="10338789" y="4319631"/>
              <a:ext cx="81008" cy="271660"/>
            </a:xfrm>
            <a:custGeom>
              <a:avLst/>
              <a:gdLst/>
              <a:ahLst/>
              <a:cxnLst/>
              <a:rect l="l" t="t" r="r" b="b"/>
              <a:pathLst>
                <a:path w="3740" h="12542" extrusionOk="0">
                  <a:moveTo>
                    <a:pt x="228" y="1"/>
                  </a:moveTo>
                  <a:cubicBezTo>
                    <a:pt x="114" y="1"/>
                    <a:pt x="0" y="104"/>
                    <a:pt x="58" y="235"/>
                  </a:cubicBezTo>
                  <a:cubicBezTo>
                    <a:pt x="871" y="2042"/>
                    <a:pt x="1581" y="4081"/>
                    <a:pt x="2068" y="5999"/>
                  </a:cubicBezTo>
                  <a:cubicBezTo>
                    <a:pt x="2313" y="6961"/>
                    <a:pt x="2344" y="7930"/>
                    <a:pt x="2426" y="8915"/>
                  </a:cubicBezTo>
                  <a:cubicBezTo>
                    <a:pt x="2510" y="9944"/>
                    <a:pt x="2713" y="11039"/>
                    <a:pt x="2396" y="12043"/>
                  </a:cubicBezTo>
                  <a:cubicBezTo>
                    <a:pt x="2301" y="12344"/>
                    <a:pt x="2567" y="12541"/>
                    <a:pt x="2831" y="12541"/>
                  </a:cubicBezTo>
                  <a:cubicBezTo>
                    <a:pt x="2990" y="12541"/>
                    <a:pt x="3149" y="12469"/>
                    <a:pt x="3228" y="12306"/>
                  </a:cubicBezTo>
                  <a:cubicBezTo>
                    <a:pt x="3740" y="11246"/>
                    <a:pt x="3493" y="10082"/>
                    <a:pt x="3405" y="8944"/>
                  </a:cubicBezTo>
                  <a:cubicBezTo>
                    <a:pt x="3320" y="7845"/>
                    <a:pt x="3276" y="6858"/>
                    <a:pt x="2971" y="5792"/>
                  </a:cubicBezTo>
                  <a:cubicBezTo>
                    <a:pt x="2418" y="3853"/>
                    <a:pt x="1614" y="1671"/>
                    <a:pt x="365" y="66"/>
                  </a:cubicBezTo>
                  <a:cubicBezTo>
                    <a:pt x="329" y="20"/>
                    <a:pt x="278" y="1"/>
                    <a:pt x="228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7" name="Google Shape;1647;p44"/>
            <p:cNvSpPr/>
            <p:nvPr/>
          </p:nvSpPr>
          <p:spPr>
            <a:xfrm>
              <a:off x="10312277" y="4574158"/>
              <a:ext cx="94459" cy="51767"/>
            </a:xfrm>
            <a:custGeom>
              <a:avLst/>
              <a:gdLst/>
              <a:ahLst/>
              <a:cxnLst/>
              <a:rect l="l" t="t" r="r" b="b"/>
              <a:pathLst>
                <a:path w="4361" h="2390" extrusionOk="0">
                  <a:moveTo>
                    <a:pt x="3820" y="0"/>
                  </a:moveTo>
                  <a:cubicBezTo>
                    <a:pt x="3746" y="0"/>
                    <a:pt x="3671" y="23"/>
                    <a:pt x="3602" y="75"/>
                  </a:cubicBezTo>
                  <a:cubicBezTo>
                    <a:pt x="2625" y="816"/>
                    <a:pt x="1568" y="1621"/>
                    <a:pt x="328" y="1834"/>
                  </a:cubicBezTo>
                  <a:cubicBezTo>
                    <a:pt x="35" y="1884"/>
                    <a:pt x="0" y="2348"/>
                    <a:pt x="324" y="2377"/>
                  </a:cubicBezTo>
                  <a:cubicBezTo>
                    <a:pt x="418" y="2385"/>
                    <a:pt x="513" y="2390"/>
                    <a:pt x="608" y="2390"/>
                  </a:cubicBezTo>
                  <a:cubicBezTo>
                    <a:pt x="1942" y="2390"/>
                    <a:pt x="3315" y="1584"/>
                    <a:pt x="4140" y="589"/>
                  </a:cubicBezTo>
                  <a:cubicBezTo>
                    <a:pt x="4360" y="324"/>
                    <a:pt x="4100" y="0"/>
                    <a:pt x="3820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" name="Google Shape;1648;p44"/>
            <p:cNvSpPr/>
            <p:nvPr/>
          </p:nvSpPr>
          <p:spPr>
            <a:xfrm>
              <a:off x="10233305" y="4396373"/>
              <a:ext cx="125000" cy="54540"/>
            </a:xfrm>
            <a:custGeom>
              <a:avLst/>
              <a:gdLst/>
              <a:ahLst/>
              <a:cxnLst/>
              <a:rect l="l" t="t" r="r" b="b"/>
              <a:pathLst>
                <a:path w="5771" h="2518" extrusionOk="0">
                  <a:moveTo>
                    <a:pt x="5306" y="0"/>
                  </a:moveTo>
                  <a:cubicBezTo>
                    <a:pt x="5256" y="0"/>
                    <a:pt x="5203" y="12"/>
                    <a:pt x="5148" y="40"/>
                  </a:cubicBezTo>
                  <a:cubicBezTo>
                    <a:pt x="3588" y="815"/>
                    <a:pt x="2086" y="1865"/>
                    <a:pt x="308" y="2035"/>
                  </a:cubicBezTo>
                  <a:cubicBezTo>
                    <a:pt x="0" y="2064"/>
                    <a:pt x="8" y="2512"/>
                    <a:pt x="321" y="2517"/>
                  </a:cubicBezTo>
                  <a:lnTo>
                    <a:pt x="320" y="2517"/>
                  </a:lnTo>
                  <a:cubicBezTo>
                    <a:pt x="348" y="2517"/>
                    <a:pt x="376" y="2518"/>
                    <a:pt x="403" y="2518"/>
                  </a:cubicBezTo>
                  <a:cubicBezTo>
                    <a:pt x="2276" y="2518"/>
                    <a:pt x="3951" y="1620"/>
                    <a:pt x="5474" y="601"/>
                  </a:cubicBezTo>
                  <a:cubicBezTo>
                    <a:pt x="5770" y="403"/>
                    <a:pt x="5596" y="0"/>
                    <a:pt x="5306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" name="Google Shape;1649;p44"/>
            <p:cNvSpPr/>
            <p:nvPr/>
          </p:nvSpPr>
          <p:spPr>
            <a:xfrm>
              <a:off x="10318039" y="4417318"/>
              <a:ext cx="40634" cy="71110"/>
            </a:xfrm>
            <a:custGeom>
              <a:avLst/>
              <a:gdLst/>
              <a:ahLst/>
              <a:cxnLst/>
              <a:rect l="l" t="t" r="r" b="b"/>
              <a:pathLst>
                <a:path w="1876" h="3283" extrusionOk="0">
                  <a:moveTo>
                    <a:pt x="324" y="1"/>
                  </a:moveTo>
                  <a:cubicBezTo>
                    <a:pt x="163" y="1"/>
                    <a:pt x="1" y="173"/>
                    <a:pt x="114" y="334"/>
                  </a:cubicBezTo>
                  <a:lnTo>
                    <a:pt x="114" y="335"/>
                  </a:lnTo>
                  <a:cubicBezTo>
                    <a:pt x="413" y="761"/>
                    <a:pt x="297" y="1266"/>
                    <a:pt x="499" y="1697"/>
                  </a:cubicBezTo>
                  <a:cubicBezTo>
                    <a:pt x="600" y="1913"/>
                    <a:pt x="822" y="2097"/>
                    <a:pt x="941" y="2313"/>
                  </a:cubicBezTo>
                  <a:cubicBezTo>
                    <a:pt x="1100" y="2600"/>
                    <a:pt x="1248" y="2888"/>
                    <a:pt x="1411" y="3173"/>
                  </a:cubicBezTo>
                  <a:cubicBezTo>
                    <a:pt x="1453" y="3249"/>
                    <a:pt x="1532" y="3283"/>
                    <a:pt x="1611" y="3283"/>
                  </a:cubicBezTo>
                  <a:cubicBezTo>
                    <a:pt x="1742" y="3283"/>
                    <a:pt x="1876" y="3190"/>
                    <a:pt x="1856" y="3041"/>
                  </a:cubicBezTo>
                  <a:cubicBezTo>
                    <a:pt x="1769" y="2362"/>
                    <a:pt x="1491" y="2034"/>
                    <a:pt x="1138" y="1489"/>
                  </a:cubicBezTo>
                  <a:cubicBezTo>
                    <a:pt x="849" y="1043"/>
                    <a:pt x="882" y="478"/>
                    <a:pt x="473" y="62"/>
                  </a:cubicBezTo>
                  <a:cubicBezTo>
                    <a:pt x="430" y="19"/>
                    <a:pt x="377" y="1"/>
                    <a:pt x="324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" name="Google Shape;1650;p44"/>
            <p:cNvSpPr/>
            <p:nvPr/>
          </p:nvSpPr>
          <p:spPr>
            <a:xfrm>
              <a:off x="9777254" y="4444869"/>
              <a:ext cx="68706" cy="72366"/>
            </a:xfrm>
            <a:custGeom>
              <a:avLst/>
              <a:gdLst/>
              <a:ahLst/>
              <a:cxnLst/>
              <a:rect l="l" t="t" r="r" b="b"/>
              <a:pathLst>
                <a:path w="3172" h="3341" extrusionOk="0">
                  <a:moveTo>
                    <a:pt x="2883" y="1"/>
                  </a:moveTo>
                  <a:cubicBezTo>
                    <a:pt x="2779" y="1"/>
                    <a:pt x="2678" y="64"/>
                    <a:pt x="2651" y="208"/>
                  </a:cubicBezTo>
                  <a:cubicBezTo>
                    <a:pt x="2556" y="701"/>
                    <a:pt x="1766" y="1153"/>
                    <a:pt x="1417" y="1490"/>
                  </a:cubicBezTo>
                  <a:cubicBezTo>
                    <a:pt x="1149" y="1749"/>
                    <a:pt x="883" y="2012"/>
                    <a:pt x="621" y="2278"/>
                  </a:cubicBezTo>
                  <a:cubicBezTo>
                    <a:pt x="415" y="2486"/>
                    <a:pt x="146" y="2686"/>
                    <a:pt x="58" y="2971"/>
                  </a:cubicBezTo>
                  <a:cubicBezTo>
                    <a:pt x="1" y="3156"/>
                    <a:pt x="117" y="3341"/>
                    <a:pt x="299" y="3341"/>
                  </a:cubicBezTo>
                  <a:cubicBezTo>
                    <a:pt x="328" y="3341"/>
                    <a:pt x="359" y="3336"/>
                    <a:pt x="390" y="3326"/>
                  </a:cubicBezTo>
                  <a:cubicBezTo>
                    <a:pt x="744" y="3215"/>
                    <a:pt x="994" y="2861"/>
                    <a:pt x="1250" y="2608"/>
                  </a:cubicBezTo>
                  <a:cubicBezTo>
                    <a:pt x="1533" y="2330"/>
                    <a:pt x="1799" y="2037"/>
                    <a:pt x="2082" y="1760"/>
                  </a:cubicBezTo>
                  <a:cubicBezTo>
                    <a:pt x="2491" y="1361"/>
                    <a:pt x="3129" y="926"/>
                    <a:pt x="3161" y="300"/>
                  </a:cubicBezTo>
                  <a:cubicBezTo>
                    <a:pt x="3171" y="114"/>
                    <a:pt x="3023" y="1"/>
                    <a:pt x="2883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" name="Google Shape;1651;p44"/>
            <p:cNvSpPr/>
            <p:nvPr/>
          </p:nvSpPr>
          <p:spPr>
            <a:xfrm>
              <a:off x="9771925" y="4509070"/>
              <a:ext cx="163381" cy="252642"/>
            </a:xfrm>
            <a:custGeom>
              <a:avLst/>
              <a:gdLst/>
              <a:ahLst/>
              <a:cxnLst/>
              <a:rect l="l" t="t" r="r" b="b"/>
              <a:pathLst>
                <a:path w="7543" h="11664" extrusionOk="0">
                  <a:moveTo>
                    <a:pt x="337" y="0"/>
                  </a:moveTo>
                  <a:cubicBezTo>
                    <a:pt x="281" y="0"/>
                    <a:pt x="223" y="39"/>
                    <a:pt x="213" y="106"/>
                  </a:cubicBezTo>
                  <a:cubicBezTo>
                    <a:pt x="1" y="1485"/>
                    <a:pt x="504" y="2972"/>
                    <a:pt x="828" y="4303"/>
                  </a:cubicBezTo>
                  <a:cubicBezTo>
                    <a:pt x="1206" y="5857"/>
                    <a:pt x="1604" y="7469"/>
                    <a:pt x="2107" y="8985"/>
                  </a:cubicBezTo>
                  <a:cubicBezTo>
                    <a:pt x="2606" y="10490"/>
                    <a:pt x="3922" y="11664"/>
                    <a:pt x="5328" y="11664"/>
                  </a:cubicBezTo>
                  <a:cubicBezTo>
                    <a:pt x="6000" y="11664"/>
                    <a:pt x="6692" y="11395"/>
                    <a:pt x="7326" y="10766"/>
                  </a:cubicBezTo>
                  <a:cubicBezTo>
                    <a:pt x="7543" y="10551"/>
                    <a:pt x="7326" y="10191"/>
                    <a:pt x="7059" y="10191"/>
                  </a:cubicBezTo>
                  <a:cubicBezTo>
                    <a:pt x="7022" y="10191"/>
                    <a:pt x="6985" y="10197"/>
                    <a:pt x="6947" y="10212"/>
                  </a:cubicBezTo>
                  <a:cubicBezTo>
                    <a:pt x="6292" y="10471"/>
                    <a:pt x="5657" y="10664"/>
                    <a:pt x="5074" y="10664"/>
                  </a:cubicBezTo>
                  <a:cubicBezTo>
                    <a:pt x="4321" y="10664"/>
                    <a:pt x="3656" y="10341"/>
                    <a:pt x="3154" y="9424"/>
                  </a:cubicBezTo>
                  <a:cubicBezTo>
                    <a:pt x="2647" y="8498"/>
                    <a:pt x="2588" y="7410"/>
                    <a:pt x="2240" y="6431"/>
                  </a:cubicBezTo>
                  <a:cubicBezTo>
                    <a:pt x="1518" y="4400"/>
                    <a:pt x="807" y="2216"/>
                    <a:pt x="442" y="91"/>
                  </a:cubicBezTo>
                  <a:cubicBezTo>
                    <a:pt x="431" y="29"/>
                    <a:pt x="385" y="0"/>
                    <a:pt x="337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2" name="Google Shape;1652;p44"/>
            <p:cNvSpPr/>
            <p:nvPr/>
          </p:nvSpPr>
          <p:spPr>
            <a:xfrm>
              <a:off x="9799585" y="4584620"/>
              <a:ext cx="55818" cy="17371"/>
            </a:xfrm>
            <a:custGeom>
              <a:avLst/>
              <a:gdLst/>
              <a:ahLst/>
              <a:cxnLst/>
              <a:rect l="l" t="t" r="r" b="b"/>
              <a:pathLst>
                <a:path w="2577" h="802" extrusionOk="0">
                  <a:moveTo>
                    <a:pt x="1987" y="0"/>
                  </a:moveTo>
                  <a:cubicBezTo>
                    <a:pt x="1785" y="0"/>
                    <a:pt x="1575" y="52"/>
                    <a:pt x="1378" y="87"/>
                  </a:cubicBezTo>
                  <a:cubicBezTo>
                    <a:pt x="1034" y="149"/>
                    <a:pt x="687" y="236"/>
                    <a:pt x="337" y="282"/>
                  </a:cubicBezTo>
                  <a:cubicBezTo>
                    <a:pt x="69" y="316"/>
                    <a:pt x="1" y="760"/>
                    <a:pt x="306" y="787"/>
                  </a:cubicBezTo>
                  <a:cubicBezTo>
                    <a:pt x="425" y="797"/>
                    <a:pt x="543" y="802"/>
                    <a:pt x="659" y="802"/>
                  </a:cubicBezTo>
                  <a:cubicBezTo>
                    <a:pt x="909" y="802"/>
                    <a:pt x="1155" y="780"/>
                    <a:pt x="1409" y="744"/>
                  </a:cubicBezTo>
                  <a:cubicBezTo>
                    <a:pt x="1742" y="699"/>
                    <a:pt x="2142" y="714"/>
                    <a:pt x="2426" y="518"/>
                  </a:cubicBezTo>
                  <a:cubicBezTo>
                    <a:pt x="2575" y="417"/>
                    <a:pt x="2577" y="215"/>
                    <a:pt x="2423" y="116"/>
                  </a:cubicBezTo>
                  <a:cubicBezTo>
                    <a:pt x="2288" y="30"/>
                    <a:pt x="2140" y="0"/>
                    <a:pt x="1987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3" name="Google Shape;1653;p44"/>
            <p:cNvSpPr/>
            <p:nvPr/>
          </p:nvSpPr>
          <p:spPr>
            <a:xfrm>
              <a:off x="9817238" y="4594085"/>
              <a:ext cx="45356" cy="69572"/>
            </a:xfrm>
            <a:custGeom>
              <a:avLst/>
              <a:gdLst/>
              <a:ahLst/>
              <a:cxnLst/>
              <a:rect l="l" t="t" r="r" b="b"/>
              <a:pathLst>
                <a:path w="2094" h="3212" extrusionOk="0">
                  <a:moveTo>
                    <a:pt x="421" y="1"/>
                  </a:moveTo>
                  <a:cubicBezTo>
                    <a:pt x="215" y="1"/>
                    <a:pt x="0" y="174"/>
                    <a:pt x="95" y="402"/>
                  </a:cubicBezTo>
                  <a:cubicBezTo>
                    <a:pt x="494" y="1359"/>
                    <a:pt x="702" y="2395"/>
                    <a:pt x="1487" y="3124"/>
                  </a:cubicBezTo>
                  <a:cubicBezTo>
                    <a:pt x="1552" y="3185"/>
                    <a:pt x="1631" y="3212"/>
                    <a:pt x="1707" y="3212"/>
                  </a:cubicBezTo>
                  <a:cubicBezTo>
                    <a:pt x="1908" y="3212"/>
                    <a:pt x="2093" y="3024"/>
                    <a:pt x="1981" y="2789"/>
                  </a:cubicBezTo>
                  <a:cubicBezTo>
                    <a:pt x="1561" y="1908"/>
                    <a:pt x="1160" y="1010"/>
                    <a:pt x="688" y="153"/>
                  </a:cubicBezTo>
                  <a:cubicBezTo>
                    <a:pt x="630" y="46"/>
                    <a:pt x="527" y="1"/>
                    <a:pt x="421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1654;p44"/>
            <p:cNvSpPr/>
            <p:nvPr/>
          </p:nvSpPr>
          <p:spPr>
            <a:xfrm>
              <a:off x="9756092" y="4200046"/>
              <a:ext cx="82178" cy="292323"/>
            </a:xfrm>
            <a:custGeom>
              <a:avLst/>
              <a:gdLst/>
              <a:ahLst/>
              <a:cxnLst/>
              <a:rect l="l" t="t" r="r" b="b"/>
              <a:pathLst>
                <a:path w="3794" h="13496" extrusionOk="0">
                  <a:moveTo>
                    <a:pt x="3449" y="1"/>
                  </a:moveTo>
                  <a:cubicBezTo>
                    <a:pt x="3421" y="1"/>
                    <a:pt x="3391" y="6"/>
                    <a:pt x="3361" y="17"/>
                  </a:cubicBezTo>
                  <a:cubicBezTo>
                    <a:pt x="1299" y="805"/>
                    <a:pt x="1" y="2146"/>
                    <a:pt x="430" y="4412"/>
                  </a:cubicBezTo>
                  <a:cubicBezTo>
                    <a:pt x="695" y="5809"/>
                    <a:pt x="971" y="7168"/>
                    <a:pt x="1345" y="8541"/>
                  </a:cubicBezTo>
                  <a:cubicBezTo>
                    <a:pt x="1574" y="9380"/>
                    <a:pt x="1784" y="10224"/>
                    <a:pt x="1956" y="11076"/>
                  </a:cubicBezTo>
                  <a:cubicBezTo>
                    <a:pt x="2082" y="11697"/>
                    <a:pt x="2656" y="12624"/>
                    <a:pt x="2388" y="13228"/>
                  </a:cubicBezTo>
                  <a:cubicBezTo>
                    <a:pt x="2322" y="13374"/>
                    <a:pt x="2458" y="13496"/>
                    <a:pt x="2590" y="13496"/>
                  </a:cubicBezTo>
                  <a:cubicBezTo>
                    <a:pt x="2650" y="13496"/>
                    <a:pt x="2710" y="13470"/>
                    <a:pt x="2749" y="13410"/>
                  </a:cubicBezTo>
                  <a:lnTo>
                    <a:pt x="2749" y="13409"/>
                  </a:lnTo>
                  <a:cubicBezTo>
                    <a:pt x="3125" y="12824"/>
                    <a:pt x="2969" y="12393"/>
                    <a:pt x="2799" y="11756"/>
                  </a:cubicBezTo>
                  <a:cubicBezTo>
                    <a:pt x="2492" y="10615"/>
                    <a:pt x="2313" y="9447"/>
                    <a:pt x="2007" y="8302"/>
                  </a:cubicBezTo>
                  <a:cubicBezTo>
                    <a:pt x="1774" y="7431"/>
                    <a:pt x="1548" y="6575"/>
                    <a:pt x="1416" y="5684"/>
                  </a:cubicBezTo>
                  <a:cubicBezTo>
                    <a:pt x="1306" y="4939"/>
                    <a:pt x="975" y="4121"/>
                    <a:pt x="1048" y="3371"/>
                  </a:cubicBezTo>
                  <a:cubicBezTo>
                    <a:pt x="1210" y="1695"/>
                    <a:pt x="2716" y="1501"/>
                    <a:pt x="3648" y="428"/>
                  </a:cubicBezTo>
                  <a:cubicBezTo>
                    <a:pt x="3794" y="260"/>
                    <a:pt x="3648" y="1"/>
                    <a:pt x="3449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5" name="Google Shape;1655;p44"/>
            <p:cNvSpPr/>
            <p:nvPr/>
          </p:nvSpPr>
          <p:spPr>
            <a:xfrm>
              <a:off x="9810913" y="4293834"/>
              <a:ext cx="48345" cy="146097"/>
            </a:xfrm>
            <a:custGeom>
              <a:avLst/>
              <a:gdLst/>
              <a:ahLst/>
              <a:cxnLst/>
              <a:rect l="l" t="t" r="r" b="b"/>
              <a:pathLst>
                <a:path w="2232" h="6745" extrusionOk="0">
                  <a:moveTo>
                    <a:pt x="676" y="0"/>
                  </a:moveTo>
                  <a:cubicBezTo>
                    <a:pt x="577" y="0"/>
                    <a:pt x="481" y="52"/>
                    <a:pt x="441" y="173"/>
                  </a:cubicBezTo>
                  <a:cubicBezTo>
                    <a:pt x="0" y="1526"/>
                    <a:pt x="509" y="3561"/>
                    <a:pt x="916" y="4890"/>
                  </a:cubicBezTo>
                  <a:cubicBezTo>
                    <a:pt x="1109" y="5515"/>
                    <a:pt x="1219" y="6561"/>
                    <a:pt x="1972" y="6739"/>
                  </a:cubicBezTo>
                  <a:cubicBezTo>
                    <a:pt x="1986" y="6742"/>
                    <a:pt x="1999" y="6744"/>
                    <a:pt x="2012" y="6744"/>
                  </a:cubicBezTo>
                  <a:cubicBezTo>
                    <a:pt x="2170" y="6744"/>
                    <a:pt x="2232" y="6500"/>
                    <a:pt x="2076" y="6425"/>
                  </a:cubicBezTo>
                  <a:cubicBezTo>
                    <a:pt x="1521" y="6160"/>
                    <a:pt x="1282" y="3877"/>
                    <a:pt x="1207" y="3389"/>
                  </a:cubicBezTo>
                  <a:cubicBezTo>
                    <a:pt x="1050" y="2371"/>
                    <a:pt x="863" y="1341"/>
                    <a:pt x="976" y="311"/>
                  </a:cubicBezTo>
                  <a:cubicBezTo>
                    <a:pt x="997" y="126"/>
                    <a:pt x="831" y="0"/>
                    <a:pt x="676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6" name="Google Shape;1656;p44"/>
            <p:cNvSpPr/>
            <p:nvPr/>
          </p:nvSpPr>
          <p:spPr>
            <a:xfrm>
              <a:off x="9816177" y="4157181"/>
              <a:ext cx="342618" cy="142934"/>
            </a:xfrm>
            <a:custGeom>
              <a:avLst/>
              <a:gdLst/>
              <a:ahLst/>
              <a:cxnLst/>
              <a:rect l="l" t="t" r="r" b="b"/>
              <a:pathLst>
                <a:path w="15818" h="6599" extrusionOk="0">
                  <a:moveTo>
                    <a:pt x="15215" y="1"/>
                  </a:moveTo>
                  <a:cubicBezTo>
                    <a:pt x="13997" y="1"/>
                    <a:pt x="12748" y="559"/>
                    <a:pt x="11581" y="852"/>
                  </a:cubicBezTo>
                  <a:cubicBezTo>
                    <a:pt x="9935" y="1267"/>
                    <a:pt x="8294" y="1694"/>
                    <a:pt x="6722" y="2342"/>
                  </a:cubicBezTo>
                  <a:cubicBezTo>
                    <a:pt x="5329" y="2917"/>
                    <a:pt x="3934" y="3524"/>
                    <a:pt x="2603" y="4233"/>
                  </a:cubicBezTo>
                  <a:cubicBezTo>
                    <a:pt x="1802" y="4660"/>
                    <a:pt x="199" y="5290"/>
                    <a:pt x="26" y="6306"/>
                  </a:cubicBezTo>
                  <a:cubicBezTo>
                    <a:pt x="0" y="6457"/>
                    <a:pt x="140" y="6599"/>
                    <a:pt x="269" y="6599"/>
                  </a:cubicBezTo>
                  <a:cubicBezTo>
                    <a:pt x="332" y="6599"/>
                    <a:pt x="392" y="6565"/>
                    <a:pt x="430" y="6483"/>
                  </a:cubicBezTo>
                  <a:lnTo>
                    <a:pt x="431" y="6483"/>
                  </a:lnTo>
                  <a:cubicBezTo>
                    <a:pt x="905" y="5457"/>
                    <a:pt x="2964" y="4778"/>
                    <a:pt x="3896" y="4342"/>
                  </a:cubicBezTo>
                  <a:cubicBezTo>
                    <a:pt x="5147" y="3757"/>
                    <a:pt x="6418" y="3176"/>
                    <a:pt x="7714" y="2698"/>
                  </a:cubicBezTo>
                  <a:cubicBezTo>
                    <a:pt x="10205" y="1780"/>
                    <a:pt x="12896" y="1149"/>
                    <a:pt x="15483" y="562"/>
                  </a:cubicBezTo>
                  <a:cubicBezTo>
                    <a:pt x="15771" y="497"/>
                    <a:pt x="15817" y="34"/>
                    <a:pt x="15479" y="10"/>
                  </a:cubicBezTo>
                  <a:cubicBezTo>
                    <a:pt x="15392" y="4"/>
                    <a:pt x="15304" y="1"/>
                    <a:pt x="15215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" name="Google Shape;1657;p44"/>
            <p:cNvSpPr/>
            <p:nvPr/>
          </p:nvSpPr>
          <p:spPr>
            <a:xfrm>
              <a:off x="10145669" y="4159954"/>
              <a:ext cx="76763" cy="189200"/>
            </a:xfrm>
            <a:custGeom>
              <a:avLst/>
              <a:gdLst/>
              <a:ahLst/>
              <a:cxnLst/>
              <a:rect l="l" t="t" r="r" b="b"/>
              <a:pathLst>
                <a:path w="3544" h="8735" extrusionOk="0">
                  <a:moveTo>
                    <a:pt x="243" y="0"/>
                  </a:moveTo>
                  <a:cubicBezTo>
                    <a:pt x="122" y="0"/>
                    <a:pt x="0" y="138"/>
                    <a:pt x="100" y="249"/>
                  </a:cubicBezTo>
                  <a:cubicBezTo>
                    <a:pt x="1163" y="1451"/>
                    <a:pt x="1749" y="2894"/>
                    <a:pt x="2073" y="4452"/>
                  </a:cubicBezTo>
                  <a:cubicBezTo>
                    <a:pt x="2347" y="5776"/>
                    <a:pt x="2156" y="7224"/>
                    <a:pt x="2524" y="8503"/>
                  </a:cubicBezTo>
                  <a:cubicBezTo>
                    <a:pt x="2569" y="8660"/>
                    <a:pt x="2700" y="8735"/>
                    <a:pt x="2832" y="8735"/>
                  </a:cubicBezTo>
                  <a:cubicBezTo>
                    <a:pt x="2974" y="8735"/>
                    <a:pt x="3117" y="8650"/>
                    <a:pt x="3161" y="8488"/>
                  </a:cubicBezTo>
                  <a:cubicBezTo>
                    <a:pt x="3543" y="7069"/>
                    <a:pt x="3074" y="5023"/>
                    <a:pt x="2652" y="3646"/>
                  </a:cubicBezTo>
                  <a:cubicBezTo>
                    <a:pt x="2217" y="2220"/>
                    <a:pt x="1486" y="995"/>
                    <a:pt x="340" y="35"/>
                  </a:cubicBezTo>
                  <a:cubicBezTo>
                    <a:pt x="311" y="11"/>
                    <a:pt x="277" y="0"/>
                    <a:pt x="243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8" name="Google Shape;1658;p44"/>
            <p:cNvSpPr/>
            <p:nvPr/>
          </p:nvSpPr>
          <p:spPr>
            <a:xfrm>
              <a:off x="9812256" y="4081241"/>
              <a:ext cx="403721" cy="137151"/>
            </a:xfrm>
            <a:custGeom>
              <a:avLst/>
              <a:gdLst/>
              <a:ahLst/>
              <a:cxnLst/>
              <a:rect l="l" t="t" r="r" b="b"/>
              <a:pathLst>
                <a:path w="18639" h="6332" extrusionOk="0">
                  <a:moveTo>
                    <a:pt x="17831" y="1"/>
                  </a:moveTo>
                  <a:cubicBezTo>
                    <a:pt x="16541" y="1"/>
                    <a:pt x="15258" y="391"/>
                    <a:pt x="13991" y="606"/>
                  </a:cubicBezTo>
                  <a:cubicBezTo>
                    <a:pt x="12470" y="865"/>
                    <a:pt x="10979" y="1336"/>
                    <a:pt x="9463" y="1657"/>
                  </a:cubicBezTo>
                  <a:cubicBezTo>
                    <a:pt x="7727" y="2024"/>
                    <a:pt x="6055" y="2861"/>
                    <a:pt x="4481" y="3650"/>
                  </a:cubicBezTo>
                  <a:cubicBezTo>
                    <a:pt x="3035" y="4374"/>
                    <a:pt x="1766" y="5643"/>
                    <a:pt x="165" y="6043"/>
                  </a:cubicBezTo>
                  <a:cubicBezTo>
                    <a:pt x="0" y="6084"/>
                    <a:pt x="49" y="6315"/>
                    <a:pt x="204" y="6325"/>
                  </a:cubicBezTo>
                  <a:cubicBezTo>
                    <a:pt x="269" y="6329"/>
                    <a:pt x="333" y="6331"/>
                    <a:pt x="396" y="6331"/>
                  </a:cubicBezTo>
                  <a:cubicBezTo>
                    <a:pt x="1594" y="6331"/>
                    <a:pt x="2650" y="5576"/>
                    <a:pt x="3641" y="4946"/>
                  </a:cubicBezTo>
                  <a:cubicBezTo>
                    <a:pt x="4945" y="4115"/>
                    <a:pt x="6420" y="3441"/>
                    <a:pt x="7858" y="2864"/>
                  </a:cubicBezTo>
                  <a:cubicBezTo>
                    <a:pt x="9463" y="2220"/>
                    <a:pt x="11273" y="2024"/>
                    <a:pt x="12936" y="1549"/>
                  </a:cubicBezTo>
                  <a:cubicBezTo>
                    <a:pt x="14660" y="1057"/>
                    <a:pt x="16522" y="858"/>
                    <a:pt x="18293" y="612"/>
                  </a:cubicBezTo>
                  <a:cubicBezTo>
                    <a:pt x="18639" y="564"/>
                    <a:pt x="18584" y="39"/>
                    <a:pt x="18250" y="15"/>
                  </a:cubicBezTo>
                  <a:cubicBezTo>
                    <a:pt x="18110" y="5"/>
                    <a:pt x="17970" y="1"/>
                    <a:pt x="17831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" name="Google Shape;1659;p44"/>
            <p:cNvSpPr/>
            <p:nvPr/>
          </p:nvSpPr>
          <p:spPr>
            <a:xfrm>
              <a:off x="10212403" y="4145810"/>
              <a:ext cx="57767" cy="178825"/>
            </a:xfrm>
            <a:custGeom>
              <a:avLst/>
              <a:gdLst/>
              <a:ahLst/>
              <a:cxnLst/>
              <a:rect l="l" t="t" r="r" b="b"/>
              <a:pathLst>
                <a:path w="2667" h="8256" extrusionOk="0">
                  <a:moveTo>
                    <a:pt x="207" y="1"/>
                  </a:moveTo>
                  <a:cubicBezTo>
                    <a:pt x="108" y="1"/>
                    <a:pt x="0" y="96"/>
                    <a:pt x="43" y="208"/>
                  </a:cubicBezTo>
                  <a:cubicBezTo>
                    <a:pt x="1038" y="2815"/>
                    <a:pt x="1517" y="5275"/>
                    <a:pt x="1868" y="8021"/>
                  </a:cubicBezTo>
                  <a:cubicBezTo>
                    <a:pt x="1888" y="8177"/>
                    <a:pt x="2018" y="8255"/>
                    <a:pt x="2148" y="8255"/>
                  </a:cubicBezTo>
                  <a:cubicBezTo>
                    <a:pt x="2282" y="8255"/>
                    <a:pt x="2415" y="8173"/>
                    <a:pt x="2429" y="8010"/>
                  </a:cubicBezTo>
                  <a:cubicBezTo>
                    <a:pt x="2666" y="5276"/>
                    <a:pt x="1549" y="2456"/>
                    <a:pt x="324" y="72"/>
                  </a:cubicBezTo>
                  <a:cubicBezTo>
                    <a:pt x="298" y="22"/>
                    <a:pt x="254" y="1"/>
                    <a:pt x="207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0" name="Google Shape;1660;p44"/>
            <p:cNvSpPr/>
            <p:nvPr/>
          </p:nvSpPr>
          <p:spPr>
            <a:xfrm>
              <a:off x="10191848" y="4079292"/>
              <a:ext cx="141635" cy="261804"/>
            </a:xfrm>
            <a:custGeom>
              <a:avLst/>
              <a:gdLst/>
              <a:ahLst/>
              <a:cxnLst/>
              <a:rect l="l" t="t" r="r" b="b"/>
              <a:pathLst>
                <a:path w="6539" h="12087" extrusionOk="0">
                  <a:moveTo>
                    <a:pt x="319" y="1"/>
                  </a:moveTo>
                  <a:cubicBezTo>
                    <a:pt x="311" y="1"/>
                    <a:pt x="303" y="1"/>
                    <a:pt x="295" y="1"/>
                  </a:cubicBezTo>
                  <a:cubicBezTo>
                    <a:pt x="57" y="3"/>
                    <a:pt x="1" y="339"/>
                    <a:pt x="250" y="378"/>
                  </a:cubicBezTo>
                  <a:cubicBezTo>
                    <a:pt x="2493" y="737"/>
                    <a:pt x="3564" y="3407"/>
                    <a:pt x="4219" y="5311"/>
                  </a:cubicBezTo>
                  <a:cubicBezTo>
                    <a:pt x="4921" y="7350"/>
                    <a:pt x="5563" y="9532"/>
                    <a:pt x="5739" y="11688"/>
                  </a:cubicBezTo>
                  <a:cubicBezTo>
                    <a:pt x="5760" y="11947"/>
                    <a:pt x="5976" y="12086"/>
                    <a:pt x="6178" y="12086"/>
                  </a:cubicBezTo>
                  <a:cubicBezTo>
                    <a:pt x="6364" y="12086"/>
                    <a:pt x="6539" y="11967"/>
                    <a:pt x="6536" y="11714"/>
                  </a:cubicBezTo>
                  <a:cubicBezTo>
                    <a:pt x="6506" y="9073"/>
                    <a:pt x="5394" y="5847"/>
                    <a:pt x="4254" y="3473"/>
                  </a:cubicBezTo>
                  <a:cubicBezTo>
                    <a:pt x="3448" y="1796"/>
                    <a:pt x="2352" y="1"/>
                    <a:pt x="319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1" name="Google Shape;1661;p44"/>
            <p:cNvSpPr/>
            <p:nvPr/>
          </p:nvSpPr>
          <p:spPr>
            <a:xfrm>
              <a:off x="9891402" y="4066339"/>
              <a:ext cx="121491" cy="66821"/>
            </a:xfrm>
            <a:custGeom>
              <a:avLst/>
              <a:gdLst/>
              <a:ahLst/>
              <a:cxnLst/>
              <a:rect l="l" t="t" r="r" b="b"/>
              <a:pathLst>
                <a:path w="5609" h="3085" extrusionOk="0">
                  <a:moveTo>
                    <a:pt x="3055" y="0"/>
                  </a:moveTo>
                  <a:cubicBezTo>
                    <a:pt x="1950" y="0"/>
                    <a:pt x="901" y="831"/>
                    <a:pt x="137" y="1515"/>
                  </a:cubicBezTo>
                  <a:cubicBezTo>
                    <a:pt x="1" y="1637"/>
                    <a:pt x="98" y="1831"/>
                    <a:pt x="244" y="1831"/>
                  </a:cubicBezTo>
                  <a:cubicBezTo>
                    <a:pt x="277" y="1831"/>
                    <a:pt x="312" y="1821"/>
                    <a:pt x="348" y="1798"/>
                  </a:cubicBezTo>
                  <a:cubicBezTo>
                    <a:pt x="1101" y="1319"/>
                    <a:pt x="1958" y="656"/>
                    <a:pt x="2885" y="638"/>
                  </a:cubicBezTo>
                  <a:cubicBezTo>
                    <a:pt x="2900" y="637"/>
                    <a:pt x="2915" y="637"/>
                    <a:pt x="2929" y="637"/>
                  </a:cubicBezTo>
                  <a:cubicBezTo>
                    <a:pt x="4127" y="637"/>
                    <a:pt x="4859" y="1650"/>
                    <a:pt x="4888" y="2774"/>
                  </a:cubicBezTo>
                  <a:cubicBezTo>
                    <a:pt x="4893" y="2985"/>
                    <a:pt x="5054" y="3084"/>
                    <a:pt x="5220" y="3084"/>
                  </a:cubicBezTo>
                  <a:cubicBezTo>
                    <a:pt x="5410" y="3084"/>
                    <a:pt x="5608" y="2954"/>
                    <a:pt x="5590" y="2711"/>
                  </a:cubicBezTo>
                  <a:cubicBezTo>
                    <a:pt x="5503" y="1579"/>
                    <a:pt x="4765" y="378"/>
                    <a:pt x="3595" y="69"/>
                  </a:cubicBezTo>
                  <a:cubicBezTo>
                    <a:pt x="3414" y="22"/>
                    <a:pt x="3234" y="0"/>
                    <a:pt x="3055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2" name="Google Shape;1662;p44"/>
            <p:cNvSpPr/>
            <p:nvPr/>
          </p:nvSpPr>
          <p:spPr>
            <a:xfrm>
              <a:off x="9915813" y="4085422"/>
              <a:ext cx="29089" cy="69724"/>
            </a:xfrm>
            <a:custGeom>
              <a:avLst/>
              <a:gdLst/>
              <a:ahLst/>
              <a:cxnLst/>
              <a:rect l="l" t="t" r="r" b="b"/>
              <a:pathLst>
                <a:path w="1343" h="3219" extrusionOk="0">
                  <a:moveTo>
                    <a:pt x="217" y="1"/>
                  </a:moveTo>
                  <a:cubicBezTo>
                    <a:pt x="153" y="1"/>
                    <a:pt x="83" y="44"/>
                    <a:pt x="76" y="118"/>
                  </a:cubicBezTo>
                  <a:cubicBezTo>
                    <a:pt x="14" y="840"/>
                    <a:pt x="0" y="1319"/>
                    <a:pt x="243" y="1994"/>
                  </a:cubicBezTo>
                  <a:cubicBezTo>
                    <a:pt x="391" y="2414"/>
                    <a:pt x="463" y="3109"/>
                    <a:pt x="987" y="3214"/>
                  </a:cubicBezTo>
                  <a:cubicBezTo>
                    <a:pt x="1000" y="3217"/>
                    <a:pt x="1013" y="3218"/>
                    <a:pt x="1026" y="3218"/>
                  </a:cubicBezTo>
                  <a:cubicBezTo>
                    <a:pt x="1182" y="3218"/>
                    <a:pt x="1343" y="3042"/>
                    <a:pt x="1299" y="2886"/>
                  </a:cubicBezTo>
                  <a:cubicBezTo>
                    <a:pt x="1169" y="2439"/>
                    <a:pt x="916" y="1997"/>
                    <a:pt x="712" y="1578"/>
                  </a:cubicBezTo>
                  <a:cubicBezTo>
                    <a:pt x="478" y="1101"/>
                    <a:pt x="373" y="629"/>
                    <a:pt x="324" y="96"/>
                  </a:cubicBezTo>
                  <a:cubicBezTo>
                    <a:pt x="318" y="30"/>
                    <a:pt x="269" y="1"/>
                    <a:pt x="217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1663;p44"/>
            <p:cNvSpPr/>
            <p:nvPr/>
          </p:nvSpPr>
          <p:spPr>
            <a:xfrm>
              <a:off x="9853194" y="4022499"/>
              <a:ext cx="204124" cy="158031"/>
            </a:xfrm>
            <a:custGeom>
              <a:avLst/>
              <a:gdLst/>
              <a:ahLst/>
              <a:cxnLst/>
              <a:rect l="l" t="t" r="r" b="b"/>
              <a:pathLst>
                <a:path w="9424" h="7296" extrusionOk="0">
                  <a:moveTo>
                    <a:pt x="6366" y="0"/>
                  </a:moveTo>
                  <a:cubicBezTo>
                    <a:pt x="5344" y="0"/>
                    <a:pt x="4182" y="474"/>
                    <a:pt x="3438" y="837"/>
                  </a:cubicBezTo>
                  <a:cubicBezTo>
                    <a:pt x="2673" y="1212"/>
                    <a:pt x="1896" y="1845"/>
                    <a:pt x="1220" y="2356"/>
                  </a:cubicBezTo>
                  <a:cubicBezTo>
                    <a:pt x="741" y="2719"/>
                    <a:pt x="319" y="3096"/>
                    <a:pt x="213" y="3711"/>
                  </a:cubicBezTo>
                  <a:cubicBezTo>
                    <a:pt x="1" y="4933"/>
                    <a:pt x="1069" y="6471"/>
                    <a:pt x="1907" y="7259"/>
                  </a:cubicBezTo>
                  <a:cubicBezTo>
                    <a:pt x="1934" y="7285"/>
                    <a:pt x="1967" y="7295"/>
                    <a:pt x="1999" y="7295"/>
                  </a:cubicBezTo>
                  <a:cubicBezTo>
                    <a:pt x="2103" y="7295"/>
                    <a:pt x="2206" y="7184"/>
                    <a:pt x="2130" y="7081"/>
                  </a:cubicBezTo>
                  <a:cubicBezTo>
                    <a:pt x="1230" y="5867"/>
                    <a:pt x="23" y="3934"/>
                    <a:pt x="1732" y="2814"/>
                  </a:cubicBezTo>
                  <a:cubicBezTo>
                    <a:pt x="2708" y="2175"/>
                    <a:pt x="3563" y="1490"/>
                    <a:pt x="4694" y="1126"/>
                  </a:cubicBezTo>
                  <a:cubicBezTo>
                    <a:pt x="5192" y="967"/>
                    <a:pt x="5866" y="671"/>
                    <a:pt x="6467" y="671"/>
                  </a:cubicBezTo>
                  <a:cubicBezTo>
                    <a:pt x="6684" y="671"/>
                    <a:pt x="6892" y="710"/>
                    <a:pt x="7078" y="808"/>
                  </a:cubicBezTo>
                  <a:cubicBezTo>
                    <a:pt x="7632" y="1100"/>
                    <a:pt x="7896" y="1824"/>
                    <a:pt x="8103" y="2363"/>
                  </a:cubicBezTo>
                  <a:cubicBezTo>
                    <a:pt x="8316" y="2918"/>
                    <a:pt x="8357" y="3618"/>
                    <a:pt x="8734" y="4086"/>
                  </a:cubicBezTo>
                  <a:cubicBezTo>
                    <a:pt x="8793" y="4159"/>
                    <a:pt x="8867" y="4190"/>
                    <a:pt x="8941" y="4190"/>
                  </a:cubicBezTo>
                  <a:cubicBezTo>
                    <a:pt x="9082" y="4190"/>
                    <a:pt x="9221" y="4076"/>
                    <a:pt x="9248" y="3921"/>
                  </a:cubicBezTo>
                  <a:cubicBezTo>
                    <a:pt x="9424" y="2930"/>
                    <a:pt x="8449" y="974"/>
                    <a:pt x="7668" y="382"/>
                  </a:cubicBezTo>
                  <a:cubicBezTo>
                    <a:pt x="7305" y="107"/>
                    <a:pt x="6851" y="0"/>
                    <a:pt x="6366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" name="Google Shape;1664;p44"/>
            <p:cNvSpPr/>
            <p:nvPr/>
          </p:nvSpPr>
          <p:spPr>
            <a:xfrm>
              <a:off x="10059419" y="4048621"/>
              <a:ext cx="141981" cy="64330"/>
            </a:xfrm>
            <a:custGeom>
              <a:avLst/>
              <a:gdLst/>
              <a:ahLst/>
              <a:cxnLst/>
              <a:rect l="l" t="t" r="r" b="b"/>
              <a:pathLst>
                <a:path w="6555" h="2970" extrusionOk="0">
                  <a:moveTo>
                    <a:pt x="4958" y="1"/>
                  </a:moveTo>
                  <a:cubicBezTo>
                    <a:pt x="4307" y="1"/>
                    <a:pt x="3607" y="469"/>
                    <a:pt x="2996" y="627"/>
                  </a:cubicBezTo>
                  <a:cubicBezTo>
                    <a:pt x="1897" y="912"/>
                    <a:pt x="1" y="1346"/>
                    <a:pt x="955" y="2861"/>
                  </a:cubicBezTo>
                  <a:cubicBezTo>
                    <a:pt x="996" y="2926"/>
                    <a:pt x="1090" y="2970"/>
                    <a:pt x="1171" y="2970"/>
                  </a:cubicBezTo>
                  <a:cubicBezTo>
                    <a:pt x="1184" y="2970"/>
                    <a:pt x="1197" y="2969"/>
                    <a:pt x="1209" y="2966"/>
                  </a:cubicBezTo>
                  <a:cubicBezTo>
                    <a:pt x="1364" y="2949"/>
                    <a:pt x="1515" y="2907"/>
                    <a:pt x="1658" y="2841"/>
                  </a:cubicBezTo>
                  <a:cubicBezTo>
                    <a:pt x="1773" y="2799"/>
                    <a:pt x="1817" y="2602"/>
                    <a:pt x="1681" y="2551"/>
                  </a:cubicBezTo>
                  <a:cubicBezTo>
                    <a:pt x="917" y="2264"/>
                    <a:pt x="1533" y="1718"/>
                    <a:pt x="1999" y="1552"/>
                  </a:cubicBezTo>
                  <a:cubicBezTo>
                    <a:pt x="2410" y="1406"/>
                    <a:pt x="2850" y="1342"/>
                    <a:pt x="3271" y="1234"/>
                  </a:cubicBezTo>
                  <a:cubicBezTo>
                    <a:pt x="3647" y="1140"/>
                    <a:pt x="3987" y="997"/>
                    <a:pt x="4351" y="869"/>
                  </a:cubicBezTo>
                  <a:cubicBezTo>
                    <a:pt x="4564" y="794"/>
                    <a:pt x="4686" y="735"/>
                    <a:pt x="4812" y="735"/>
                  </a:cubicBezTo>
                  <a:cubicBezTo>
                    <a:pt x="4916" y="735"/>
                    <a:pt x="5021" y="775"/>
                    <a:pt x="5181" y="880"/>
                  </a:cubicBezTo>
                  <a:cubicBezTo>
                    <a:pt x="5621" y="1170"/>
                    <a:pt x="5734" y="1821"/>
                    <a:pt x="5806" y="2304"/>
                  </a:cubicBezTo>
                  <a:cubicBezTo>
                    <a:pt x="5838" y="2516"/>
                    <a:pt x="5996" y="2612"/>
                    <a:pt x="6156" y="2612"/>
                  </a:cubicBezTo>
                  <a:cubicBezTo>
                    <a:pt x="6353" y="2612"/>
                    <a:pt x="6554" y="2468"/>
                    <a:pt x="6533" y="2210"/>
                  </a:cubicBezTo>
                  <a:cubicBezTo>
                    <a:pt x="6468" y="1429"/>
                    <a:pt x="6047" y="149"/>
                    <a:pt x="5141" y="14"/>
                  </a:cubicBezTo>
                  <a:cubicBezTo>
                    <a:pt x="5081" y="5"/>
                    <a:pt x="5020" y="1"/>
                    <a:pt x="4958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" name="Google Shape;1665;p44"/>
            <p:cNvSpPr/>
            <p:nvPr/>
          </p:nvSpPr>
          <p:spPr>
            <a:xfrm>
              <a:off x="9790141" y="4159672"/>
              <a:ext cx="96257" cy="71911"/>
            </a:xfrm>
            <a:custGeom>
              <a:avLst/>
              <a:gdLst/>
              <a:ahLst/>
              <a:cxnLst/>
              <a:rect l="l" t="t" r="r" b="b"/>
              <a:pathLst>
                <a:path w="4444" h="3320" extrusionOk="0">
                  <a:moveTo>
                    <a:pt x="3709" y="1"/>
                  </a:moveTo>
                  <a:cubicBezTo>
                    <a:pt x="3320" y="1"/>
                    <a:pt x="2962" y="184"/>
                    <a:pt x="2564" y="288"/>
                  </a:cubicBezTo>
                  <a:cubicBezTo>
                    <a:pt x="1980" y="440"/>
                    <a:pt x="1446" y="656"/>
                    <a:pt x="947" y="1004"/>
                  </a:cubicBezTo>
                  <a:cubicBezTo>
                    <a:pt x="623" y="1232"/>
                    <a:pt x="226" y="1539"/>
                    <a:pt x="120" y="1938"/>
                  </a:cubicBezTo>
                  <a:cubicBezTo>
                    <a:pt x="1" y="2388"/>
                    <a:pt x="331" y="2821"/>
                    <a:pt x="464" y="3232"/>
                  </a:cubicBezTo>
                  <a:cubicBezTo>
                    <a:pt x="482" y="3288"/>
                    <a:pt x="537" y="3320"/>
                    <a:pt x="587" y="3320"/>
                  </a:cubicBezTo>
                  <a:cubicBezTo>
                    <a:pt x="636" y="3320"/>
                    <a:pt x="681" y="3290"/>
                    <a:pt x="684" y="3222"/>
                  </a:cubicBezTo>
                  <a:cubicBezTo>
                    <a:pt x="706" y="2817"/>
                    <a:pt x="428" y="2331"/>
                    <a:pt x="623" y="1941"/>
                  </a:cubicBezTo>
                  <a:cubicBezTo>
                    <a:pt x="813" y="1567"/>
                    <a:pt x="1541" y="1305"/>
                    <a:pt x="1908" y="1174"/>
                  </a:cubicBezTo>
                  <a:cubicBezTo>
                    <a:pt x="2289" y="1037"/>
                    <a:pt x="2678" y="1049"/>
                    <a:pt x="3057" y="958"/>
                  </a:cubicBezTo>
                  <a:cubicBezTo>
                    <a:pt x="3173" y="931"/>
                    <a:pt x="3269" y="844"/>
                    <a:pt x="3385" y="814"/>
                  </a:cubicBezTo>
                  <a:cubicBezTo>
                    <a:pt x="3654" y="746"/>
                    <a:pt x="3857" y="807"/>
                    <a:pt x="4129" y="698"/>
                  </a:cubicBezTo>
                  <a:cubicBezTo>
                    <a:pt x="4430" y="577"/>
                    <a:pt x="4444" y="198"/>
                    <a:pt x="4130" y="79"/>
                  </a:cubicBezTo>
                  <a:cubicBezTo>
                    <a:pt x="3984" y="23"/>
                    <a:pt x="3844" y="1"/>
                    <a:pt x="3709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6" name="Google Shape;1666;p44"/>
            <p:cNvSpPr/>
            <p:nvPr/>
          </p:nvSpPr>
          <p:spPr>
            <a:xfrm>
              <a:off x="10085302" y="3953815"/>
              <a:ext cx="155064" cy="127772"/>
            </a:xfrm>
            <a:custGeom>
              <a:avLst/>
              <a:gdLst/>
              <a:ahLst/>
              <a:cxnLst/>
              <a:rect l="l" t="t" r="r" b="b"/>
              <a:pathLst>
                <a:path w="7159" h="5899" extrusionOk="0">
                  <a:moveTo>
                    <a:pt x="6611" y="0"/>
                  </a:moveTo>
                  <a:cubicBezTo>
                    <a:pt x="4794" y="0"/>
                    <a:pt x="2447" y="803"/>
                    <a:pt x="1098" y="2067"/>
                  </a:cubicBezTo>
                  <a:cubicBezTo>
                    <a:pt x="724" y="2419"/>
                    <a:pt x="437" y="2909"/>
                    <a:pt x="293" y="3402"/>
                  </a:cubicBezTo>
                  <a:cubicBezTo>
                    <a:pt x="145" y="3916"/>
                    <a:pt x="437" y="5307"/>
                    <a:pt x="98" y="5667"/>
                  </a:cubicBezTo>
                  <a:cubicBezTo>
                    <a:pt x="1" y="5769"/>
                    <a:pt x="91" y="5899"/>
                    <a:pt x="200" y="5899"/>
                  </a:cubicBezTo>
                  <a:cubicBezTo>
                    <a:pt x="232" y="5899"/>
                    <a:pt x="265" y="5888"/>
                    <a:pt x="295" y="5862"/>
                  </a:cubicBezTo>
                  <a:lnTo>
                    <a:pt x="295" y="5863"/>
                  </a:lnTo>
                  <a:cubicBezTo>
                    <a:pt x="967" y="5301"/>
                    <a:pt x="541" y="4014"/>
                    <a:pt x="912" y="3252"/>
                  </a:cubicBezTo>
                  <a:cubicBezTo>
                    <a:pt x="1336" y="2376"/>
                    <a:pt x="2267" y="2013"/>
                    <a:pt x="3098" y="1619"/>
                  </a:cubicBezTo>
                  <a:cubicBezTo>
                    <a:pt x="4310" y="1043"/>
                    <a:pt x="5367" y="708"/>
                    <a:pt x="6726" y="668"/>
                  </a:cubicBezTo>
                  <a:cubicBezTo>
                    <a:pt x="7158" y="655"/>
                    <a:pt x="7128" y="6"/>
                    <a:pt x="6701" y="1"/>
                  </a:cubicBezTo>
                  <a:cubicBezTo>
                    <a:pt x="6671" y="1"/>
                    <a:pt x="6641" y="0"/>
                    <a:pt x="6611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7" name="Google Shape;1667;p44"/>
            <p:cNvSpPr/>
            <p:nvPr/>
          </p:nvSpPr>
          <p:spPr>
            <a:xfrm>
              <a:off x="10162369" y="3946603"/>
              <a:ext cx="340322" cy="568337"/>
            </a:xfrm>
            <a:custGeom>
              <a:avLst/>
              <a:gdLst/>
              <a:ahLst/>
              <a:cxnLst/>
              <a:rect l="l" t="t" r="r" b="b"/>
              <a:pathLst>
                <a:path w="15712" h="26239" extrusionOk="0">
                  <a:moveTo>
                    <a:pt x="4320" y="1"/>
                  </a:moveTo>
                  <a:cubicBezTo>
                    <a:pt x="3285" y="1"/>
                    <a:pt x="2377" y="762"/>
                    <a:pt x="1772" y="1577"/>
                  </a:cubicBezTo>
                  <a:cubicBezTo>
                    <a:pt x="1053" y="2545"/>
                    <a:pt x="0" y="3982"/>
                    <a:pt x="154" y="5248"/>
                  </a:cubicBezTo>
                  <a:cubicBezTo>
                    <a:pt x="165" y="5344"/>
                    <a:pt x="251" y="5406"/>
                    <a:pt x="336" y="5406"/>
                  </a:cubicBezTo>
                  <a:cubicBezTo>
                    <a:pt x="385" y="5406"/>
                    <a:pt x="435" y="5386"/>
                    <a:pt x="470" y="5340"/>
                  </a:cubicBezTo>
                  <a:cubicBezTo>
                    <a:pt x="530" y="5264"/>
                    <a:pt x="588" y="5187"/>
                    <a:pt x="647" y="5111"/>
                  </a:cubicBezTo>
                  <a:cubicBezTo>
                    <a:pt x="705" y="5035"/>
                    <a:pt x="669" y="4913"/>
                    <a:pt x="597" y="4876"/>
                  </a:cubicBezTo>
                  <a:lnTo>
                    <a:pt x="597" y="4876"/>
                  </a:lnTo>
                  <a:cubicBezTo>
                    <a:pt x="929" y="3756"/>
                    <a:pt x="1805" y="2557"/>
                    <a:pt x="2527" y="1735"/>
                  </a:cubicBezTo>
                  <a:cubicBezTo>
                    <a:pt x="3075" y="1111"/>
                    <a:pt x="3629" y="858"/>
                    <a:pt x="4159" y="858"/>
                  </a:cubicBezTo>
                  <a:cubicBezTo>
                    <a:pt x="5274" y="858"/>
                    <a:pt x="6287" y="1975"/>
                    <a:pt x="6941" y="3120"/>
                  </a:cubicBezTo>
                  <a:cubicBezTo>
                    <a:pt x="8329" y="5555"/>
                    <a:pt x="9081" y="8173"/>
                    <a:pt x="10025" y="10794"/>
                  </a:cubicBezTo>
                  <a:cubicBezTo>
                    <a:pt x="10874" y="13149"/>
                    <a:pt x="11906" y="15329"/>
                    <a:pt x="13099" y="17526"/>
                  </a:cubicBezTo>
                  <a:cubicBezTo>
                    <a:pt x="13873" y="18954"/>
                    <a:pt x="14056" y="20322"/>
                    <a:pt x="14334" y="21886"/>
                  </a:cubicBezTo>
                  <a:cubicBezTo>
                    <a:pt x="14667" y="23764"/>
                    <a:pt x="13701" y="25010"/>
                    <a:pt x="11922" y="25526"/>
                  </a:cubicBezTo>
                  <a:cubicBezTo>
                    <a:pt x="11563" y="25630"/>
                    <a:pt x="11667" y="26195"/>
                    <a:pt x="12014" y="26229"/>
                  </a:cubicBezTo>
                  <a:cubicBezTo>
                    <a:pt x="12085" y="26236"/>
                    <a:pt x="12155" y="26239"/>
                    <a:pt x="12225" y="26239"/>
                  </a:cubicBezTo>
                  <a:cubicBezTo>
                    <a:pt x="13358" y="26239"/>
                    <a:pt x="14351" y="25382"/>
                    <a:pt x="14877" y="24407"/>
                  </a:cubicBezTo>
                  <a:cubicBezTo>
                    <a:pt x="15712" y="22855"/>
                    <a:pt x="15217" y="21172"/>
                    <a:pt x="14883" y="19536"/>
                  </a:cubicBezTo>
                  <a:cubicBezTo>
                    <a:pt x="14506" y="17691"/>
                    <a:pt x="13192" y="16025"/>
                    <a:pt x="12423" y="14334"/>
                  </a:cubicBezTo>
                  <a:cubicBezTo>
                    <a:pt x="11476" y="12254"/>
                    <a:pt x="10514" y="10087"/>
                    <a:pt x="9878" y="7887"/>
                  </a:cubicBezTo>
                  <a:cubicBezTo>
                    <a:pt x="9362" y="6104"/>
                    <a:pt x="8659" y="4533"/>
                    <a:pt x="7752" y="2918"/>
                  </a:cubicBezTo>
                  <a:cubicBezTo>
                    <a:pt x="7131" y="1811"/>
                    <a:pt x="6232" y="484"/>
                    <a:pt x="4943" y="94"/>
                  </a:cubicBezTo>
                  <a:cubicBezTo>
                    <a:pt x="4732" y="30"/>
                    <a:pt x="4524" y="1"/>
                    <a:pt x="4320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8" name="Google Shape;1668;p44"/>
            <p:cNvSpPr/>
            <p:nvPr/>
          </p:nvSpPr>
          <p:spPr>
            <a:xfrm>
              <a:off x="10179567" y="4018146"/>
              <a:ext cx="238672" cy="425251"/>
            </a:xfrm>
            <a:custGeom>
              <a:avLst/>
              <a:gdLst/>
              <a:ahLst/>
              <a:cxnLst/>
              <a:rect l="l" t="t" r="r" b="b"/>
              <a:pathLst>
                <a:path w="11019" h="19633" extrusionOk="0">
                  <a:moveTo>
                    <a:pt x="1086" y="0"/>
                  </a:moveTo>
                  <a:cubicBezTo>
                    <a:pt x="816" y="0"/>
                    <a:pt x="528" y="28"/>
                    <a:pt x="187" y="44"/>
                  </a:cubicBezTo>
                  <a:cubicBezTo>
                    <a:pt x="1" y="53"/>
                    <a:pt x="4" y="323"/>
                    <a:pt x="189" y="332"/>
                  </a:cubicBezTo>
                  <a:cubicBezTo>
                    <a:pt x="1061" y="372"/>
                    <a:pt x="1633" y="427"/>
                    <a:pt x="2325" y="993"/>
                  </a:cubicBezTo>
                  <a:cubicBezTo>
                    <a:pt x="3363" y="1841"/>
                    <a:pt x="4019" y="2952"/>
                    <a:pt x="4631" y="4123"/>
                  </a:cubicBezTo>
                  <a:cubicBezTo>
                    <a:pt x="5501" y="5790"/>
                    <a:pt x="6393" y="7492"/>
                    <a:pt x="7082" y="9239"/>
                  </a:cubicBezTo>
                  <a:cubicBezTo>
                    <a:pt x="7672" y="10735"/>
                    <a:pt x="8355" y="12102"/>
                    <a:pt x="9049" y="13548"/>
                  </a:cubicBezTo>
                  <a:cubicBezTo>
                    <a:pt x="9806" y="15126"/>
                    <a:pt x="10581" y="17516"/>
                    <a:pt x="9660" y="19151"/>
                  </a:cubicBezTo>
                  <a:cubicBezTo>
                    <a:pt x="9516" y="19407"/>
                    <a:pt x="9749" y="19633"/>
                    <a:pt x="9979" y="19633"/>
                  </a:cubicBezTo>
                  <a:cubicBezTo>
                    <a:pt x="10089" y="19633"/>
                    <a:pt x="10199" y="19581"/>
                    <a:pt x="10265" y="19455"/>
                  </a:cubicBezTo>
                  <a:cubicBezTo>
                    <a:pt x="11019" y="18032"/>
                    <a:pt x="10699" y="16368"/>
                    <a:pt x="10271" y="14887"/>
                  </a:cubicBezTo>
                  <a:cubicBezTo>
                    <a:pt x="10008" y="13979"/>
                    <a:pt x="9589" y="13155"/>
                    <a:pt x="9150" y="12321"/>
                  </a:cubicBezTo>
                  <a:cubicBezTo>
                    <a:pt x="8478" y="11045"/>
                    <a:pt x="7989" y="9726"/>
                    <a:pt x="7411" y="8410"/>
                  </a:cubicBezTo>
                  <a:cubicBezTo>
                    <a:pt x="6491" y="6318"/>
                    <a:pt x="5421" y="4145"/>
                    <a:pt x="4172" y="2223"/>
                  </a:cubicBezTo>
                  <a:cubicBezTo>
                    <a:pt x="3700" y="1495"/>
                    <a:pt x="2982" y="677"/>
                    <a:pt x="2213" y="269"/>
                  </a:cubicBezTo>
                  <a:cubicBezTo>
                    <a:pt x="1808" y="54"/>
                    <a:pt x="1465" y="0"/>
                    <a:pt x="1086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9" name="Google Shape;1669;p44"/>
            <p:cNvSpPr/>
            <p:nvPr/>
          </p:nvSpPr>
          <p:spPr>
            <a:xfrm>
              <a:off x="9808206" y="4023951"/>
              <a:ext cx="127426" cy="164161"/>
            </a:xfrm>
            <a:custGeom>
              <a:avLst/>
              <a:gdLst/>
              <a:ahLst/>
              <a:cxnLst/>
              <a:rect l="l" t="t" r="r" b="b"/>
              <a:pathLst>
                <a:path w="5883" h="7579" extrusionOk="0">
                  <a:moveTo>
                    <a:pt x="4237" y="1"/>
                  </a:moveTo>
                  <a:cubicBezTo>
                    <a:pt x="3111" y="1"/>
                    <a:pt x="2007" y="592"/>
                    <a:pt x="1275" y="1492"/>
                  </a:cubicBezTo>
                  <a:cubicBezTo>
                    <a:pt x="0" y="3059"/>
                    <a:pt x="265" y="5656"/>
                    <a:pt x="552" y="7525"/>
                  </a:cubicBezTo>
                  <a:cubicBezTo>
                    <a:pt x="557" y="7556"/>
                    <a:pt x="590" y="7578"/>
                    <a:pt x="618" y="7578"/>
                  </a:cubicBezTo>
                  <a:cubicBezTo>
                    <a:pt x="639" y="7578"/>
                    <a:pt x="658" y="7566"/>
                    <a:pt x="662" y="7537"/>
                  </a:cubicBezTo>
                  <a:cubicBezTo>
                    <a:pt x="847" y="6166"/>
                    <a:pt x="607" y="4710"/>
                    <a:pt x="980" y="3366"/>
                  </a:cubicBezTo>
                  <a:cubicBezTo>
                    <a:pt x="1482" y="1562"/>
                    <a:pt x="2749" y="805"/>
                    <a:pt x="4350" y="805"/>
                  </a:cubicBezTo>
                  <a:cubicBezTo>
                    <a:pt x="4658" y="805"/>
                    <a:pt x="4979" y="833"/>
                    <a:pt x="5308" y="887"/>
                  </a:cubicBezTo>
                  <a:cubicBezTo>
                    <a:pt x="5326" y="890"/>
                    <a:pt x="5344" y="891"/>
                    <a:pt x="5361" y="891"/>
                  </a:cubicBezTo>
                  <a:cubicBezTo>
                    <a:pt x="5671" y="891"/>
                    <a:pt x="5883" y="445"/>
                    <a:pt x="5544" y="288"/>
                  </a:cubicBezTo>
                  <a:cubicBezTo>
                    <a:pt x="5119" y="91"/>
                    <a:pt x="4676" y="1"/>
                    <a:pt x="4237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0" name="Google Shape;1670;p44"/>
            <p:cNvSpPr/>
            <p:nvPr/>
          </p:nvSpPr>
          <p:spPr>
            <a:xfrm>
              <a:off x="9943949" y="4070433"/>
              <a:ext cx="45139" cy="70936"/>
            </a:xfrm>
            <a:custGeom>
              <a:avLst/>
              <a:gdLst/>
              <a:ahLst/>
              <a:cxnLst/>
              <a:rect l="l" t="t" r="r" b="b"/>
              <a:pathLst>
                <a:path w="2084" h="3275" extrusionOk="0">
                  <a:moveTo>
                    <a:pt x="191" y="1"/>
                  </a:moveTo>
                  <a:cubicBezTo>
                    <a:pt x="51" y="1"/>
                    <a:pt x="0" y="229"/>
                    <a:pt x="134" y="304"/>
                  </a:cubicBezTo>
                  <a:cubicBezTo>
                    <a:pt x="685" y="612"/>
                    <a:pt x="953" y="1151"/>
                    <a:pt x="1123" y="1739"/>
                  </a:cubicBezTo>
                  <a:cubicBezTo>
                    <a:pt x="1258" y="2203"/>
                    <a:pt x="1251" y="2750"/>
                    <a:pt x="1506" y="3164"/>
                  </a:cubicBezTo>
                  <a:cubicBezTo>
                    <a:pt x="1553" y="3242"/>
                    <a:pt x="1625" y="3274"/>
                    <a:pt x="1701" y="3274"/>
                  </a:cubicBezTo>
                  <a:cubicBezTo>
                    <a:pt x="1840" y="3274"/>
                    <a:pt x="1989" y="3162"/>
                    <a:pt x="2008" y="3019"/>
                  </a:cubicBezTo>
                  <a:cubicBezTo>
                    <a:pt x="2084" y="2442"/>
                    <a:pt x="1781" y="1657"/>
                    <a:pt x="1526" y="1147"/>
                  </a:cubicBezTo>
                  <a:cubicBezTo>
                    <a:pt x="1254" y="601"/>
                    <a:pt x="819" y="210"/>
                    <a:pt x="240" y="10"/>
                  </a:cubicBezTo>
                  <a:cubicBezTo>
                    <a:pt x="222" y="4"/>
                    <a:pt x="206" y="1"/>
                    <a:pt x="191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21" name="Google Shape;1600;p44"/>
          <p:cNvGrpSpPr/>
          <p:nvPr/>
        </p:nvGrpSpPr>
        <p:grpSpPr>
          <a:xfrm>
            <a:off x="2786050" y="4000510"/>
            <a:ext cx="634681" cy="710555"/>
            <a:chOff x="11661284" y="3404301"/>
            <a:chExt cx="784525" cy="878421"/>
          </a:xfrm>
        </p:grpSpPr>
        <p:sp>
          <p:nvSpPr>
            <p:cNvPr id="222" name="Google Shape;1601;p44"/>
            <p:cNvSpPr/>
            <p:nvPr/>
          </p:nvSpPr>
          <p:spPr>
            <a:xfrm>
              <a:off x="11663970" y="3639745"/>
              <a:ext cx="134877" cy="92770"/>
            </a:xfrm>
            <a:custGeom>
              <a:avLst/>
              <a:gdLst/>
              <a:ahLst/>
              <a:cxnLst/>
              <a:rect l="l" t="t" r="r" b="b"/>
              <a:pathLst>
                <a:path w="6227" h="4283" extrusionOk="0">
                  <a:moveTo>
                    <a:pt x="526" y="1"/>
                  </a:moveTo>
                  <a:cubicBezTo>
                    <a:pt x="405" y="1"/>
                    <a:pt x="272" y="73"/>
                    <a:pt x="249" y="195"/>
                  </a:cubicBezTo>
                  <a:cubicBezTo>
                    <a:pt x="1" y="1459"/>
                    <a:pt x="502" y="2841"/>
                    <a:pt x="1509" y="3658"/>
                  </a:cubicBezTo>
                  <a:cubicBezTo>
                    <a:pt x="2072" y="4114"/>
                    <a:pt x="2793" y="4283"/>
                    <a:pt x="3534" y="4283"/>
                  </a:cubicBezTo>
                  <a:cubicBezTo>
                    <a:pt x="4303" y="4283"/>
                    <a:pt x="5095" y="4101"/>
                    <a:pt x="5754" y="3872"/>
                  </a:cubicBezTo>
                  <a:cubicBezTo>
                    <a:pt x="6227" y="3707"/>
                    <a:pt x="5999" y="3034"/>
                    <a:pt x="5570" y="3034"/>
                  </a:cubicBezTo>
                  <a:cubicBezTo>
                    <a:pt x="5517" y="3034"/>
                    <a:pt x="5461" y="3044"/>
                    <a:pt x="5403" y="3067"/>
                  </a:cubicBezTo>
                  <a:cubicBezTo>
                    <a:pt x="4831" y="3290"/>
                    <a:pt x="4142" y="3468"/>
                    <a:pt x="3478" y="3468"/>
                  </a:cubicBezTo>
                  <a:cubicBezTo>
                    <a:pt x="2823" y="3468"/>
                    <a:pt x="2192" y="3294"/>
                    <a:pt x="1722" y="2817"/>
                  </a:cubicBezTo>
                  <a:cubicBezTo>
                    <a:pt x="1127" y="2212"/>
                    <a:pt x="867" y="1423"/>
                    <a:pt x="813" y="601"/>
                  </a:cubicBezTo>
                  <a:lnTo>
                    <a:pt x="813" y="601"/>
                  </a:lnTo>
                  <a:cubicBezTo>
                    <a:pt x="832" y="586"/>
                    <a:pt x="848" y="565"/>
                    <a:pt x="859" y="539"/>
                  </a:cubicBezTo>
                  <a:lnTo>
                    <a:pt x="858" y="538"/>
                  </a:lnTo>
                  <a:cubicBezTo>
                    <a:pt x="889" y="472"/>
                    <a:pt x="915" y="402"/>
                    <a:pt x="936" y="332"/>
                  </a:cubicBezTo>
                  <a:cubicBezTo>
                    <a:pt x="977" y="211"/>
                    <a:pt x="867" y="78"/>
                    <a:pt x="755" y="53"/>
                  </a:cubicBezTo>
                  <a:lnTo>
                    <a:pt x="607" y="13"/>
                  </a:lnTo>
                  <a:cubicBezTo>
                    <a:pt x="582" y="5"/>
                    <a:pt x="554" y="1"/>
                    <a:pt x="526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3" name="Google Shape;1602;p44"/>
            <p:cNvSpPr/>
            <p:nvPr/>
          </p:nvSpPr>
          <p:spPr>
            <a:xfrm>
              <a:off x="11763086" y="3469693"/>
              <a:ext cx="435019" cy="255761"/>
            </a:xfrm>
            <a:custGeom>
              <a:avLst/>
              <a:gdLst/>
              <a:ahLst/>
              <a:cxnLst/>
              <a:rect l="l" t="t" r="r" b="b"/>
              <a:pathLst>
                <a:path w="20084" h="11808" extrusionOk="0">
                  <a:moveTo>
                    <a:pt x="19324" y="0"/>
                  </a:moveTo>
                  <a:cubicBezTo>
                    <a:pt x="19260" y="0"/>
                    <a:pt x="19194" y="12"/>
                    <a:pt x="19131" y="40"/>
                  </a:cubicBezTo>
                  <a:cubicBezTo>
                    <a:pt x="17402" y="785"/>
                    <a:pt x="15607" y="1881"/>
                    <a:pt x="14033" y="2910"/>
                  </a:cubicBezTo>
                  <a:cubicBezTo>
                    <a:pt x="12601" y="3848"/>
                    <a:pt x="11069" y="4573"/>
                    <a:pt x="9627" y="5485"/>
                  </a:cubicBezTo>
                  <a:cubicBezTo>
                    <a:pt x="7981" y="6524"/>
                    <a:pt x="6307" y="7524"/>
                    <a:pt x="4631" y="8517"/>
                  </a:cubicBezTo>
                  <a:cubicBezTo>
                    <a:pt x="3857" y="8976"/>
                    <a:pt x="3108" y="9471"/>
                    <a:pt x="2343" y="9943"/>
                  </a:cubicBezTo>
                  <a:cubicBezTo>
                    <a:pt x="1741" y="10315"/>
                    <a:pt x="944" y="10995"/>
                    <a:pt x="296" y="11246"/>
                  </a:cubicBezTo>
                  <a:cubicBezTo>
                    <a:pt x="0" y="11360"/>
                    <a:pt x="161" y="11808"/>
                    <a:pt x="441" y="11808"/>
                  </a:cubicBezTo>
                  <a:cubicBezTo>
                    <a:pt x="463" y="11808"/>
                    <a:pt x="486" y="11805"/>
                    <a:pt x="510" y="11799"/>
                  </a:cubicBezTo>
                  <a:lnTo>
                    <a:pt x="511" y="11798"/>
                  </a:lnTo>
                  <a:cubicBezTo>
                    <a:pt x="2080" y="11392"/>
                    <a:pt x="3696" y="10017"/>
                    <a:pt x="5103" y="9205"/>
                  </a:cubicBezTo>
                  <a:cubicBezTo>
                    <a:pt x="6717" y="8274"/>
                    <a:pt x="8328" y="7337"/>
                    <a:pt x="9911" y="6356"/>
                  </a:cubicBezTo>
                  <a:cubicBezTo>
                    <a:pt x="11430" y="5415"/>
                    <a:pt x="13056" y="4684"/>
                    <a:pt x="14579" y="3738"/>
                  </a:cubicBezTo>
                  <a:cubicBezTo>
                    <a:pt x="16237" y="2708"/>
                    <a:pt x="18190" y="2042"/>
                    <a:pt x="19698" y="790"/>
                  </a:cubicBezTo>
                  <a:cubicBezTo>
                    <a:pt x="20084" y="471"/>
                    <a:pt x="19722" y="0"/>
                    <a:pt x="19324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4" name="Google Shape;1603;p44"/>
            <p:cNvSpPr/>
            <p:nvPr/>
          </p:nvSpPr>
          <p:spPr>
            <a:xfrm>
              <a:off x="12173023" y="3467137"/>
              <a:ext cx="267393" cy="633014"/>
            </a:xfrm>
            <a:custGeom>
              <a:avLst/>
              <a:gdLst/>
              <a:ahLst/>
              <a:cxnLst/>
              <a:rect l="l" t="t" r="r" b="b"/>
              <a:pathLst>
                <a:path w="12345" h="29225" extrusionOk="0">
                  <a:moveTo>
                    <a:pt x="658" y="0"/>
                  </a:moveTo>
                  <a:cubicBezTo>
                    <a:pt x="520" y="0"/>
                    <a:pt x="378" y="51"/>
                    <a:pt x="234" y="166"/>
                  </a:cubicBezTo>
                  <a:cubicBezTo>
                    <a:pt x="0" y="353"/>
                    <a:pt x="217" y="676"/>
                    <a:pt x="463" y="676"/>
                  </a:cubicBezTo>
                  <a:cubicBezTo>
                    <a:pt x="480" y="676"/>
                    <a:pt x="496" y="675"/>
                    <a:pt x="513" y="672"/>
                  </a:cubicBezTo>
                  <a:cubicBezTo>
                    <a:pt x="517" y="671"/>
                    <a:pt x="521" y="670"/>
                    <a:pt x="525" y="670"/>
                  </a:cubicBezTo>
                  <a:cubicBezTo>
                    <a:pt x="1047" y="670"/>
                    <a:pt x="2782" y="6592"/>
                    <a:pt x="3005" y="7223"/>
                  </a:cubicBezTo>
                  <a:cubicBezTo>
                    <a:pt x="3912" y="9785"/>
                    <a:pt x="4527" y="12435"/>
                    <a:pt x="5357" y="15022"/>
                  </a:cubicBezTo>
                  <a:cubicBezTo>
                    <a:pt x="6197" y="17641"/>
                    <a:pt x="7394" y="20144"/>
                    <a:pt x="8487" y="22661"/>
                  </a:cubicBezTo>
                  <a:cubicBezTo>
                    <a:pt x="9366" y="24683"/>
                    <a:pt x="10545" y="26713"/>
                    <a:pt x="11144" y="28828"/>
                  </a:cubicBezTo>
                  <a:cubicBezTo>
                    <a:pt x="11222" y="29105"/>
                    <a:pt x="11441" y="29224"/>
                    <a:pt x="11663" y="29224"/>
                  </a:cubicBezTo>
                  <a:cubicBezTo>
                    <a:pt x="11999" y="29224"/>
                    <a:pt x="12345" y="28950"/>
                    <a:pt x="12227" y="28529"/>
                  </a:cubicBezTo>
                  <a:cubicBezTo>
                    <a:pt x="11547" y="26069"/>
                    <a:pt x="10189" y="23723"/>
                    <a:pt x="9164" y="21391"/>
                  </a:cubicBezTo>
                  <a:cubicBezTo>
                    <a:pt x="7876" y="18456"/>
                    <a:pt x="6682" y="15550"/>
                    <a:pt x="5787" y="12470"/>
                  </a:cubicBezTo>
                  <a:cubicBezTo>
                    <a:pt x="4904" y="9428"/>
                    <a:pt x="3991" y="6358"/>
                    <a:pt x="2788" y="3422"/>
                  </a:cubicBezTo>
                  <a:cubicBezTo>
                    <a:pt x="2559" y="2862"/>
                    <a:pt x="1696" y="0"/>
                    <a:pt x="658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5" name="Google Shape;1604;p44"/>
            <p:cNvSpPr/>
            <p:nvPr/>
          </p:nvSpPr>
          <p:spPr>
            <a:xfrm>
              <a:off x="11661284" y="3652568"/>
              <a:ext cx="53327" cy="124545"/>
            </a:xfrm>
            <a:custGeom>
              <a:avLst/>
              <a:gdLst/>
              <a:ahLst/>
              <a:cxnLst/>
              <a:rect l="l" t="t" r="r" b="b"/>
              <a:pathLst>
                <a:path w="2462" h="5750" extrusionOk="0">
                  <a:moveTo>
                    <a:pt x="648" y="1"/>
                  </a:moveTo>
                  <a:cubicBezTo>
                    <a:pt x="546" y="1"/>
                    <a:pt x="444" y="49"/>
                    <a:pt x="398" y="157"/>
                  </a:cubicBezTo>
                  <a:cubicBezTo>
                    <a:pt x="1" y="1080"/>
                    <a:pt x="287" y="2045"/>
                    <a:pt x="499" y="2997"/>
                  </a:cubicBezTo>
                  <a:cubicBezTo>
                    <a:pt x="743" y="4098"/>
                    <a:pt x="1265" y="4767"/>
                    <a:pt x="1937" y="5653"/>
                  </a:cubicBezTo>
                  <a:cubicBezTo>
                    <a:pt x="1989" y="5721"/>
                    <a:pt x="2061" y="5750"/>
                    <a:pt x="2133" y="5750"/>
                  </a:cubicBezTo>
                  <a:cubicBezTo>
                    <a:pt x="2297" y="5750"/>
                    <a:pt x="2462" y="5598"/>
                    <a:pt x="2380" y="5411"/>
                  </a:cubicBezTo>
                  <a:cubicBezTo>
                    <a:pt x="2004" y="4552"/>
                    <a:pt x="1320" y="3976"/>
                    <a:pt x="1110" y="3019"/>
                  </a:cubicBezTo>
                  <a:cubicBezTo>
                    <a:pt x="913" y="2115"/>
                    <a:pt x="690" y="1208"/>
                    <a:pt x="904" y="286"/>
                  </a:cubicBezTo>
                  <a:cubicBezTo>
                    <a:pt x="945" y="107"/>
                    <a:pt x="798" y="1"/>
                    <a:pt x="648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6" name="Google Shape;1605;p44"/>
            <p:cNvSpPr/>
            <p:nvPr/>
          </p:nvSpPr>
          <p:spPr>
            <a:xfrm>
              <a:off x="11805041" y="3765222"/>
              <a:ext cx="245364" cy="485249"/>
            </a:xfrm>
            <a:custGeom>
              <a:avLst/>
              <a:gdLst/>
              <a:ahLst/>
              <a:cxnLst/>
              <a:rect l="l" t="t" r="r" b="b"/>
              <a:pathLst>
                <a:path w="11328" h="22403" extrusionOk="0">
                  <a:moveTo>
                    <a:pt x="198" y="1"/>
                  </a:moveTo>
                  <a:cubicBezTo>
                    <a:pt x="140" y="1"/>
                    <a:pt x="79" y="38"/>
                    <a:pt x="76" y="105"/>
                  </a:cubicBezTo>
                  <a:cubicBezTo>
                    <a:pt x="1" y="1422"/>
                    <a:pt x="1073" y="3045"/>
                    <a:pt x="1592" y="4212"/>
                  </a:cubicBezTo>
                  <a:cubicBezTo>
                    <a:pt x="2494" y="6246"/>
                    <a:pt x="3537" y="8212"/>
                    <a:pt x="4481" y="10226"/>
                  </a:cubicBezTo>
                  <a:cubicBezTo>
                    <a:pt x="6391" y="14303"/>
                    <a:pt x="7997" y="18542"/>
                    <a:pt x="10593" y="22267"/>
                  </a:cubicBezTo>
                  <a:cubicBezTo>
                    <a:pt x="10660" y="22362"/>
                    <a:pt x="10752" y="22402"/>
                    <a:pt x="10846" y="22402"/>
                  </a:cubicBezTo>
                  <a:cubicBezTo>
                    <a:pt x="11082" y="22402"/>
                    <a:pt x="11328" y="22149"/>
                    <a:pt x="11199" y="21890"/>
                  </a:cubicBezTo>
                  <a:cubicBezTo>
                    <a:pt x="10286" y="20045"/>
                    <a:pt x="9073" y="18336"/>
                    <a:pt x="8085" y="16526"/>
                  </a:cubicBezTo>
                  <a:cubicBezTo>
                    <a:pt x="7129" y="14774"/>
                    <a:pt x="6388" y="12950"/>
                    <a:pt x="5559" y="11140"/>
                  </a:cubicBezTo>
                  <a:cubicBezTo>
                    <a:pt x="4714" y="9295"/>
                    <a:pt x="3756" y="7506"/>
                    <a:pt x="2862" y="5686"/>
                  </a:cubicBezTo>
                  <a:cubicBezTo>
                    <a:pt x="2400" y="4746"/>
                    <a:pt x="1981" y="3791"/>
                    <a:pt x="1549" y="2837"/>
                  </a:cubicBezTo>
                  <a:cubicBezTo>
                    <a:pt x="1179" y="2019"/>
                    <a:pt x="396" y="967"/>
                    <a:pt x="302" y="89"/>
                  </a:cubicBezTo>
                  <a:cubicBezTo>
                    <a:pt x="295" y="29"/>
                    <a:pt x="248" y="1"/>
                    <a:pt x="198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7" name="Google Shape;1606;p44"/>
            <p:cNvSpPr/>
            <p:nvPr/>
          </p:nvSpPr>
          <p:spPr>
            <a:xfrm>
              <a:off x="12041633" y="4244536"/>
              <a:ext cx="5892" cy="4202"/>
            </a:xfrm>
            <a:custGeom>
              <a:avLst/>
              <a:gdLst/>
              <a:ahLst/>
              <a:cxnLst/>
              <a:rect l="l" t="t" r="r" b="b"/>
              <a:pathLst>
                <a:path w="272" h="194" extrusionOk="0">
                  <a:moveTo>
                    <a:pt x="147" y="1"/>
                  </a:moveTo>
                  <a:cubicBezTo>
                    <a:pt x="23" y="1"/>
                    <a:pt x="0" y="193"/>
                    <a:pt x="125" y="193"/>
                  </a:cubicBezTo>
                  <a:cubicBezTo>
                    <a:pt x="248" y="193"/>
                    <a:pt x="271" y="1"/>
                    <a:pt x="147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8" name="Google Shape;1607;p44"/>
            <p:cNvSpPr/>
            <p:nvPr/>
          </p:nvSpPr>
          <p:spPr>
            <a:xfrm>
              <a:off x="12037323" y="4082562"/>
              <a:ext cx="408486" cy="196045"/>
            </a:xfrm>
            <a:custGeom>
              <a:avLst/>
              <a:gdLst/>
              <a:ahLst/>
              <a:cxnLst/>
              <a:rect l="l" t="t" r="r" b="b"/>
              <a:pathLst>
                <a:path w="18859" h="9051" extrusionOk="0">
                  <a:moveTo>
                    <a:pt x="18097" y="0"/>
                  </a:moveTo>
                  <a:cubicBezTo>
                    <a:pt x="18033" y="0"/>
                    <a:pt x="17967" y="13"/>
                    <a:pt x="17903" y="42"/>
                  </a:cubicBezTo>
                  <a:cubicBezTo>
                    <a:pt x="15002" y="1348"/>
                    <a:pt x="12158" y="2916"/>
                    <a:pt x="9331" y="4383"/>
                  </a:cubicBezTo>
                  <a:cubicBezTo>
                    <a:pt x="7883" y="5135"/>
                    <a:pt x="6406" y="5835"/>
                    <a:pt x="4922" y="6513"/>
                  </a:cubicBezTo>
                  <a:cubicBezTo>
                    <a:pt x="4114" y="6881"/>
                    <a:pt x="3316" y="7298"/>
                    <a:pt x="2499" y="7644"/>
                  </a:cubicBezTo>
                  <a:cubicBezTo>
                    <a:pt x="2200" y="7770"/>
                    <a:pt x="1621" y="8013"/>
                    <a:pt x="1190" y="8013"/>
                  </a:cubicBezTo>
                  <a:cubicBezTo>
                    <a:pt x="1057" y="8013"/>
                    <a:pt x="938" y="7990"/>
                    <a:pt x="846" y="7933"/>
                  </a:cubicBezTo>
                  <a:cubicBezTo>
                    <a:pt x="708" y="7848"/>
                    <a:pt x="547" y="7283"/>
                    <a:pt x="487" y="7144"/>
                  </a:cubicBezTo>
                  <a:cubicBezTo>
                    <a:pt x="458" y="7076"/>
                    <a:pt x="395" y="7042"/>
                    <a:pt x="333" y="7042"/>
                  </a:cubicBezTo>
                  <a:cubicBezTo>
                    <a:pt x="262" y="7042"/>
                    <a:pt x="192" y="7086"/>
                    <a:pt x="174" y="7172"/>
                  </a:cubicBezTo>
                  <a:cubicBezTo>
                    <a:pt x="1" y="8043"/>
                    <a:pt x="453" y="9025"/>
                    <a:pt x="1426" y="9050"/>
                  </a:cubicBezTo>
                  <a:cubicBezTo>
                    <a:pt x="1441" y="9050"/>
                    <a:pt x="1457" y="9051"/>
                    <a:pt x="1472" y="9051"/>
                  </a:cubicBezTo>
                  <a:cubicBezTo>
                    <a:pt x="2388" y="9051"/>
                    <a:pt x="3322" y="8353"/>
                    <a:pt x="4128" y="7993"/>
                  </a:cubicBezTo>
                  <a:cubicBezTo>
                    <a:pt x="5152" y="7535"/>
                    <a:pt x="6176" y="7079"/>
                    <a:pt x="7188" y="6597"/>
                  </a:cubicBezTo>
                  <a:cubicBezTo>
                    <a:pt x="9214" y="5635"/>
                    <a:pt x="11186" y="4568"/>
                    <a:pt x="13205" y="3591"/>
                  </a:cubicBezTo>
                  <a:cubicBezTo>
                    <a:pt x="14957" y="2743"/>
                    <a:pt x="16934" y="2008"/>
                    <a:pt x="18470" y="793"/>
                  </a:cubicBezTo>
                  <a:cubicBezTo>
                    <a:pt x="18858" y="485"/>
                    <a:pt x="18495" y="0"/>
                    <a:pt x="18097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9" name="Google Shape;1608;p44"/>
            <p:cNvSpPr/>
            <p:nvPr/>
          </p:nvSpPr>
          <p:spPr>
            <a:xfrm>
              <a:off x="11702070" y="3767453"/>
              <a:ext cx="254158" cy="486180"/>
            </a:xfrm>
            <a:custGeom>
              <a:avLst/>
              <a:gdLst/>
              <a:ahLst/>
              <a:cxnLst/>
              <a:rect l="l" t="t" r="r" b="b"/>
              <a:pathLst>
                <a:path w="11734" h="22446" extrusionOk="0">
                  <a:moveTo>
                    <a:pt x="266" y="0"/>
                  </a:moveTo>
                  <a:cubicBezTo>
                    <a:pt x="133" y="0"/>
                    <a:pt x="1" y="132"/>
                    <a:pt x="79" y="289"/>
                  </a:cubicBezTo>
                  <a:cubicBezTo>
                    <a:pt x="1109" y="2361"/>
                    <a:pt x="1749" y="4596"/>
                    <a:pt x="2644" y="6726"/>
                  </a:cubicBezTo>
                  <a:cubicBezTo>
                    <a:pt x="3517" y="8805"/>
                    <a:pt x="4555" y="10842"/>
                    <a:pt x="5574" y="12851"/>
                  </a:cubicBezTo>
                  <a:cubicBezTo>
                    <a:pt x="6485" y="14645"/>
                    <a:pt x="7549" y="16380"/>
                    <a:pt x="8613" y="18086"/>
                  </a:cubicBezTo>
                  <a:cubicBezTo>
                    <a:pt x="9159" y="18960"/>
                    <a:pt x="9653" y="19811"/>
                    <a:pt x="10072" y="20751"/>
                  </a:cubicBezTo>
                  <a:cubicBezTo>
                    <a:pt x="10353" y="21385"/>
                    <a:pt x="10577" y="22006"/>
                    <a:pt x="11168" y="22397"/>
                  </a:cubicBezTo>
                  <a:cubicBezTo>
                    <a:pt x="11219" y="22431"/>
                    <a:pt x="11270" y="22446"/>
                    <a:pt x="11319" y="22446"/>
                  </a:cubicBezTo>
                  <a:cubicBezTo>
                    <a:pt x="11556" y="22446"/>
                    <a:pt x="11734" y="22096"/>
                    <a:pt x="11530" y="21897"/>
                  </a:cubicBezTo>
                  <a:cubicBezTo>
                    <a:pt x="10814" y="21199"/>
                    <a:pt x="10585" y="20035"/>
                    <a:pt x="10117" y="19183"/>
                  </a:cubicBezTo>
                  <a:cubicBezTo>
                    <a:pt x="9712" y="18443"/>
                    <a:pt x="9212" y="17744"/>
                    <a:pt x="8767" y="17028"/>
                  </a:cubicBezTo>
                  <a:cubicBezTo>
                    <a:pt x="7669" y="15266"/>
                    <a:pt x="6605" y="13484"/>
                    <a:pt x="5692" y="11619"/>
                  </a:cubicBezTo>
                  <a:cubicBezTo>
                    <a:pt x="4773" y="9746"/>
                    <a:pt x="3761" y="7918"/>
                    <a:pt x="2956" y="5991"/>
                  </a:cubicBezTo>
                  <a:cubicBezTo>
                    <a:pt x="2130" y="4014"/>
                    <a:pt x="1505" y="1972"/>
                    <a:pt x="438" y="104"/>
                  </a:cubicBezTo>
                  <a:cubicBezTo>
                    <a:pt x="396" y="31"/>
                    <a:pt x="331" y="0"/>
                    <a:pt x="266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0" name="Google Shape;1609;p44"/>
            <p:cNvSpPr/>
            <p:nvPr/>
          </p:nvSpPr>
          <p:spPr>
            <a:xfrm>
              <a:off x="11941499" y="4242002"/>
              <a:ext cx="117635" cy="40721"/>
            </a:xfrm>
            <a:custGeom>
              <a:avLst/>
              <a:gdLst/>
              <a:ahLst/>
              <a:cxnLst/>
              <a:rect l="l" t="t" r="r" b="b"/>
              <a:pathLst>
                <a:path w="5431" h="1880" extrusionOk="0">
                  <a:moveTo>
                    <a:pt x="261" y="1"/>
                  </a:moveTo>
                  <a:cubicBezTo>
                    <a:pt x="116" y="1"/>
                    <a:pt x="0" y="216"/>
                    <a:pt x="113" y="350"/>
                  </a:cubicBezTo>
                  <a:cubicBezTo>
                    <a:pt x="532" y="853"/>
                    <a:pt x="604" y="1010"/>
                    <a:pt x="1190" y="1245"/>
                  </a:cubicBezTo>
                  <a:cubicBezTo>
                    <a:pt x="1777" y="1479"/>
                    <a:pt x="2370" y="1729"/>
                    <a:pt x="2998" y="1824"/>
                  </a:cubicBezTo>
                  <a:cubicBezTo>
                    <a:pt x="3226" y="1858"/>
                    <a:pt x="3461" y="1880"/>
                    <a:pt x="3693" y="1880"/>
                  </a:cubicBezTo>
                  <a:cubicBezTo>
                    <a:pt x="4245" y="1880"/>
                    <a:pt x="4783" y="1754"/>
                    <a:pt x="5197" y="1365"/>
                  </a:cubicBezTo>
                  <a:cubicBezTo>
                    <a:pt x="5431" y="1145"/>
                    <a:pt x="5169" y="834"/>
                    <a:pt x="4921" y="822"/>
                  </a:cubicBezTo>
                  <a:cubicBezTo>
                    <a:pt x="4896" y="821"/>
                    <a:pt x="4872" y="820"/>
                    <a:pt x="4847" y="820"/>
                  </a:cubicBezTo>
                  <a:cubicBezTo>
                    <a:pt x="4351" y="820"/>
                    <a:pt x="3903" y="1049"/>
                    <a:pt x="3402" y="1049"/>
                  </a:cubicBezTo>
                  <a:cubicBezTo>
                    <a:pt x="3376" y="1049"/>
                    <a:pt x="3350" y="1048"/>
                    <a:pt x="3324" y="1047"/>
                  </a:cubicBezTo>
                  <a:cubicBezTo>
                    <a:pt x="2300" y="999"/>
                    <a:pt x="1164" y="694"/>
                    <a:pt x="369" y="43"/>
                  </a:cubicBezTo>
                  <a:cubicBezTo>
                    <a:pt x="334" y="13"/>
                    <a:pt x="297" y="1"/>
                    <a:pt x="261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1" name="Google Shape;1610;p44"/>
            <p:cNvSpPr/>
            <p:nvPr/>
          </p:nvSpPr>
          <p:spPr>
            <a:xfrm>
              <a:off x="11727347" y="3824938"/>
              <a:ext cx="108235" cy="31515"/>
            </a:xfrm>
            <a:custGeom>
              <a:avLst/>
              <a:gdLst/>
              <a:ahLst/>
              <a:cxnLst/>
              <a:rect l="l" t="t" r="r" b="b"/>
              <a:pathLst>
                <a:path w="4997" h="1455" extrusionOk="0">
                  <a:moveTo>
                    <a:pt x="222" y="1"/>
                  </a:moveTo>
                  <a:cubicBezTo>
                    <a:pt x="111" y="1"/>
                    <a:pt x="1" y="102"/>
                    <a:pt x="58" y="230"/>
                  </a:cubicBezTo>
                  <a:cubicBezTo>
                    <a:pt x="478" y="1165"/>
                    <a:pt x="1538" y="1455"/>
                    <a:pt x="2616" y="1455"/>
                  </a:cubicBezTo>
                  <a:cubicBezTo>
                    <a:pt x="3407" y="1455"/>
                    <a:pt x="4207" y="1299"/>
                    <a:pt x="4770" y="1129"/>
                  </a:cubicBezTo>
                  <a:cubicBezTo>
                    <a:pt x="4968" y="1069"/>
                    <a:pt x="4996" y="748"/>
                    <a:pt x="4770" y="704"/>
                  </a:cubicBezTo>
                  <a:cubicBezTo>
                    <a:pt x="4601" y="671"/>
                    <a:pt x="4431" y="658"/>
                    <a:pt x="4261" y="658"/>
                  </a:cubicBezTo>
                  <a:cubicBezTo>
                    <a:pt x="3658" y="658"/>
                    <a:pt x="3052" y="820"/>
                    <a:pt x="2441" y="820"/>
                  </a:cubicBezTo>
                  <a:cubicBezTo>
                    <a:pt x="2366" y="820"/>
                    <a:pt x="2291" y="818"/>
                    <a:pt x="2216" y="812"/>
                  </a:cubicBezTo>
                  <a:cubicBezTo>
                    <a:pt x="1501" y="760"/>
                    <a:pt x="831" y="650"/>
                    <a:pt x="353" y="63"/>
                  </a:cubicBezTo>
                  <a:cubicBezTo>
                    <a:pt x="318" y="19"/>
                    <a:pt x="270" y="1"/>
                    <a:pt x="222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" name="Google Shape;1611;p44"/>
            <p:cNvSpPr/>
            <p:nvPr/>
          </p:nvSpPr>
          <p:spPr>
            <a:xfrm>
              <a:off x="11747924" y="3890265"/>
              <a:ext cx="118913" cy="35197"/>
            </a:xfrm>
            <a:custGeom>
              <a:avLst/>
              <a:gdLst/>
              <a:ahLst/>
              <a:cxnLst/>
              <a:rect l="l" t="t" r="r" b="b"/>
              <a:pathLst>
                <a:path w="5490" h="1625" extrusionOk="0">
                  <a:moveTo>
                    <a:pt x="205" y="0"/>
                  </a:moveTo>
                  <a:cubicBezTo>
                    <a:pt x="89" y="0"/>
                    <a:pt x="0" y="151"/>
                    <a:pt x="104" y="261"/>
                  </a:cubicBezTo>
                  <a:cubicBezTo>
                    <a:pt x="890" y="1089"/>
                    <a:pt x="2153" y="1624"/>
                    <a:pt x="3373" y="1624"/>
                  </a:cubicBezTo>
                  <a:cubicBezTo>
                    <a:pt x="4037" y="1624"/>
                    <a:pt x="4689" y="1465"/>
                    <a:pt x="5243" y="1107"/>
                  </a:cubicBezTo>
                  <a:cubicBezTo>
                    <a:pt x="5490" y="948"/>
                    <a:pt x="5273" y="633"/>
                    <a:pt x="5044" y="633"/>
                  </a:cubicBezTo>
                  <a:cubicBezTo>
                    <a:pt x="5041" y="633"/>
                    <a:pt x="5039" y="633"/>
                    <a:pt x="5036" y="634"/>
                  </a:cubicBezTo>
                  <a:cubicBezTo>
                    <a:pt x="4321" y="659"/>
                    <a:pt x="3639" y="925"/>
                    <a:pt x="2915" y="939"/>
                  </a:cubicBezTo>
                  <a:cubicBezTo>
                    <a:pt x="2888" y="939"/>
                    <a:pt x="2861" y="940"/>
                    <a:pt x="2835" y="940"/>
                  </a:cubicBezTo>
                  <a:cubicBezTo>
                    <a:pt x="1896" y="940"/>
                    <a:pt x="1033" y="624"/>
                    <a:pt x="303" y="37"/>
                  </a:cubicBezTo>
                  <a:cubicBezTo>
                    <a:pt x="270" y="11"/>
                    <a:pt x="237" y="0"/>
                    <a:pt x="205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3" name="Google Shape;1612;p44"/>
            <p:cNvSpPr/>
            <p:nvPr/>
          </p:nvSpPr>
          <p:spPr>
            <a:xfrm>
              <a:off x="11784269" y="3965772"/>
              <a:ext cx="109101" cy="20902"/>
            </a:xfrm>
            <a:custGeom>
              <a:avLst/>
              <a:gdLst/>
              <a:ahLst/>
              <a:cxnLst/>
              <a:rect l="l" t="t" r="r" b="b"/>
              <a:pathLst>
                <a:path w="5037" h="965" extrusionOk="0">
                  <a:moveTo>
                    <a:pt x="4707" y="0"/>
                  </a:moveTo>
                  <a:cubicBezTo>
                    <a:pt x="4688" y="0"/>
                    <a:pt x="4669" y="3"/>
                    <a:pt x="4649" y="9"/>
                  </a:cubicBezTo>
                  <a:cubicBezTo>
                    <a:pt x="3994" y="190"/>
                    <a:pt x="3332" y="389"/>
                    <a:pt x="2647" y="415"/>
                  </a:cubicBezTo>
                  <a:cubicBezTo>
                    <a:pt x="2554" y="418"/>
                    <a:pt x="2449" y="420"/>
                    <a:pt x="2336" y="420"/>
                  </a:cubicBezTo>
                  <a:cubicBezTo>
                    <a:pt x="1671" y="420"/>
                    <a:pt x="731" y="350"/>
                    <a:pt x="280" y="91"/>
                  </a:cubicBezTo>
                  <a:cubicBezTo>
                    <a:pt x="257" y="78"/>
                    <a:pt x="235" y="73"/>
                    <a:pt x="213" y="73"/>
                  </a:cubicBezTo>
                  <a:cubicBezTo>
                    <a:pt x="93" y="73"/>
                    <a:pt x="0" y="245"/>
                    <a:pt x="112" y="336"/>
                  </a:cubicBezTo>
                  <a:cubicBezTo>
                    <a:pt x="674" y="785"/>
                    <a:pt x="1476" y="965"/>
                    <a:pt x="2298" y="965"/>
                  </a:cubicBezTo>
                  <a:cubicBezTo>
                    <a:pt x="3219" y="965"/>
                    <a:pt x="4165" y="739"/>
                    <a:pt x="4825" y="416"/>
                  </a:cubicBezTo>
                  <a:cubicBezTo>
                    <a:pt x="5036" y="311"/>
                    <a:pt x="4912" y="0"/>
                    <a:pt x="4707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4" name="Google Shape;1613;p44"/>
            <p:cNvSpPr/>
            <p:nvPr/>
          </p:nvSpPr>
          <p:spPr>
            <a:xfrm>
              <a:off x="11821330" y="4002875"/>
              <a:ext cx="96864" cy="29956"/>
            </a:xfrm>
            <a:custGeom>
              <a:avLst/>
              <a:gdLst/>
              <a:ahLst/>
              <a:cxnLst/>
              <a:rect l="l" t="t" r="r" b="b"/>
              <a:pathLst>
                <a:path w="4472" h="1383" extrusionOk="0">
                  <a:moveTo>
                    <a:pt x="3936" y="1"/>
                  </a:moveTo>
                  <a:cubicBezTo>
                    <a:pt x="3877" y="1"/>
                    <a:pt x="3813" y="15"/>
                    <a:pt x="3747" y="46"/>
                  </a:cubicBezTo>
                  <a:cubicBezTo>
                    <a:pt x="3056" y="375"/>
                    <a:pt x="2225" y="725"/>
                    <a:pt x="1422" y="725"/>
                  </a:cubicBezTo>
                  <a:cubicBezTo>
                    <a:pt x="1099" y="725"/>
                    <a:pt x="780" y="668"/>
                    <a:pt x="477" y="531"/>
                  </a:cubicBezTo>
                  <a:cubicBezTo>
                    <a:pt x="446" y="517"/>
                    <a:pt x="414" y="510"/>
                    <a:pt x="384" y="510"/>
                  </a:cubicBezTo>
                  <a:cubicBezTo>
                    <a:pt x="171" y="510"/>
                    <a:pt x="0" y="821"/>
                    <a:pt x="217" y="954"/>
                  </a:cubicBezTo>
                  <a:cubicBezTo>
                    <a:pt x="698" y="1249"/>
                    <a:pt x="1285" y="1383"/>
                    <a:pt x="1884" y="1383"/>
                  </a:cubicBezTo>
                  <a:cubicBezTo>
                    <a:pt x="2688" y="1383"/>
                    <a:pt x="3512" y="1141"/>
                    <a:pt x="4123" y="722"/>
                  </a:cubicBezTo>
                  <a:cubicBezTo>
                    <a:pt x="4472" y="483"/>
                    <a:pt x="4282" y="1"/>
                    <a:pt x="3936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5" name="Google Shape;1614;p44"/>
            <p:cNvSpPr/>
            <p:nvPr/>
          </p:nvSpPr>
          <p:spPr>
            <a:xfrm>
              <a:off x="11668475" y="3404301"/>
              <a:ext cx="444528" cy="279544"/>
            </a:xfrm>
            <a:custGeom>
              <a:avLst/>
              <a:gdLst/>
              <a:ahLst/>
              <a:cxnLst/>
              <a:rect l="l" t="t" r="r" b="b"/>
              <a:pathLst>
                <a:path w="20523" h="12906" extrusionOk="0">
                  <a:moveTo>
                    <a:pt x="19155" y="0"/>
                  </a:moveTo>
                  <a:cubicBezTo>
                    <a:pt x="19124" y="0"/>
                    <a:pt x="19091" y="1"/>
                    <a:pt x="19056" y="2"/>
                  </a:cubicBezTo>
                  <a:cubicBezTo>
                    <a:pt x="17887" y="45"/>
                    <a:pt x="16644" y="926"/>
                    <a:pt x="15571" y="1337"/>
                  </a:cubicBezTo>
                  <a:cubicBezTo>
                    <a:pt x="13054" y="2303"/>
                    <a:pt x="10751" y="3804"/>
                    <a:pt x="8453" y="5205"/>
                  </a:cubicBezTo>
                  <a:cubicBezTo>
                    <a:pt x="6139" y="6615"/>
                    <a:pt x="3893" y="8229"/>
                    <a:pt x="1651" y="9746"/>
                  </a:cubicBezTo>
                  <a:cubicBezTo>
                    <a:pt x="1061" y="10145"/>
                    <a:pt x="247" y="10684"/>
                    <a:pt x="312" y="11487"/>
                  </a:cubicBezTo>
                  <a:cubicBezTo>
                    <a:pt x="335" y="11773"/>
                    <a:pt x="971" y="12621"/>
                    <a:pt x="827" y="12799"/>
                  </a:cubicBezTo>
                  <a:cubicBezTo>
                    <a:pt x="794" y="12840"/>
                    <a:pt x="828" y="12905"/>
                    <a:pt x="872" y="12905"/>
                  </a:cubicBezTo>
                  <a:cubicBezTo>
                    <a:pt x="883" y="12905"/>
                    <a:pt x="894" y="12901"/>
                    <a:pt x="906" y="12892"/>
                  </a:cubicBezTo>
                  <a:lnTo>
                    <a:pt x="907" y="12891"/>
                  </a:lnTo>
                  <a:lnTo>
                    <a:pt x="1115" y="12724"/>
                  </a:lnTo>
                  <a:cubicBezTo>
                    <a:pt x="1155" y="12691"/>
                    <a:pt x="1158" y="12639"/>
                    <a:pt x="1130" y="12598"/>
                  </a:cubicBezTo>
                  <a:cubicBezTo>
                    <a:pt x="0" y="10833"/>
                    <a:pt x="3230" y="9742"/>
                    <a:pt x="4397" y="8968"/>
                  </a:cubicBezTo>
                  <a:cubicBezTo>
                    <a:pt x="6202" y="7770"/>
                    <a:pt x="7962" y="6476"/>
                    <a:pt x="9856" y="5421"/>
                  </a:cubicBezTo>
                  <a:cubicBezTo>
                    <a:pt x="11460" y="4527"/>
                    <a:pt x="12967" y="3385"/>
                    <a:pt x="14646" y="2641"/>
                  </a:cubicBezTo>
                  <a:cubicBezTo>
                    <a:pt x="15494" y="2266"/>
                    <a:pt x="16374" y="1976"/>
                    <a:pt x="17221" y="1596"/>
                  </a:cubicBezTo>
                  <a:cubicBezTo>
                    <a:pt x="17758" y="1354"/>
                    <a:pt x="18354" y="932"/>
                    <a:pt x="18870" y="932"/>
                  </a:cubicBezTo>
                  <a:cubicBezTo>
                    <a:pt x="19162" y="932"/>
                    <a:pt x="19428" y="1067"/>
                    <a:pt x="19644" y="1444"/>
                  </a:cubicBezTo>
                  <a:cubicBezTo>
                    <a:pt x="19721" y="1579"/>
                    <a:pt x="19837" y="1634"/>
                    <a:pt x="19954" y="1634"/>
                  </a:cubicBezTo>
                  <a:cubicBezTo>
                    <a:pt x="20233" y="1634"/>
                    <a:pt x="20522" y="1317"/>
                    <a:pt x="20331" y="999"/>
                  </a:cubicBezTo>
                  <a:cubicBezTo>
                    <a:pt x="19954" y="375"/>
                    <a:pt x="19923" y="0"/>
                    <a:pt x="19155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6" name="Google Shape;1615;p44"/>
            <p:cNvSpPr/>
            <p:nvPr/>
          </p:nvSpPr>
          <p:spPr>
            <a:xfrm>
              <a:off x="11677356" y="3429232"/>
              <a:ext cx="435951" cy="253400"/>
            </a:xfrm>
            <a:custGeom>
              <a:avLst/>
              <a:gdLst/>
              <a:ahLst/>
              <a:cxnLst/>
              <a:rect l="l" t="t" r="r" b="b"/>
              <a:pathLst>
                <a:path w="20127" h="11699" extrusionOk="0">
                  <a:moveTo>
                    <a:pt x="19748" y="0"/>
                  </a:moveTo>
                  <a:cubicBezTo>
                    <a:pt x="19743" y="0"/>
                    <a:pt x="19739" y="0"/>
                    <a:pt x="19734" y="1"/>
                  </a:cubicBezTo>
                  <a:cubicBezTo>
                    <a:pt x="18153" y="65"/>
                    <a:pt x="16805" y="1121"/>
                    <a:pt x="15479" y="1885"/>
                  </a:cubicBezTo>
                  <a:cubicBezTo>
                    <a:pt x="13906" y="2791"/>
                    <a:pt x="12369" y="3738"/>
                    <a:pt x="10851" y="4732"/>
                  </a:cubicBezTo>
                  <a:cubicBezTo>
                    <a:pt x="9098" y="5879"/>
                    <a:pt x="7268" y="6934"/>
                    <a:pt x="5460" y="7997"/>
                  </a:cubicBezTo>
                  <a:cubicBezTo>
                    <a:pt x="4691" y="8449"/>
                    <a:pt x="3962" y="8917"/>
                    <a:pt x="3223" y="9416"/>
                  </a:cubicBezTo>
                  <a:cubicBezTo>
                    <a:pt x="2712" y="9762"/>
                    <a:pt x="2173" y="10063"/>
                    <a:pt x="1661" y="10405"/>
                  </a:cubicBezTo>
                  <a:cubicBezTo>
                    <a:pt x="1240" y="10686"/>
                    <a:pt x="714" y="11193"/>
                    <a:pt x="237" y="11308"/>
                  </a:cubicBezTo>
                  <a:cubicBezTo>
                    <a:pt x="1" y="11365"/>
                    <a:pt x="55" y="11698"/>
                    <a:pt x="279" y="11698"/>
                  </a:cubicBezTo>
                  <a:cubicBezTo>
                    <a:pt x="290" y="11698"/>
                    <a:pt x="301" y="11697"/>
                    <a:pt x="313" y="11696"/>
                  </a:cubicBezTo>
                  <a:cubicBezTo>
                    <a:pt x="973" y="11603"/>
                    <a:pt x="1427" y="11167"/>
                    <a:pt x="1980" y="10819"/>
                  </a:cubicBezTo>
                  <a:cubicBezTo>
                    <a:pt x="2645" y="10402"/>
                    <a:pt x="3321" y="10009"/>
                    <a:pt x="3978" y="9580"/>
                  </a:cubicBezTo>
                  <a:cubicBezTo>
                    <a:pt x="5693" y="8463"/>
                    <a:pt x="7478" y="7450"/>
                    <a:pt x="9217" y="6368"/>
                  </a:cubicBezTo>
                  <a:cubicBezTo>
                    <a:pt x="10906" y="5316"/>
                    <a:pt x="12576" y="4222"/>
                    <a:pt x="14290" y="3208"/>
                  </a:cubicBezTo>
                  <a:cubicBezTo>
                    <a:pt x="15962" y="2218"/>
                    <a:pt x="17832" y="750"/>
                    <a:pt x="19796" y="515"/>
                  </a:cubicBezTo>
                  <a:cubicBezTo>
                    <a:pt x="20127" y="475"/>
                    <a:pt x="20065" y="0"/>
                    <a:pt x="19748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7" name="Google Shape;1616;p44"/>
            <p:cNvSpPr/>
            <p:nvPr/>
          </p:nvSpPr>
          <p:spPr>
            <a:xfrm>
              <a:off x="11797720" y="3426741"/>
              <a:ext cx="347166" cy="217380"/>
            </a:xfrm>
            <a:custGeom>
              <a:avLst/>
              <a:gdLst/>
              <a:ahLst/>
              <a:cxnLst/>
              <a:rect l="l" t="t" r="r" b="b"/>
              <a:pathLst>
                <a:path w="16028" h="10036" extrusionOk="0">
                  <a:moveTo>
                    <a:pt x="15261" y="1"/>
                  </a:moveTo>
                  <a:cubicBezTo>
                    <a:pt x="14928" y="1"/>
                    <a:pt x="14551" y="180"/>
                    <a:pt x="14231" y="361"/>
                  </a:cubicBezTo>
                  <a:cubicBezTo>
                    <a:pt x="12874" y="1130"/>
                    <a:pt x="11628" y="2126"/>
                    <a:pt x="10272" y="2916"/>
                  </a:cubicBezTo>
                  <a:cubicBezTo>
                    <a:pt x="8383" y="4016"/>
                    <a:pt x="6700" y="5442"/>
                    <a:pt x="4862" y="6632"/>
                  </a:cubicBezTo>
                  <a:cubicBezTo>
                    <a:pt x="3270" y="7664"/>
                    <a:pt x="1798" y="8975"/>
                    <a:pt x="106" y="9835"/>
                  </a:cubicBezTo>
                  <a:cubicBezTo>
                    <a:pt x="1" y="9889"/>
                    <a:pt x="55" y="10035"/>
                    <a:pt x="154" y="10035"/>
                  </a:cubicBezTo>
                  <a:cubicBezTo>
                    <a:pt x="168" y="10035"/>
                    <a:pt x="183" y="10032"/>
                    <a:pt x="199" y="10025"/>
                  </a:cubicBezTo>
                  <a:cubicBezTo>
                    <a:pt x="1590" y="9426"/>
                    <a:pt x="2747" y="8500"/>
                    <a:pt x="4008" y="7683"/>
                  </a:cubicBezTo>
                  <a:cubicBezTo>
                    <a:pt x="5445" y="6750"/>
                    <a:pt x="6899" y="5869"/>
                    <a:pt x="8283" y="4854"/>
                  </a:cubicBezTo>
                  <a:cubicBezTo>
                    <a:pt x="9563" y="3915"/>
                    <a:pt x="10915" y="3160"/>
                    <a:pt x="12267" y="2330"/>
                  </a:cubicBezTo>
                  <a:cubicBezTo>
                    <a:pt x="12650" y="2095"/>
                    <a:pt x="14458" y="597"/>
                    <a:pt x="15234" y="597"/>
                  </a:cubicBezTo>
                  <a:cubicBezTo>
                    <a:pt x="15349" y="597"/>
                    <a:pt x="15442" y="630"/>
                    <a:pt x="15504" y="706"/>
                  </a:cubicBezTo>
                  <a:cubicBezTo>
                    <a:pt x="15556" y="770"/>
                    <a:pt x="15630" y="798"/>
                    <a:pt x="15704" y="798"/>
                  </a:cubicBezTo>
                  <a:cubicBezTo>
                    <a:pt x="15867" y="798"/>
                    <a:pt x="16027" y="661"/>
                    <a:pt x="15943" y="473"/>
                  </a:cubicBezTo>
                  <a:cubicBezTo>
                    <a:pt x="15784" y="124"/>
                    <a:pt x="15538" y="1"/>
                    <a:pt x="15261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8" name="Google Shape;1617;p44"/>
            <p:cNvSpPr/>
            <p:nvPr/>
          </p:nvSpPr>
          <p:spPr>
            <a:xfrm>
              <a:off x="12016724" y="3438524"/>
              <a:ext cx="156732" cy="96279"/>
            </a:xfrm>
            <a:custGeom>
              <a:avLst/>
              <a:gdLst/>
              <a:ahLst/>
              <a:cxnLst/>
              <a:rect l="l" t="t" r="r" b="b"/>
              <a:pathLst>
                <a:path w="7236" h="4445" extrusionOk="0">
                  <a:moveTo>
                    <a:pt x="5767" y="1"/>
                  </a:moveTo>
                  <a:cubicBezTo>
                    <a:pt x="5722" y="1"/>
                    <a:pt x="5679" y="16"/>
                    <a:pt x="5647" y="54"/>
                  </a:cubicBezTo>
                  <a:cubicBezTo>
                    <a:pt x="5366" y="385"/>
                    <a:pt x="4588" y="752"/>
                    <a:pt x="4235" y="1023"/>
                  </a:cubicBezTo>
                  <a:cubicBezTo>
                    <a:pt x="3844" y="1324"/>
                    <a:pt x="3463" y="1637"/>
                    <a:pt x="3065" y="1934"/>
                  </a:cubicBezTo>
                  <a:cubicBezTo>
                    <a:pt x="2055" y="2683"/>
                    <a:pt x="1068" y="3459"/>
                    <a:pt x="85" y="4243"/>
                  </a:cubicBezTo>
                  <a:cubicBezTo>
                    <a:pt x="0" y="4310"/>
                    <a:pt x="72" y="4445"/>
                    <a:pt x="162" y="4445"/>
                  </a:cubicBezTo>
                  <a:cubicBezTo>
                    <a:pt x="179" y="4445"/>
                    <a:pt x="196" y="4440"/>
                    <a:pt x="214" y="4429"/>
                  </a:cubicBezTo>
                  <a:lnTo>
                    <a:pt x="214" y="4428"/>
                  </a:lnTo>
                  <a:cubicBezTo>
                    <a:pt x="1705" y="3480"/>
                    <a:pt x="3189" y="2524"/>
                    <a:pt x="4585" y="1445"/>
                  </a:cubicBezTo>
                  <a:cubicBezTo>
                    <a:pt x="4824" y="1261"/>
                    <a:pt x="5649" y="551"/>
                    <a:pt x="5776" y="551"/>
                  </a:cubicBezTo>
                  <a:cubicBezTo>
                    <a:pt x="5778" y="551"/>
                    <a:pt x="5779" y="551"/>
                    <a:pt x="5780" y="552"/>
                  </a:cubicBezTo>
                  <a:cubicBezTo>
                    <a:pt x="5937" y="573"/>
                    <a:pt x="6603" y="1562"/>
                    <a:pt x="6695" y="1700"/>
                  </a:cubicBezTo>
                  <a:cubicBezTo>
                    <a:pt x="6748" y="1778"/>
                    <a:pt x="6815" y="1810"/>
                    <a:pt x="6883" y="1810"/>
                  </a:cubicBezTo>
                  <a:cubicBezTo>
                    <a:pt x="7058" y="1810"/>
                    <a:pt x="7235" y="1592"/>
                    <a:pt x="7162" y="1394"/>
                  </a:cubicBezTo>
                  <a:cubicBezTo>
                    <a:pt x="6933" y="783"/>
                    <a:pt x="6412" y="492"/>
                    <a:pt x="5933" y="66"/>
                  </a:cubicBezTo>
                  <a:cubicBezTo>
                    <a:pt x="5890" y="29"/>
                    <a:pt x="5827" y="1"/>
                    <a:pt x="5767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9" name="Google Shape;1618;p44"/>
            <p:cNvSpPr/>
            <p:nvPr/>
          </p:nvSpPr>
          <p:spPr>
            <a:xfrm>
              <a:off x="11714719" y="3673990"/>
              <a:ext cx="63875" cy="20360"/>
            </a:xfrm>
            <a:custGeom>
              <a:avLst/>
              <a:gdLst/>
              <a:ahLst/>
              <a:cxnLst/>
              <a:rect l="l" t="t" r="r" b="b"/>
              <a:pathLst>
                <a:path w="2949" h="940" extrusionOk="0">
                  <a:moveTo>
                    <a:pt x="2683" y="0"/>
                  </a:moveTo>
                  <a:cubicBezTo>
                    <a:pt x="2667" y="0"/>
                    <a:pt x="2652" y="3"/>
                    <a:pt x="2636" y="8"/>
                  </a:cubicBezTo>
                  <a:cubicBezTo>
                    <a:pt x="2051" y="194"/>
                    <a:pt x="1449" y="516"/>
                    <a:pt x="832" y="516"/>
                  </a:cubicBezTo>
                  <a:cubicBezTo>
                    <a:pt x="657" y="516"/>
                    <a:pt x="482" y="490"/>
                    <a:pt x="305" y="428"/>
                  </a:cubicBezTo>
                  <a:cubicBezTo>
                    <a:pt x="283" y="421"/>
                    <a:pt x="263" y="418"/>
                    <a:pt x="243" y="418"/>
                  </a:cubicBezTo>
                  <a:cubicBezTo>
                    <a:pt x="85" y="418"/>
                    <a:pt x="1" y="638"/>
                    <a:pt x="169" y="724"/>
                  </a:cubicBezTo>
                  <a:cubicBezTo>
                    <a:pt x="462" y="875"/>
                    <a:pt x="772" y="940"/>
                    <a:pt x="1085" y="940"/>
                  </a:cubicBezTo>
                  <a:cubicBezTo>
                    <a:pt x="1692" y="940"/>
                    <a:pt x="2305" y="694"/>
                    <a:pt x="2805" y="349"/>
                  </a:cubicBezTo>
                  <a:cubicBezTo>
                    <a:pt x="2949" y="250"/>
                    <a:pt x="2840" y="0"/>
                    <a:pt x="2683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0" name="Google Shape;1619;p44"/>
            <p:cNvSpPr/>
            <p:nvPr/>
          </p:nvSpPr>
          <p:spPr>
            <a:xfrm>
              <a:off x="11805474" y="3572838"/>
              <a:ext cx="159721" cy="95910"/>
            </a:xfrm>
            <a:custGeom>
              <a:avLst/>
              <a:gdLst/>
              <a:ahLst/>
              <a:cxnLst/>
              <a:rect l="l" t="t" r="r" b="b"/>
              <a:pathLst>
                <a:path w="7374" h="4428" extrusionOk="0">
                  <a:moveTo>
                    <a:pt x="7101" y="0"/>
                  </a:moveTo>
                  <a:cubicBezTo>
                    <a:pt x="7077" y="0"/>
                    <a:pt x="7052" y="6"/>
                    <a:pt x="7028" y="18"/>
                  </a:cubicBezTo>
                  <a:cubicBezTo>
                    <a:pt x="4614" y="1234"/>
                    <a:pt x="2434" y="2836"/>
                    <a:pt x="113" y="4205"/>
                  </a:cubicBezTo>
                  <a:cubicBezTo>
                    <a:pt x="1" y="4271"/>
                    <a:pt x="62" y="4427"/>
                    <a:pt x="170" y="4427"/>
                  </a:cubicBezTo>
                  <a:cubicBezTo>
                    <a:pt x="187" y="4427"/>
                    <a:pt x="206" y="4423"/>
                    <a:pt x="225" y="4414"/>
                  </a:cubicBezTo>
                  <a:cubicBezTo>
                    <a:pt x="2638" y="3236"/>
                    <a:pt x="4945" y="1748"/>
                    <a:pt x="7221" y="329"/>
                  </a:cubicBezTo>
                  <a:cubicBezTo>
                    <a:pt x="7373" y="233"/>
                    <a:pt x="7254" y="0"/>
                    <a:pt x="7101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41" name="Google Shape;1919;p44"/>
          <p:cNvGrpSpPr/>
          <p:nvPr/>
        </p:nvGrpSpPr>
        <p:grpSpPr>
          <a:xfrm>
            <a:off x="5143504" y="285734"/>
            <a:ext cx="475263" cy="659274"/>
            <a:chOff x="12686452" y="2535844"/>
            <a:chExt cx="575658" cy="798539"/>
          </a:xfrm>
        </p:grpSpPr>
        <p:sp>
          <p:nvSpPr>
            <p:cNvPr id="242" name="Google Shape;1920;p44"/>
            <p:cNvSpPr/>
            <p:nvPr/>
          </p:nvSpPr>
          <p:spPr>
            <a:xfrm>
              <a:off x="12686452" y="2951174"/>
              <a:ext cx="290309" cy="325831"/>
            </a:xfrm>
            <a:custGeom>
              <a:avLst/>
              <a:gdLst/>
              <a:ahLst/>
              <a:cxnLst/>
              <a:rect l="l" t="t" r="r" b="b"/>
              <a:pathLst>
                <a:path w="13403" h="15043" extrusionOk="0">
                  <a:moveTo>
                    <a:pt x="9490" y="0"/>
                  </a:moveTo>
                  <a:cubicBezTo>
                    <a:pt x="9352" y="0"/>
                    <a:pt x="9214" y="64"/>
                    <a:pt x="9108" y="218"/>
                  </a:cubicBezTo>
                  <a:lnTo>
                    <a:pt x="9108" y="219"/>
                  </a:lnTo>
                  <a:cubicBezTo>
                    <a:pt x="7727" y="2231"/>
                    <a:pt x="5901" y="3084"/>
                    <a:pt x="3886" y="4321"/>
                  </a:cubicBezTo>
                  <a:cubicBezTo>
                    <a:pt x="2734" y="5027"/>
                    <a:pt x="1660" y="5871"/>
                    <a:pt x="1100" y="7140"/>
                  </a:cubicBezTo>
                  <a:cubicBezTo>
                    <a:pt x="0" y="9633"/>
                    <a:pt x="1047" y="12481"/>
                    <a:pt x="3319" y="13847"/>
                  </a:cubicBezTo>
                  <a:cubicBezTo>
                    <a:pt x="4523" y="14571"/>
                    <a:pt x="6122" y="15043"/>
                    <a:pt x="7676" y="15043"/>
                  </a:cubicBezTo>
                  <a:cubicBezTo>
                    <a:pt x="8977" y="15043"/>
                    <a:pt x="10245" y="14712"/>
                    <a:pt x="11221" y="13920"/>
                  </a:cubicBezTo>
                  <a:cubicBezTo>
                    <a:pt x="13402" y="12151"/>
                    <a:pt x="12816" y="8700"/>
                    <a:pt x="12147" y="6342"/>
                  </a:cubicBezTo>
                  <a:cubicBezTo>
                    <a:pt x="12062" y="6039"/>
                    <a:pt x="11810" y="5901"/>
                    <a:pt x="11565" y="5901"/>
                  </a:cubicBezTo>
                  <a:cubicBezTo>
                    <a:pt x="11244" y="5901"/>
                    <a:pt x="10933" y="6139"/>
                    <a:pt x="11020" y="6555"/>
                  </a:cubicBezTo>
                  <a:cubicBezTo>
                    <a:pt x="11570" y="9161"/>
                    <a:pt x="12297" y="12817"/>
                    <a:pt x="8798" y="13662"/>
                  </a:cubicBezTo>
                  <a:cubicBezTo>
                    <a:pt x="8331" y="13775"/>
                    <a:pt x="7836" y="13832"/>
                    <a:pt x="7334" y="13832"/>
                  </a:cubicBezTo>
                  <a:cubicBezTo>
                    <a:pt x="5100" y="13832"/>
                    <a:pt x="2730" y="12716"/>
                    <a:pt x="2023" y="10552"/>
                  </a:cubicBezTo>
                  <a:cubicBezTo>
                    <a:pt x="904" y="7123"/>
                    <a:pt x="3906" y="5630"/>
                    <a:pt x="6325" y="4214"/>
                  </a:cubicBezTo>
                  <a:cubicBezTo>
                    <a:pt x="7842" y="3327"/>
                    <a:pt x="8964" y="2313"/>
                    <a:pt x="9947" y="860"/>
                  </a:cubicBezTo>
                  <a:cubicBezTo>
                    <a:pt x="10223" y="453"/>
                    <a:pt x="9858" y="0"/>
                    <a:pt x="9490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3" name="Google Shape;1921;p44"/>
            <p:cNvSpPr/>
            <p:nvPr/>
          </p:nvSpPr>
          <p:spPr>
            <a:xfrm>
              <a:off x="12915290" y="2969802"/>
              <a:ext cx="77651" cy="135072"/>
            </a:xfrm>
            <a:custGeom>
              <a:avLst/>
              <a:gdLst/>
              <a:ahLst/>
              <a:cxnLst/>
              <a:rect l="l" t="t" r="r" b="b"/>
              <a:pathLst>
                <a:path w="3585" h="6236" extrusionOk="0">
                  <a:moveTo>
                    <a:pt x="2917" y="0"/>
                  </a:moveTo>
                  <a:cubicBezTo>
                    <a:pt x="2852" y="0"/>
                    <a:pt x="2786" y="20"/>
                    <a:pt x="2731" y="63"/>
                  </a:cubicBezTo>
                  <a:cubicBezTo>
                    <a:pt x="1780" y="801"/>
                    <a:pt x="1102" y="2070"/>
                    <a:pt x="629" y="3170"/>
                  </a:cubicBezTo>
                  <a:cubicBezTo>
                    <a:pt x="223" y="4113"/>
                    <a:pt x="0" y="5342"/>
                    <a:pt x="751" y="6152"/>
                  </a:cubicBezTo>
                  <a:cubicBezTo>
                    <a:pt x="805" y="6211"/>
                    <a:pt x="867" y="6236"/>
                    <a:pt x="927" y="6236"/>
                  </a:cubicBezTo>
                  <a:cubicBezTo>
                    <a:pt x="1084" y="6236"/>
                    <a:pt x="1230" y="6068"/>
                    <a:pt x="1199" y="5893"/>
                  </a:cubicBezTo>
                  <a:cubicBezTo>
                    <a:pt x="982" y="4679"/>
                    <a:pt x="1474" y="3681"/>
                    <a:pt x="2060" y="2671"/>
                  </a:cubicBezTo>
                  <a:cubicBezTo>
                    <a:pt x="2506" y="1900"/>
                    <a:pt x="3585" y="1182"/>
                    <a:pt x="3235" y="216"/>
                  </a:cubicBezTo>
                  <a:cubicBezTo>
                    <a:pt x="3187" y="84"/>
                    <a:pt x="3053" y="0"/>
                    <a:pt x="2917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4" name="Google Shape;1922;p44"/>
            <p:cNvSpPr/>
            <p:nvPr/>
          </p:nvSpPr>
          <p:spPr>
            <a:xfrm>
              <a:off x="12888020" y="2937940"/>
              <a:ext cx="88178" cy="52266"/>
            </a:xfrm>
            <a:custGeom>
              <a:avLst/>
              <a:gdLst/>
              <a:ahLst/>
              <a:cxnLst/>
              <a:rect l="l" t="t" r="r" b="b"/>
              <a:pathLst>
                <a:path w="4071" h="2413" extrusionOk="0">
                  <a:moveTo>
                    <a:pt x="1160" y="0"/>
                  </a:moveTo>
                  <a:cubicBezTo>
                    <a:pt x="1039" y="0"/>
                    <a:pt x="917" y="19"/>
                    <a:pt x="797" y="67"/>
                  </a:cubicBezTo>
                  <a:cubicBezTo>
                    <a:pt x="375" y="237"/>
                    <a:pt x="333" y="522"/>
                    <a:pt x="103" y="848"/>
                  </a:cubicBezTo>
                  <a:cubicBezTo>
                    <a:pt x="1" y="992"/>
                    <a:pt x="119" y="1157"/>
                    <a:pt x="269" y="1157"/>
                  </a:cubicBezTo>
                  <a:cubicBezTo>
                    <a:pt x="293" y="1157"/>
                    <a:pt x="318" y="1153"/>
                    <a:pt x="343" y="1144"/>
                  </a:cubicBezTo>
                  <a:cubicBezTo>
                    <a:pt x="499" y="1086"/>
                    <a:pt x="648" y="1060"/>
                    <a:pt x="793" y="1060"/>
                  </a:cubicBezTo>
                  <a:cubicBezTo>
                    <a:pt x="1688" y="1060"/>
                    <a:pt x="2404" y="2039"/>
                    <a:pt x="3213" y="2372"/>
                  </a:cubicBezTo>
                  <a:cubicBezTo>
                    <a:pt x="3281" y="2400"/>
                    <a:pt x="3347" y="2413"/>
                    <a:pt x="3411" y="2413"/>
                  </a:cubicBezTo>
                  <a:cubicBezTo>
                    <a:pt x="3795" y="2413"/>
                    <a:pt x="4070" y="1946"/>
                    <a:pt x="3914" y="1582"/>
                  </a:cubicBezTo>
                  <a:cubicBezTo>
                    <a:pt x="3583" y="818"/>
                    <a:pt x="2512" y="330"/>
                    <a:pt x="1760" y="109"/>
                  </a:cubicBezTo>
                  <a:cubicBezTo>
                    <a:pt x="1564" y="52"/>
                    <a:pt x="1362" y="0"/>
                    <a:pt x="1160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5" name="Google Shape;1923;p44"/>
            <p:cNvSpPr/>
            <p:nvPr/>
          </p:nvSpPr>
          <p:spPr>
            <a:xfrm>
              <a:off x="12911629" y="2569373"/>
              <a:ext cx="288988" cy="390703"/>
            </a:xfrm>
            <a:custGeom>
              <a:avLst/>
              <a:gdLst/>
              <a:ahLst/>
              <a:cxnLst/>
              <a:rect l="l" t="t" r="r" b="b"/>
              <a:pathLst>
                <a:path w="13342" h="18038" extrusionOk="0">
                  <a:moveTo>
                    <a:pt x="12620" y="1"/>
                  </a:moveTo>
                  <a:cubicBezTo>
                    <a:pt x="12479" y="1"/>
                    <a:pt x="12338" y="69"/>
                    <a:pt x="12232" y="233"/>
                  </a:cubicBezTo>
                  <a:cubicBezTo>
                    <a:pt x="10126" y="3466"/>
                    <a:pt x="7549" y="6433"/>
                    <a:pt x="5329" y="9596"/>
                  </a:cubicBezTo>
                  <a:cubicBezTo>
                    <a:pt x="3669" y="11961"/>
                    <a:pt x="843" y="14671"/>
                    <a:pt x="70" y="17524"/>
                  </a:cubicBezTo>
                  <a:cubicBezTo>
                    <a:pt x="0" y="17783"/>
                    <a:pt x="219" y="18038"/>
                    <a:pt x="441" y="18038"/>
                  </a:cubicBezTo>
                  <a:cubicBezTo>
                    <a:pt x="537" y="18038"/>
                    <a:pt x="633" y="17991"/>
                    <a:pt x="707" y="17877"/>
                  </a:cubicBezTo>
                  <a:lnTo>
                    <a:pt x="708" y="17876"/>
                  </a:lnTo>
                  <a:cubicBezTo>
                    <a:pt x="2592" y="14999"/>
                    <a:pt x="4779" y="12299"/>
                    <a:pt x="6764" y="9481"/>
                  </a:cubicBezTo>
                  <a:cubicBezTo>
                    <a:pt x="8789" y="6606"/>
                    <a:pt x="11307" y="3892"/>
                    <a:pt x="13093" y="874"/>
                  </a:cubicBezTo>
                  <a:cubicBezTo>
                    <a:pt x="13342" y="454"/>
                    <a:pt x="12983" y="1"/>
                    <a:pt x="12620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6" name="Google Shape;1924;p44"/>
            <p:cNvSpPr/>
            <p:nvPr/>
          </p:nvSpPr>
          <p:spPr>
            <a:xfrm>
              <a:off x="13170336" y="2575416"/>
              <a:ext cx="54237" cy="84171"/>
            </a:xfrm>
            <a:custGeom>
              <a:avLst/>
              <a:gdLst/>
              <a:ahLst/>
              <a:cxnLst/>
              <a:rect l="l" t="t" r="r" b="b"/>
              <a:pathLst>
                <a:path w="2504" h="3886" extrusionOk="0">
                  <a:moveTo>
                    <a:pt x="743" y="0"/>
                  </a:moveTo>
                  <a:cubicBezTo>
                    <a:pt x="621" y="0"/>
                    <a:pt x="491" y="28"/>
                    <a:pt x="355" y="91"/>
                  </a:cubicBezTo>
                  <a:cubicBezTo>
                    <a:pt x="0" y="255"/>
                    <a:pt x="121" y="780"/>
                    <a:pt x="497" y="780"/>
                  </a:cubicBezTo>
                  <a:cubicBezTo>
                    <a:pt x="510" y="780"/>
                    <a:pt x="524" y="779"/>
                    <a:pt x="537" y="778"/>
                  </a:cubicBezTo>
                  <a:lnTo>
                    <a:pt x="537" y="777"/>
                  </a:lnTo>
                  <a:cubicBezTo>
                    <a:pt x="542" y="776"/>
                    <a:pt x="547" y="776"/>
                    <a:pt x="551" y="776"/>
                  </a:cubicBezTo>
                  <a:cubicBezTo>
                    <a:pt x="912" y="776"/>
                    <a:pt x="1018" y="2173"/>
                    <a:pt x="1036" y="2406"/>
                  </a:cubicBezTo>
                  <a:cubicBezTo>
                    <a:pt x="1075" y="2880"/>
                    <a:pt x="1034" y="3434"/>
                    <a:pt x="1372" y="3809"/>
                  </a:cubicBezTo>
                  <a:cubicBezTo>
                    <a:pt x="1420" y="3863"/>
                    <a:pt x="1490" y="3885"/>
                    <a:pt x="1562" y="3885"/>
                  </a:cubicBezTo>
                  <a:cubicBezTo>
                    <a:pt x="1626" y="3885"/>
                    <a:pt x="1692" y="3867"/>
                    <a:pt x="1743" y="3836"/>
                  </a:cubicBezTo>
                  <a:cubicBezTo>
                    <a:pt x="2503" y="3381"/>
                    <a:pt x="2076" y="1771"/>
                    <a:pt x="1872" y="1124"/>
                  </a:cubicBezTo>
                  <a:cubicBezTo>
                    <a:pt x="1703" y="594"/>
                    <a:pt x="1304" y="0"/>
                    <a:pt x="743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7" name="Google Shape;1925;p44"/>
            <p:cNvSpPr/>
            <p:nvPr/>
          </p:nvSpPr>
          <p:spPr>
            <a:xfrm>
              <a:off x="12967295" y="2671219"/>
              <a:ext cx="223943" cy="308612"/>
            </a:xfrm>
            <a:custGeom>
              <a:avLst/>
              <a:gdLst/>
              <a:ahLst/>
              <a:cxnLst/>
              <a:rect l="l" t="t" r="r" b="b"/>
              <a:pathLst>
                <a:path w="10339" h="14248" extrusionOk="0">
                  <a:moveTo>
                    <a:pt x="10138" y="0"/>
                  </a:moveTo>
                  <a:cubicBezTo>
                    <a:pt x="10086" y="0"/>
                    <a:pt x="10034" y="28"/>
                    <a:pt x="10003" y="94"/>
                  </a:cubicBezTo>
                  <a:cubicBezTo>
                    <a:pt x="8750" y="2730"/>
                    <a:pt x="6385" y="5026"/>
                    <a:pt x="4600" y="7270"/>
                  </a:cubicBezTo>
                  <a:cubicBezTo>
                    <a:pt x="3706" y="8393"/>
                    <a:pt x="2970" y="9634"/>
                    <a:pt x="2074" y="10750"/>
                  </a:cubicBezTo>
                  <a:cubicBezTo>
                    <a:pt x="1339" y="11665"/>
                    <a:pt x="526" y="12413"/>
                    <a:pt x="139" y="13535"/>
                  </a:cubicBezTo>
                  <a:cubicBezTo>
                    <a:pt x="0" y="13936"/>
                    <a:pt x="317" y="14247"/>
                    <a:pt x="634" y="14247"/>
                  </a:cubicBezTo>
                  <a:cubicBezTo>
                    <a:pt x="802" y="14247"/>
                    <a:pt x="970" y="14160"/>
                    <a:pt x="1071" y="13951"/>
                  </a:cubicBezTo>
                  <a:cubicBezTo>
                    <a:pt x="1738" y="12564"/>
                    <a:pt x="2865" y="11453"/>
                    <a:pt x="3752" y="10216"/>
                  </a:cubicBezTo>
                  <a:cubicBezTo>
                    <a:pt x="4673" y="8932"/>
                    <a:pt x="5584" y="7662"/>
                    <a:pt x="6550" y="6410"/>
                  </a:cubicBezTo>
                  <a:cubicBezTo>
                    <a:pt x="7960" y="4581"/>
                    <a:pt x="9545" y="2421"/>
                    <a:pt x="10295" y="227"/>
                  </a:cubicBezTo>
                  <a:cubicBezTo>
                    <a:pt x="10339" y="100"/>
                    <a:pt x="10238" y="0"/>
                    <a:pt x="10138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8" name="Google Shape;1926;p44"/>
            <p:cNvSpPr/>
            <p:nvPr/>
          </p:nvSpPr>
          <p:spPr>
            <a:xfrm>
              <a:off x="12755482" y="3054969"/>
              <a:ext cx="165049" cy="161280"/>
            </a:xfrm>
            <a:custGeom>
              <a:avLst/>
              <a:gdLst/>
              <a:ahLst/>
              <a:cxnLst/>
              <a:rect l="l" t="t" r="r" b="b"/>
              <a:pathLst>
                <a:path w="7620" h="7446" extrusionOk="0">
                  <a:moveTo>
                    <a:pt x="3766" y="870"/>
                  </a:moveTo>
                  <a:cubicBezTo>
                    <a:pt x="3813" y="962"/>
                    <a:pt x="3894" y="1043"/>
                    <a:pt x="4017" y="1103"/>
                  </a:cubicBezTo>
                  <a:cubicBezTo>
                    <a:pt x="5078" y="1624"/>
                    <a:pt x="6075" y="2176"/>
                    <a:pt x="6147" y="3504"/>
                  </a:cubicBezTo>
                  <a:cubicBezTo>
                    <a:pt x="6231" y="5027"/>
                    <a:pt x="5096" y="6549"/>
                    <a:pt x="3507" y="6549"/>
                  </a:cubicBezTo>
                  <a:cubicBezTo>
                    <a:pt x="3489" y="6549"/>
                    <a:pt x="3471" y="6549"/>
                    <a:pt x="3453" y="6548"/>
                  </a:cubicBezTo>
                  <a:cubicBezTo>
                    <a:pt x="1842" y="6513"/>
                    <a:pt x="686" y="4936"/>
                    <a:pt x="1081" y="3403"/>
                  </a:cubicBezTo>
                  <a:cubicBezTo>
                    <a:pt x="1439" y="2013"/>
                    <a:pt x="2531" y="1287"/>
                    <a:pt x="3766" y="870"/>
                  </a:cubicBezTo>
                  <a:close/>
                  <a:moveTo>
                    <a:pt x="4369" y="0"/>
                  </a:moveTo>
                  <a:cubicBezTo>
                    <a:pt x="4076" y="0"/>
                    <a:pt x="3827" y="224"/>
                    <a:pt x="3745" y="480"/>
                  </a:cubicBezTo>
                  <a:lnTo>
                    <a:pt x="3745" y="480"/>
                  </a:lnTo>
                  <a:cubicBezTo>
                    <a:pt x="2106" y="797"/>
                    <a:pt x="723" y="1774"/>
                    <a:pt x="380" y="3624"/>
                  </a:cubicBezTo>
                  <a:cubicBezTo>
                    <a:pt x="0" y="5689"/>
                    <a:pt x="1839" y="7187"/>
                    <a:pt x="3725" y="7422"/>
                  </a:cubicBezTo>
                  <a:cubicBezTo>
                    <a:pt x="3853" y="7438"/>
                    <a:pt x="3978" y="7446"/>
                    <a:pt x="4101" y="7446"/>
                  </a:cubicBezTo>
                  <a:cubicBezTo>
                    <a:pt x="5841" y="7446"/>
                    <a:pt x="7021" y="5888"/>
                    <a:pt x="7303" y="4202"/>
                  </a:cubicBezTo>
                  <a:cubicBezTo>
                    <a:pt x="7619" y="2314"/>
                    <a:pt x="6370" y="436"/>
                    <a:pt x="4498" y="14"/>
                  </a:cubicBezTo>
                  <a:cubicBezTo>
                    <a:pt x="4454" y="5"/>
                    <a:pt x="4411" y="0"/>
                    <a:pt x="4369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9" name="Google Shape;1927;p44"/>
            <p:cNvSpPr/>
            <p:nvPr/>
          </p:nvSpPr>
          <p:spPr>
            <a:xfrm>
              <a:off x="12950812" y="3004198"/>
              <a:ext cx="311298" cy="330185"/>
            </a:xfrm>
            <a:custGeom>
              <a:avLst/>
              <a:gdLst/>
              <a:ahLst/>
              <a:cxnLst/>
              <a:rect l="l" t="t" r="r" b="b"/>
              <a:pathLst>
                <a:path w="14372" h="15244" extrusionOk="0">
                  <a:moveTo>
                    <a:pt x="8594" y="0"/>
                  </a:moveTo>
                  <a:cubicBezTo>
                    <a:pt x="8304" y="0"/>
                    <a:pt x="8022" y="203"/>
                    <a:pt x="8089" y="569"/>
                  </a:cubicBezTo>
                  <a:cubicBezTo>
                    <a:pt x="8341" y="1964"/>
                    <a:pt x="8759" y="3234"/>
                    <a:pt x="9516" y="4441"/>
                  </a:cubicBezTo>
                  <a:cubicBezTo>
                    <a:pt x="11166" y="7068"/>
                    <a:pt x="14371" y="10328"/>
                    <a:pt x="10966" y="13170"/>
                  </a:cubicBezTo>
                  <a:cubicBezTo>
                    <a:pt x="10153" y="13849"/>
                    <a:pt x="9107" y="14132"/>
                    <a:pt x="8032" y="14132"/>
                  </a:cubicBezTo>
                  <a:cubicBezTo>
                    <a:pt x="6729" y="14132"/>
                    <a:pt x="5384" y="13715"/>
                    <a:pt x="4359" y="13081"/>
                  </a:cubicBezTo>
                  <a:cubicBezTo>
                    <a:pt x="1069" y="11043"/>
                    <a:pt x="3090" y="7703"/>
                    <a:pt x="4797" y="5374"/>
                  </a:cubicBezTo>
                  <a:cubicBezTo>
                    <a:pt x="5114" y="4941"/>
                    <a:pt x="4722" y="4514"/>
                    <a:pt x="4305" y="4514"/>
                  </a:cubicBezTo>
                  <a:cubicBezTo>
                    <a:pt x="4141" y="4514"/>
                    <a:pt x="3973" y="4580"/>
                    <a:pt x="3843" y="4739"/>
                  </a:cubicBezTo>
                  <a:cubicBezTo>
                    <a:pt x="2093" y="6884"/>
                    <a:pt x="1" y="10148"/>
                    <a:pt x="2070" y="12748"/>
                  </a:cubicBezTo>
                  <a:cubicBezTo>
                    <a:pt x="3407" y="14427"/>
                    <a:pt x="5778" y="15244"/>
                    <a:pt x="7913" y="15244"/>
                  </a:cubicBezTo>
                  <a:cubicBezTo>
                    <a:pt x="8121" y="15244"/>
                    <a:pt x="8327" y="15236"/>
                    <a:pt x="8529" y="15221"/>
                  </a:cubicBezTo>
                  <a:cubicBezTo>
                    <a:pt x="11050" y="15029"/>
                    <a:pt x="13192" y="13266"/>
                    <a:pt x="13550" y="10674"/>
                  </a:cubicBezTo>
                  <a:cubicBezTo>
                    <a:pt x="14090" y="6753"/>
                    <a:pt x="9828" y="4132"/>
                    <a:pt x="9137" y="443"/>
                  </a:cubicBezTo>
                  <a:cubicBezTo>
                    <a:pt x="9081" y="140"/>
                    <a:pt x="8834" y="0"/>
                    <a:pt x="8594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0" name="Google Shape;1928;p44"/>
            <p:cNvSpPr/>
            <p:nvPr/>
          </p:nvSpPr>
          <p:spPr>
            <a:xfrm>
              <a:off x="13033986" y="2985743"/>
              <a:ext cx="56879" cy="142025"/>
            </a:xfrm>
            <a:custGeom>
              <a:avLst/>
              <a:gdLst/>
              <a:ahLst/>
              <a:cxnLst/>
              <a:rect l="l" t="t" r="r" b="b"/>
              <a:pathLst>
                <a:path w="2626" h="6557" extrusionOk="0">
                  <a:moveTo>
                    <a:pt x="874" y="1"/>
                  </a:moveTo>
                  <a:cubicBezTo>
                    <a:pt x="784" y="1"/>
                    <a:pt x="695" y="38"/>
                    <a:pt x="634" y="122"/>
                  </a:cubicBezTo>
                  <a:cubicBezTo>
                    <a:pt x="1" y="1006"/>
                    <a:pt x="634" y="2063"/>
                    <a:pt x="747" y="3063"/>
                  </a:cubicBezTo>
                  <a:cubicBezTo>
                    <a:pt x="870" y="4158"/>
                    <a:pt x="814" y="5201"/>
                    <a:pt x="167" y="6148"/>
                  </a:cubicBezTo>
                  <a:cubicBezTo>
                    <a:pt x="60" y="6306"/>
                    <a:pt x="208" y="6557"/>
                    <a:pt x="391" y="6557"/>
                  </a:cubicBezTo>
                  <a:cubicBezTo>
                    <a:pt x="416" y="6557"/>
                    <a:pt x="443" y="6552"/>
                    <a:pt x="469" y="6541"/>
                  </a:cubicBezTo>
                  <a:cubicBezTo>
                    <a:pt x="2625" y="5664"/>
                    <a:pt x="1832" y="1794"/>
                    <a:pt x="1202" y="217"/>
                  </a:cubicBezTo>
                  <a:cubicBezTo>
                    <a:pt x="1149" y="85"/>
                    <a:pt x="1009" y="1"/>
                    <a:pt x="874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1929;p44"/>
            <p:cNvSpPr/>
            <p:nvPr/>
          </p:nvSpPr>
          <p:spPr>
            <a:xfrm>
              <a:off x="13054065" y="2979787"/>
              <a:ext cx="88936" cy="35371"/>
            </a:xfrm>
            <a:custGeom>
              <a:avLst/>
              <a:gdLst/>
              <a:ahLst/>
              <a:cxnLst/>
              <a:rect l="l" t="t" r="r" b="b"/>
              <a:pathLst>
                <a:path w="4106" h="1633" extrusionOk="0">
                  <a:moveTo>
                    <a:pt x="2074" y="1"/>
                  </a:moveTo>
                  <a:cubicBezTo>
                    <a:pt x="1446" y="1"/>
                    <a:pt x="750" y="107"/>
                    <a:pt x="339" y="478"/>
                  </a:cubicBezTo>
                  <a:cubicBezTo>
                    <a:pt x="92" y="699"/>
                    <a:pt x="1" y="1057"/>
                    <a:pt x="239" y="1330"/>
                  </a:cubicBezTo>
                  <a:cubicBezTo>
                    <a:pt x="369" y="1479"/>
                    <a:pt x="557" y="1525"/>
                    <a:pt x="755" y="1525"/>
                  </a:cubicBezTo>
                  <a:cubicBezTo>
                    <a:pt x="969" y="1525"/>
                    <a:pt x="1195" y="1472"/>
                    <a:pt x="1372" y="1440"/>
                  </a:cubicBezTo>
                  <a:cubicBezTo>
                    <a:pt x="1837" y="1358"/>
                    <a:pt x="2322" y="1202"/>
                    <a:pt x="2776" y="1202"/>
                  </a:cubicBezTo>
                  <a:cubicBezTo>
                    <a:pt x="3120" y="1202"/>
                    <a:pt x="3446" y="1291"/>
                    <a:pt x="3732" y="1570"/>
                  </a:cubicBezTo>
                  <a:cubicBezTo>
                    <a:pt x="3776" y="1612"/>
                    <a:pt x="3834" y="1633"/>
                    <a:pt x="3891" y="1633"/>
                  </a:cubicBezTo>
                  <a:cubicBezTo>
                    <a:pt x="4002" y="1633"/>
                    <a:pt x="4106" y="1555"/>
                    <a:pt x="4080" y="1415"/>
                  </a:cubicBezTo>
                  <a:cubicBezTo>
                    <a:pt x="4007" y="1023"/>
                    <a:pt x="4070" y="724"/>
                    <a:pt x="3764" y="408"/>
                  </a:cubicBezTo>
                  <a:cubicBezTo>
                    <a:pt x="3506" y="143"/>
                    <a:pt x="3122" y="82"/>
                    <a:pt x="2770" y="41"/>
                  </a:cubicBezTo>
                  <a:cubicBezTo>
                    <a:pt x="2563" y="17"/>
                    <a:pt x="2324" y="1"/>
                    <a:pt x="2074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2" name="Google Shape;1930;p44"/>
            <p:cNvSpPr/>
            <p:nvPr/>
          </p:nvSpPr>
          <p:spPr>
            <a:xfrm>
              <a:off x="13013756" y="2535844"/>
              <a:ext cx="68272" cy="212701"/>
            </a:xfrm>
            <a:custGeom>
              <a:avLst/>
              <a:gdLst/>
              <a:ahLst/>
              <a:cxnLst/>
              <a:rect l="l" t="t" r="r" b="b"/>
              <a:pathLst>
                <a:path w="3152" h="9820" extrusionOk="0">
                  <a:moveTo>
                    <a:pt x="586" y="0"/>
                  </a:moveTo>
                  <a:cubicBezTo>
                    <a:pt x="297" y="0"/>
                    <a:pt x="0" y="214"/>
                    <a:pt x="31" y="593"/>
                  </a:cubicBezTo>
                  <a:cubicBezTo>
                    <a:pt x="268" y="3532"/>
                    <a:pt x="1435" y="6483"/>
                    <a:pt x="2014" y="9376"/>
                  </a:cubicBezTo>
                  <a:cubicBezTo>
                    <a:pt x="2074" y="9680"/>
                    <a:pt x="2322" y="9819"/>
                    <a:pt x="2564" y="9819"/>
                  </a:cubicBezTo>
                  <a:cubicBezTo>
                    <a:pt x="2862" y="9819"/>
                    <a:pt x="3152" y="9609"/>
                    <a:pt x="3079" y="9234"/>
                  </a:cubicBezTo>
                  <a:cubicBezTo>
                    <a:pt x="2504" y="6295"/>
                    <a:pt x="1530" y="3410"/>
                    <a:pt x="1096" y="450"/>
                  </a:cubicBezTo>
                  <a:cubicBezTo>
                    <a:pt x="1051" y="141"/>
                    <a:pt x="821" y="0"/>
                    <a:pt x="586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3" name="Google Shape;1931;p44"/>
            <p:cNvSpPr/>
            <p:nvPr/>
          </p:nvSpPr>
          <p:spPr>
            <a:xfrm>
              <a:off x="13072606" y="2815582"/>
              <a:ext cx="56966" cy="185951"/>
            </a:xfrm>
            <a:custGeom>
              <a:avLst/>
              <a:gdLst/>
              <a:ahLst/>
              <a:cxnLst/>
              <a:rect l="l" t="t" r="r" b="b"/>
              <a:pathLst>
                <a:path w="2630" h="8585" extrusionOk="0">
                  <a:moveTo>
                    <a:pt x="592" y="1"/>
                  </a:moveTo>
                  <a:cubicBezTo>
                    <a:pt x="293" y="1"/>
                    <a:pt x="1" y="211"/>
                    <a:pt x="77" y="585"/>
                  </a:cubicBezTo>
                  <a:cubicBezTo>
                    <a:pt x="400" y="2169"/>
                    <a:pt x="879" y="3742"/>
                    <a:pt x="1118" y="5334"/>
                  </a:cubicBezTo>
                  <a:cubicBezTo>
                    <a:pt x="1264" y="6300"/>
                    <a:pt x="1580" y="7324"/>
                    <a:pt x="1666" y="8279"/>
                  </a:cubicBezTo>
                  <a:cubicBezTo>
                    <a:pt x="1684" y="8490"/>
                    <a:pt x="1831" y="8585"/>
                    <a:pt x="1989" y="8585"/>
                  </a:cubicBezTo>
                  <a:cubicBezTo>
                    <a:pt x="2163" y="8585"/>
                    <a:pt x="2349" y="8471"/>
                    <a:pt x="2394" y="8272"/>
                  </a:cubicBezTo>
                  <a:cubicBezTo>
                    <a:pt x="2630" y="7217"/>
                    <a:pt x="2242" y="5830"/>
                    <a:pt x="2099" y="4762"/>
                  </a:cubicBezTo>
                  <a:cubicBezTo>
                    <a:pt x="1906" y="3309"/>
                    <a:pt x="1427" y="1880"/>
                    <a:pt x="1142" y="443"/>
                  </a:cubicBezTo>
                  <a:cubicBezTo>
                    <a:pt x="1082" y="139"/>
                    <a:pt x="835" y="1"/>
                    <a:pt x="592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4" name="Google Shape;1932;p44"/>
            <p:cNvSpPr/>
            <p:nvPr/>
          </p:nvSpPr>
          <p:spPr>
            <a:xfrm>
              <a:off x="12963440" y="2539807"/>
              <a:ext cx="75832" cy="71738"/>
            </a:xfrm>
            <a:custGeom>
              <a:avLst/>
              <a:gdLst/>
              <a:ahLst/>
              <a:cxnLst/>
              <a:rect l="l" t="t" r="r" b="b"/>
              <a:pathLst>
                <a:path w="3501" h="3312" extrusionOk="0">
                  <a:moveTo>
                    <a:pt x="2642" y="1"/>
                  </a:moveTo>
                  <a:cubicBezTo>
                    <a:pt x="2099" y="1"/>
                    <a:pt x="1545" y="537"/>
                    <a:pt x="1218" y="971"/>
                  </a:cubicBezTo>
                  <a:cubicBezTo>
                    <a:pt x="828" y="1488"/>
                    <a:pt x="0" y="2604"/>
                    <a:pt x="550" y="3236"/>
                  </a:cubicBezTo>
                  <a:cubicBezTo>
                    <a:pt x="597" y="3290"/>
                    <a:pt x="664" y="3311"/>
                    <a:pt x="733" y="3311"/>
                  </a:cubicBezTo>
                  <a:cubicBezTo>
                    <a:pt x="799" y="3311"/>
                    <a:pt x="867" y="3291"/>
                    <a:pt x="920" y="3263"/>
                  </a:cubicBezTo>
                  <a:cubicBezTo>
                    <a:pt x="1424" y="2986"/>
                    <a:pt x="1620" y="2296"/>
                    <a:pt x="1910" y="1826"/>
                  </a:cubicBezTo>
                  <a:cubicBezTo>
                    <a:pt x="2040" y="1612"/>
                    <a:pt x="2472" y="871"/>
                    <a:pt x="2798" y="871"/>
                  </a:cubicBezTo>
                  <a:cubicBezTo>
                    <a:pt x="2832" y="871"/>
                    <a:pt x="2865" y="879"/>
                    <a:pt x="2896" y="897"/>
                  </a:cubicBezTo>
                  <a:cubicBezTo>
                    <a:pt x="2945" y="925"/>
                    <a:pt x="2993" y="937"/>
                    <a:pt x="3040" y="937"/>
                  </a:cubicBezTo>
                  <a:cubicBezTo>
                    <a:pt x="3298" y="937"/>
                    <a:pt x="3500" y="564"/>
                    <a:pt x="3314" y="346"/>
                  </a:cubicBezTo>
                  <a:lnTo>
                    <a:pt x="3314" y="345"/>
                  </a:lnTo>
                  <a:cubicBezTo>
                    <a:pt x="3105" y="99"/>
                    <a:pt x="2875" y="1"/>
                    <a:pt x="2642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5" name="Google Shape;1933;p44"/>
            <p:cNvSpPr/>
            <p:nvPr/>
          </p:nvSpPr>
          <p:spPr>
            <a:xfrm>
              <a:off x="13022138" y="2871379"/>
              <a:ext cx="47132" cy="124177"/>
            </a:xfrm>
            <a:custGeom>
              <a:avLst/>
              <a:gdLst/>
              <a:ahLst/>
              <a:cxnLst/>
              <a:rect l="l" t="t" r="r" b="b"/>
              <a:pathLst>
                <a:path w="2176" h="5733" extrusionOk="0">
                  <a:moveTo>
                    <a:pt x="554" y="1"/>
                  </a:moveTo>
                  <a:cubicBezTo>
                    <a:pt x="273" y="1"/>
                    <a:pt x="0" y="195"/>
                    <a:pt x="58" y="553"/>
                  </a:cubicBezTo>
                  <a:lnTo>
                    <a:pt x="58" y="554"/>
                  </a:lnTo>
                  <a:cubicBezTo>
                    <a:pt x="310" y="2129"/>
                    <a:pt x="999" y="3680"/>
                    <a:pt x="1010" y="5286"/>
                  </a:cubicBezTo>
                  <a:cubicBezTo>
                    <a:pt x="1012" y="5590"/>
                    <a:pt x="1234" y="5733"/>
                    <a:pt x="1472" y="5733"/>
                  </a:cubicBezTo>
                  <a:cubicBezTo>
                    <a:pt x="1709" y="5733"/>
                    <a:pt x="1961" y="5590"/>
                    <a:pt x="2021" y="5322"/>
                  </a:cubicBezTo>
                  <a:cubicBezTo>
                    <a:pt x="2176" y="4641"/>
                    <a:pt x="1981" y="3900"/>
                    <a:pt x="1813" y="3232"/>
                  </a:cubicBezTo>
                  <a:cubicBezTo>
                    <a:pt x="1576" y="2296"/>
                    <a:pt x="1256" y="1403"/>
                    <a:pt x="1090" y="443"/>
                  </a:cubicBezTo>
                  <a:cubicBezTo>
                    <a:pt x="1038" y="142"/>
                    <a:pt x="793" y="1"/>
                    <a:pt x="554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6" name="Google Shape;1934;p44"/>
            <p:cNvSpPr/>
            <p:nvPr/>
          </p:nvSpPr>
          <p:spPr>
            <a:xfrm>
              <a:off x="12979771" y="2628440"/>
              <a:ext cx="50836" cy="185496"/>
            </a:xfrm>
            <a:custGeom>
              <a:avLst/>
              <a:gdLst/>
              <a:ahLst/>
              <a:cxnLst/>
              <a:rect l="l" t="t" r="r" b="b"/>
              <a:pathLst>
                <a:path w="2347" h="8564" extrusionOk="0">
                  <a:moveTo>
                    <a:pt x="325" y="0"/>
                  </a:moveTo>
                  <a:cubicBezTo>
                    <a:pt x="249" y="0"/>
                    <a:pt x="172" y="43"/>
                    <a:pt x="160" y="130"/>
                  </a:cubicBezTo>
                  <a:cubicBezTo>
                    <a:pt x="0" y="1287"/>
                    <a:pt x="320" y="2455"/>
                    <a:pt x="420" y="3606"/>
                  </a:cubicBezTo>
                  <a:cubicBezTo>
                    <a:pt x="557" y="5189"/>
                    <a:pt x="859" y="6704"/>
                    <a:pt x="1283" y="8237"/>
                  </a:cubicBezTo>
                  <a:cubicBezTo>
                    <a:pt x="1346" y="8466"/>
                    <a:pt x="1523" y="8563"/>
                    <a:pt x="1709" y="8563"/>
                  </a:cubicBezTo>
                  <a:cubicBezTo>
                    <a:pt x="2016" y="8563"/>
                    <a:pt x="2346" y="8297"/>
                    <a:pt x="2216" y="7921"/>
                  </a:cubicBezTo>
                  <a:cubicBezTo>
                    <a:pt x="1771" y="6638"/>
                    <a:pt x="1373" y="5343"/>
                    <a:pt x="1159" y="3998"/>
                  </a:cubicBezTo>
                  <a:cubicBezTo>
                    <a:pt x="960" y="2739"/>
                    <a:pt x="450" y="1412"/>
                    <a:pt x="479" y="141"/>
                  </a:cubicBezTo>
                  <a:cubicBezTo>
                    <a:pt x="481" y="47"/>
                    <a:pt x="404" y="0"/>
                    <a:pt x="325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7" name="Google Shape;1935;p44"/>
            <p:cNvSpPr/>
            <p:nvPr/>
          </p:nvSpPr>
          <p:spPr>
            <a:xfrm>
              <a:off x="13031539" y="3114512"/>
              <a:ext cx="165417" cy="158811"/>
            </a:xfrm>
            <a:custGeom>
              <a:avLst/>
              <a:gdLst/>
              <a:ahLst/>
              <a:cxnLst/>
              <a:rect l="l" t="t" r="r" b="b"/>
              <a:pathLst>
                <a:path w="7637" h="7332" extrusionOk="0">
                  <a:moveTo>
                    <a:pt x="5101" y="1104"/>
                  </a:moveTo>
                  <a:cubicBezTo>
                    <a:pt x="6022" y="1942"/>
                    <a:pt x="6675" y="2944"/>
                    <a:pt x="6570" y="4311"/>
                  </a:cubicBezTo>
                  <a:cubicBezTo>
                    <a:pt x="6464" y="5675"/>
                    <a:pt x="5271" y="6666"/>
                    <a:pt x="3999" y="6666"/>
                  </a:cubicBezTo>
                  <a:cubicBezTo>
                    <a:pt x="3498" y="6666"/>
                    <a:pt x="2984" y="6512"/>
                    <a:pt x="2521" y="6167"/>
                  </a:cubicBezTo>
                  <a:cubicBezTo>
                    <a:pt x="1468" y="5384"/>
                    <a:pt x="1293" y="3606"/>
                    <a:pt x="1922" y="2487"/>
                  </a:cubicBezTo>
                  <a:cubicBezTo>
                    <a:pt x="2531" y="1403"/>
                    <a:pt x="3610" y="1285"/>
                    <a:pt x="4723" y="1254"/>
                  </a:cubicBezTo>
                  <a:cubicBezTo>
                    <a:pt x="4873" y="1250"/>
                    <a:pt x="5001" y="1192"/>
                    <a:pt x="5101" y="1104"/>
                  </a:cubicBezTo>
                  <a:close/>
                  <a:moveTo>
                    <a:pt x="4145" y="1"/>
                  </a:moveTo>
                  <a:cubicBezTo>
                    <a:pt x="2573" y="1"/>
                    <a:pt x="1081" y="985"/>
                    <a:pt x="599" y="2549"/>
                  </a:cubicBezTo>
                  <a:cubicBezTo>
                    <a:pt x="1" y="4486"/>
                    <a:pt x="662" y="6687"/>
                    <a:pt x="2750" y="7202"/>
                  </a:cubicBezTo>
                  <a:cubicBezTo>
                    <a:pt x="3098" y="7288"/>
                    <a:pt x="3461" y="7332"/>
                    <a:pt x="3822" y="7332"/>
                  </a:cubicBezTo>
                  <a:cubicBezTo>
                    <a:pt x="5212" y="7332"/>
                    <a:pt x="6588" y="6684"/>
                    <a:pt x="7042" y="5255"/>
                  </a:cubicBezTo>
                  <a:cubicBezTo>
                    <a:pt x="7636" y="3388"/>
                    <a:pt x="6732" y="1796"/>
                    <a:pt x="5304" y="785"/>
                  </a:cubicBezTo>
                  <a:lnTo>
                    <a:pt x="5304" y="785"/>
                  </a:lnTo>
                  <a:cubicBezTo>
                    <a:pt x="5394" y="494"/>
                    <a:pt x="5293" y="159"/>
                    <a:pt x="4911" y="80"/>
                  </a:cubicBezTo>
                  <a:cubicBezTo>
                    <a:pt x="4657" y="26"/>
                    <a:pt x="4400" y="1"/>
                    <a:pt x="4145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8" name="Google Shape;1936;p44"/>
            <p:cNvSpPr/>
            <p:nvPr/>
          </p:nvSpPr>
          <p:spPr>
            <a:xfrm>
              <a:off x="13039510" y="2794269"/>
              <a:ext cx="34439" cy="31862"/>
            </a:xfrm>
            <a:custGeom>
              <a:avLst/>
              <a:gdLst/>
              <a:ahLst/>
              <a:cxnLst/>
              <a:rect l="l" t="t" r="r" b="b"/>
              <a:pathLst>
                <a:path w="1590" h="1471" extrusionOk="0">
                  <a:moveTo>
                    <a:pt x="811" y="784"/>
                  </a:moveTo>
                  <a:cubicBezTo>
                    <a:pt x="811" y="784"/>
                    <a:pt x="813" y="789"/>
                    <a:pt x="817" y="805"/>
                  </a:cubicBezTo>
                  <a:lnTo>
                    <a:pt x="817" y="805"/>
                  </a:lnTo>
                  <a:cubicBezTo>
                    <a:pt x="816" y="802"/>
                    <a:pt x="813" y="799"/>
                    <a:pt x="810" y="795"/>
                  </a:cubicBezTo>
                  <a:lnTo>
                    <a:pt x="810" y="795"/>
                  </a:lnTo>
                  <a:cubicBezTo>
                    <a:pt x="810" y="796"/>
                    <a:pt x="810" y="796"/>
                    <a:pt x="811" y="796"/>
                  </a:cubicBezTo>
                  <a:cubicBezTo>
                    <a:pt x="813" y="796"/>
                    <a:pt x="810" y="784"/>
                    <a:pt x="811" y="784"/>
                  </a:cubicBezTo>
                  <a:close/>
                  <a:moveTo>
                    <a:pt x="469" y="640"/>
                  </a:moveTo>
                  <a:cubicBezTo>
                    <a:pt x="502" y="673"/>
                    <a:pt x="540" y="700"/>
                    <a:pt x="585" y="718"/>
                  </a:cubicBezTo>
                  <a:cubicBezTo>
                    <a:pt x="599" y="724"/>
                    <a:pt x="778" y="812"/>
                    <a:pt x="813" y="812"/>
                  </a:cubicBezTo>
                  <a:cubicBezTo>
                    <a:pt x="816" y="812"/>
                    <a:pt x="818" y="811"/>
                    <a:pt x="819" y="809"/>
                  </a:cubicBezTo>
                  <a:lnTo>
                    <a:pt x="819" y="809"/>
                  </a:lnTo>
                  <a:cubicBezTo>
                    <a:pt x="820" y="812"/>
                    <a:pt x="821" y="816"/>
                    <a:pt x="822" y="819"/>
                  </a:cubicBezTo>
                  <a:cubicBezTo>
                    <a:pt x="841" y="883"/>
                    <a:pt x="858" y="939"/>
                    <a:pt x="797" y="997"/>
                  </a:cubicBezTo>
                  <a:cubicBezTo>
                    <a:pt x="767" y="1026"/>
                    <a:pt x="733" y="1038"/>
                    <a:pt x="698" y="1038"/>
                  </a:cubicBezTo>
                  <a:cubicBezTo>
                    <a:pt x="637" y="1038"/>
                    <a:pt x="572" y="1000"/>
                    <a:pt x="523" y="952"/>
                  </a:cubicBezTo>
                  <a:cubicBezTo>
                    <a:pt x="409" y="839"/>
                    <a:pt x="413" y="734"/>
                    <a:pt x="469" y="640"/>
                  </a:cubicBezTo>
                  <a:close/>
                  <a:moveTo>
                    <a:pt x="807" y="0"/>
                  </a:moveTo>
                  <a:cubicBezTo>
                    <a:pt x="735" y="0"/>
                    <a:pt x="658" y="13"/>
                    <a:pt x="574" y="40"/>
                  </a:cubicBezTo>
                  <a:cubicBezTo>
                    <a:pt x="393" y="99"/>
                    <a:pt x="333" y="279"/>
                    <a:pt x="367" y="441"/>
                  </a:cubicBezTo>
                  <a:lnTo>
                    <a:pt x="367" y="441"/>
                  </a:lnTo>
                  <a:cubicBezTo>
                    <a:pt x="144" y="601"/>
                    <a:pt x="0" y="839"/>
                    <a:pt x="162" y="1119"/>
                  </a:cubicBezTo>
                  <a:cubicBezTo>
                    <a:pt x="280" y="1323"/>
                    <a:pt x="515" y="1471"/>
                    <a:pt x="749" y="1471"/>
                  </a:cubicBezTo>
                  <a:cubicBezTo>
                    <a:pt x="838" y="1471"/>
                    <a:pt x="926" y="1450"/>
                    <a:pt x="1009" y="1403"/>
                  </a:cubicBezTo>
                  <a:cubicBezTo>
                    <a:pt x="1589" y="1072"/>
                    <a:pt x="1466" y="0"/>
                    <a:pt x="807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59" name="Google Shape;1570;p44"/>
          <p:cNvGrpSpPr/>
          <p:nvPr/>
        </p:nvGrpSpPr>
        <p:grpSpPr>
          <a:xfrm>
            <a:off x="6072198" y="285734"/>
            <a:ext cx="493700" cy="656538"/>
            <a:chOff x="9737638" y="2692857"/>
            <a:chExt cx="597989" cy="795225"/>
          </a:xfrm>
        </p:grpSpPr>
        <p:sp>
          <p:nvSpPr>
            <p:cNvPr id="260" name="Google Shape;1571;p44"/>
            <p:cNvSpPr/>
            <p:nvPr/>
          </p:nvSpPr>
          <p:spPr>
            <a:xfrm>
              <a:off x="9832855" y="2913572"/>
              <a:ext cx="362372" cy="489711"/>
            </a:xfrm>
            <a:custGeom>
              <a:avLst/>
              <a:gdLst/>
              <a:ahLst/>
              <a:cxnLst/>
              <a:rect l="l" t="t" r="r" b="b"/>
              <a:pathLst>
                <a:path w="16730" h="22609" extrusionOk="0">
                  <a:moveTo>
                    <a:pt x="267" y="1"/>
                  </a:moveTo>
                  <a:cubicBezTo>
                    <a:pt x="126" y="1"/>
                    <a:pt x="0" y="145"/>
                    <a:pt x="65" y="310"/>
                  </a:cubicBezTo>
                  <a:cubicBezTo>
                    <a:pt x="414" y="1190"/>
                    <a:pt x="1093" y="2000"/>
                    <a:pt x="1677" y="2743"/>
                  </a:cubicBezTo>
                  <a:cubicBezTo>
                    <a:pt x="2510" y="3805"/>
                    <a:pt x="3262" y="4934"/>
                    <a:pt x="4044" y="6035"/>
                  </a:cubicBezTo>
                  <a:cubicBezTo>
                    <a:pt x="5392" y="7930"/>
                    <a:pt x="6747" y="9819"/>
                    <a:pt x="8140" y="11681"/>
                  </a:cubicBezTo>
                  <a:cubicBezTo>
                    <a:pt x="10869" y="15330"/>
                    <a:pt x="13522" y="19166"/>
                    <a:pt x="16538" y="22576"/>
                  </a:cubicBezTo>
                  <a:cubicBezTo>
                    <a:pt x="16558" y="22599"/>
                    <a:pt x="16581" y="22608"/>
                    <a:pt x="16604" y="22608"/>
                  </a:cubicBezTo>
                  <a:cubicBezTo>
                    <a:pt x="16669" y="22608"/>
                    <a:pt x="16729" y="22530"/>
                    <a:pt x="16695" y="22458"/>
                  </a:cubicBezTo>
                  <a:cubicBezTo>
                    <a:pt x="15722" y="20455"/>
                    <a:pt x="13983" y="18659"/>
                    <a:pt x="12640" y="16889"/>
                  </a:cubicBezTo>
                  <a:cubicBezTo>
                    <a:pt x="11164" y="14944"/>
                    <a:pt x="9671" y="13012"/>
                    <a:pt x="8228" y="11042"/>
                  </a:cubicBezTo>
                  <a:cubicBezTo>
                    <a:pt x="6868" y="9186"/>
                    <a:pt x="5573" y="7286"/>
                    <a:pt x="4268" y="5393"/>
                  </a:cubicBezTo>
                  <a:cubicBezTo>
                    <a:pt x="3062" y="3643"/>
                    <a:pt x="1897" y="1606"/>
                    <a:pt x="426" y="73"/>
                  </a:cubicBezTo>
                  <a:cubicBezTo>
                    <a:pt x="378" y="22"/>
                    <a:pt x="321" y="1"/>
                    <a:pt x="267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" name="Google Shape;1572;p44"/>
            <p:cNvSpPr/>
            <p:nvPr/>
          </p:nvSpPr>
          <p:spPr>
            <a:xfrm>
              <a:off x="9955927" y="2851560"/>
              <a:ext cx="331636" cy="464455"/>
            </a:xfrm>
            <a:custGeom>
              <a:avLst/>
              <a:gdLst/>
              <a:ahLst/>
              <a:cxnLst/>
              <a:rect l="l" t="t" r="r" b="b"/>
              <a:pathLst>
                <a:path w="15311" h="21443" extrusionOk="0">
                  <a:moveTo>
                    <a:pt x="399" y="1"/>
                  </a:moveTo>
                  <a:cubicBezTo>
                    <a:pt x="192" y="1"/>
                    <a:pt x="1" y="207"/>
                    <a:pt x="129" y="436"/>
                  </a:cubicBezTo>
                  <a:cubicBezTo>
                    <a:pt x="1197" y="2343"/>
                    <a:pt x="2676" y="4004"/>
                    <a:pt x="3866" y="5833"/>
                  </a:cubicBezTo>
                  <a:cubicBezTo>
                    <a:pt x="5044" y="7641"/>
                    <a:pt x="6274" y="9416"/>
                    <a:pt x="7572" y="11139"/>
                  </a:cubicBezTo>
                  <a:cubicBezTo>
                    <a:pt x="8889" y="12887"/>
                    <a:pt x="10080" y="14714"/>
                    <a:pt x="11344" y="16500"/>
                  </a:cubicBezTo>
                  <a:cubicBezTo>
                    <a:pt x="11963" y="17375"/>
                    <a:pt x="12627" y="18200"/>
                    <a:pt x="13314" y="19023"/>
                  </a:cubicBezTo>
                  <a:cubicBezTo>
                    <a:pt x="13832" y="19645"/>
                    <a:pt x="14721" y="20491"/>
                    <a:pt x="14939" y="21318"/>
                  </a:cubicBezTo>
                  <a:cubicBezTo>
                    <a:pt x="14962" y="21405"/>
                    <a:pt x="15031" y="21442"/>
                    <a:pt x="15103" y="21442"/>
                  </a:cubicBezTo>
                  <a:cubicBezTo>
                    <a:pt x="15204" y="21442"/>
                    <a:pt x="15311" y="21367"/>
                    <a:pt x="15304" y="21246"/>
                  </a:cubicBezTo>
                  <a:cubicBezTo>
                    <a:pt x="15272" y="20694"/>
                    <a:pt x="14910" y="20156"/>
                    <a:pt x="14599" y="19720"/>
                  </a:cubicBezTo>
                  <a:cubicBezTo>
                    <a:pt x="13931" y="18774"/>
                    <a:pt x="13105" y="17940"/>
                    <a:pt x="12428" y="16999"/>
                  </a:cubicBezTo>
                  <a:cubicBezTo>
                    <a:pt x="11057" y="15096"/>
                    <a:pt x="9863" y="13074"/>
                    <a:pt x="8470" y="11185"/>
                  </a:cubicBezTo>
                  <a:cubicBezTo>
                    <a:pt x="7134" y="9375"/>
                    <a:pt x="5835" y="7547"/>
                    <a:pt x="4612" y="5658"/>
                  </a:cubicBezTo>
                  <a:cubicBezTo>
                    <a:pt x="3943" y="4621"/>
                    <a:pt x="3192" y="3651"/>
                    <a:pt x="2486" y="2639"/>
                  </a:cubicBezTo>
                  <a:cubicBezTo>
                    <a:pt x="1885" y="1776"/>
                    <a:pt x="1390" y="797"/>
                    <a:pt x="606" y="82"/>
                  </a:cubicBezTo>
                  <a:cubicBezTo>
                    <a:pt x="544" y="25"/>
                    <a:pt x="470" y="1"/>
                    <a:pt x="399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2" name="Google Shape;1573;p44"/>
            <p:cNvSpPr/>
            <p:nvPr/>
          </p:nvSpPr>
          <p:spPr>
            <a:xfrm>
              <a:off x="9821440" y="2837351"/>
              <a:ext cx="156537" cy="97167"/>
            </a:xfrm>
            <a:custGeom>
              <a:avLst/>
              <a:gdLst/>
              <a:ahLst/>
              <a:cxnLst/>
              <a:rect l="l" t="t" r="r" b="b"/>
              <a:pathLst>
                <a:path w="7227" h="4486" extrusionOk="0">
                  <a:moveTo>
                    <a:pt x="6804" y="0"/>
                  </a:moveTo>
                  <a:cubicBezTo>
                    <a:pt x="6694" y="0"/>
                    <a:pt x="6581" y="42"/>
                    <a:pt x="6491" y="134"/>
                  </a:cubicBezTo>
                  <a:cubicBezTo>
                    <a:pt x="5622" y="1022"/>
                    <a:pt x="4355" y="1847"/>
                    <a:pt x="3223" y="2360"/>
                  </a:cubicBezTo>
                  <a:cubicBezTo>
                    <a:pt x="2096" y="2870"/>
                    <a:pt x="946" y="3171"/>
                    <a:pt x="122" y="4149"/>
                  </a:cubicBezTo>
                  <a:cubicBezTo>
                    <a:pt x="1" y="4293"/>
                    <a:pt x="154" y="4485"/>
                    <a:pt x="311" y="4485"/>
                  </a:cubicBezTo>
                  <a:cubicBezTo>
                    <a:pt x="355" y="4485"/>
                    <a:pt x="399" y="4470"/>
                    <a:pt x="438" y="4434"/>
                  </a:cubicBezTo>
                  <a:lnTo>
                    <a:pt x="438" y="4435"/>
                  </a:lnTo>
                  <a:cubicBezTo>
                    <a:pt x="1524" y="3413"/>
                    <a:pt x="3132" y="3300"/>
                    <a:pt x="4382" y="2545"/>
                  </a:cubicBezTo>
                  <a:cubicBezTo>
                    <a:pt x="5249" y="2023"/>
                    <a:pt x="6138" y="1515"/>
                    <a:pt x="6892" y="837"/>
                  </a:cubicBezTo>
                  <a:lnTo>
                    <a:pt x="6892" y="837"/>
                  </a:lnTo>
                  <a:cubicBezTo>
                    <a:pt x="7035" y="815"/>
                    <a:pt x="7159" y="714"/>
                    <a:pt x="7183" y="518"/>
                  </a:cubicBezTo>
                  <a:lnTo>
                    <a:pt x="7192" y="443"/>
                  </a:lnTo>
                  <a:cubicBezTo>
                    <a:pt x="7226" y="168"/>
                    <a:pt x="7023" y="0"/>
                    <a:pt x="6804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3" name="Google Shape;1574;p44"/>
            <p:cNvSpPr/>
            <p:nvPr/>
          </p:nvSpPr>
          <p:spPr>
            <a:xfrm>
              <a:off x="9809809" y="2884894"/>
              <a:ext cx="34786" cy="45464"/>
            </a:xfrm>
            <a:custGeom>
              <a:avLst/>
              <a:gdLst/>
              <a:ahLst/>
              <a:cxnLst/>
              <a:rect l="l" t="t" r="r" b="b"/>
              <a:pathLst>
                <a:path w="1606" h="2099" extrusionOk="0">
                  <a:moveTo>
                    <a:pt x="1310" y="1"/>
                  </a:moveTo>
                  <a:cubicBezTo>
                    <a:pt x="1229" y="1"/>
                    <a:pt x="1148" y="34"/>
                    <a:pt x="1100" y="110"/>
                  </a:cubicBezTo>
                  <a:cubicBezTo>
                    <a:pt x="828" y="537"/>
                    <a:pt x="297" y="759"/>
                    <a:pt x="103" y="1246"/>
                  </a:cubicBezTo>
                  <a:cubicBezTo>
                    <a:pt x="31" y="1429"/>
                    <a:pt x="0" y="1688"/>
                    <a:pt x="125" y="1860"/>
                  </a:cubicBezTo>
                  <a:cubicBezTo>
                    <a:pt x="283" y="2076"/>
                    <a:pt x="601" y="2099"/>
                    <a:pt x="861" y="2099"/>
                  </a:cubicBezTo>
                  <a:cubicBezTo>
                    <a:pt x="904" y="2099"/>
                    <a:pt x="946" y="2098"/>
                    <a:pt x="985" y="2098"/>
                  </a:cubicBezTo>
                  <a:cubicBezTo>
                    <a:pt x="1144" y="2095"/>
                    <a:pt x="1225" y="1839"/>
                    <a:pt x="1043" y="1800"/>
                  </a:cubicBezTo>
                  <a:cubicBezTo>
                    <a:pt x="849" y="1758"/>
                    <a:pt x="402" y="1752"/>
                    <a:pt x="484" y="1476"/>
                  </a:cubicBezTo>
                  <a:cubicBezTo>
                    <a:pt x="535" y="1307"/>
                    <a:pt x="709" y="1161"/>
                    <a:pt x="835" y="1047"/>
                  </a:cubicBezTo>
                  <a:cubicBezTo>
                    <a:pt x="1092" y="813"/>
                    <a:pt x="1407" y="619"/>
                    <a:pt x="1539" y="284"/>
                  </a:cubicBezTo>
                  <a:cubicBezTo>
                    <a:pt x="1606" y="114"/>
                    <a:pt x="1459" y="1"/>
                    <a:pt x="1310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4" name="Google Shape;1575;p44"/>
            <p:cNvSpPr/>
            <p:nvPr/>
          </p:nvSpPr>
          <p:spPr>
            <a:xfrm>
              <a:off x="9792502" y="2855545"/>
              <a:ext cx="35436" cy="51269"/>
            </a:xfrm>
            <a:custGeom>
              <a:avLst/>
              <a:gdLst/>
              <a:ahLst/>
              <a:cxnLst/>
              <a:rect l="l" t="t" r="r" b="b"/>
              <a:pathLst>
                <a:path w="1636" h="2367" extrusionOk="0">
                  <a:moveTo>
                    <a:pt x="1349" y="0"/>
                  </a:moveTo>
                  <a:cubicBezTo>
                    <a:pt x="1328" y="0"/>
                    <a:pt x="1308" y="3"/>
                    <a:pt x="1288" y="9"/>
                  </a:cubicBezTo>
                  <a:cubicBezTo>
                    <a:pt x="977" y="106"/>
                    <a:pt x="749" y="396"/>
                    <a:pt x="566" y="654"/>
                  </a:cubicBezTo>
                  <a:cubicBezTo>
                    <a:pt x="405" y="878"/>
                    <a:pt x="152" y="1108"/>
                    <a:pt x="106" y="1392"/>
                  </a:cubicBezTo>
                  <a:cubicBezTo>
                    <a:pt x="1" y="2029"/>
                    <a:pt x="988" y="2357"/>
                    <a:pt x="1466" y="2366"/>
                  </a:cubicBezTo>
                  <a:cubicBezTo>
                    <a:pt x="1467" y="2366"/>
                    <a:pt x="1468" y="2366"/>
                    <a:pt x="1469" y="2366"/>
                  </a:cubicBezTo>
                  <a:cubicBezTo>
                    <a:pt x="1613" y="2366"/>
                    <a:pt x="1598" y="2169"/>
                    <a:pt x="1483" y="2130"/>
                  </a:cubicBezTo>
                  <a:lnTo>
                    <a:pt x="1482" y="2130"/>
                  </a:lnTo>
                  <a:cubicBezTo>
                    <a:pt x="1257" y="2054"/>
                    <a:pt x="1052" y="1914"/>
                    <a:pt x="860" y="1777"/>
                  </a:cubicBezTo>
                  <a:cubicBezTo>
                    <a:pt x="721" y="1679"/>
                    <a:pt x="528" y="1603"/>
                    <a:pt x="592" y="1397"/>
                  </a:cubicBezTo>
                  <a:cubicBezTo>
                    <a:pt x="618" y="1314"/>
                    <a:pt x="723" y="1227"/>
                    <a:pt x="777" y="1164"/>
                  </a:cubicBezTo>
                  <a:cubicBezTo>
                    <a:pt x="901" y="1021"/>
                    <a:pt x="1007" y="863"/>
                    <a:pt x="1139" y="730"/>
                  </a:cubicBezTo>
                  <a:cubicBezTo>
                    <a:pt x="1307" y="560"/>
                    <a:pt x="1442" y="483"/>
                    <a:pt x="1557" y="273"/>
                  </a:cubicBezTo>
                  <a:cubicBezTo>
                    <a:pt x="1636" y="125"/>
                    <a:pt x="1487" y="0"/>
                    <a:pt x="1349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5" name="Google Shape;1576;p44"/>
            <p:cNvSpPr/>
            <p:nvPr/>
          </p:nvSpPr>
          <p:spPr>
            <a:xfrm>
              <a:off x="9907560" y="2812420"/>
              <a:ext cx="72431" cy="34959"/>
            </a:xfrm>
            <a:custGeom>
              <a:avLst/>
              <a:gdLst/>
              <a:ahLst/>
              <a:cxnLst/>
              <a:rect l="l" t="t" r="r" b="b"/>
              <a:pathLst>
                <a:path w="3344" h="1614" extrusionOk="0">
                  <a:moveTo>
                    <a:pt x="2079" y="0"/>
                  </a:moveTo>
                  <a:cubicBezTo>
                    <a:pt x="1779" y="0"/>
                    <a:pt x="1480" y="97"/>
                    <a:pt x="1204" y="203"/>
                  </a:cubicBezTo>
                  <a:cubicBezTo>
                    <a:pt x="908" y="314"/>
                    <a:pt x="345" y="479"/>
                    <a:pt x="130" y="730"/>
                  </a:cubicBezTo>
                  <a:cubicBezTo>
                    <a:pt x="9" y="872"/>
                    <a:pt x="1" y="1074"/>
                    <a:pt x="160" y="1187"/>
                  </a:cubicBezTo>
                  <a:cubicBezTo>
                    <a:pt x="214" y="1226"/>
                    <a:pt x="272" y="1241"/>
                    <a:pt x="333" y="1241"/>
                  </a:cubicBezTo>
                  <a:cubicBezTo>
                    <a:pt x="540" y="1241"/>
                    <a:pt x="769" y="1054"/>
                    <a:pt x="935" y="969"/>
                  </a:cubicBezTo>
                  <a:cubicBezTo>
                    <a:pt x="1212" y="827"/>
                    <a:pt x="1684" y="553"/>
                    <a:pt x="2058" y="553"/>
                  </a:cubicBezTo>
                  <a:cubicBezTo>
                    <a:pt x="2132" y="553"/>
                    <a:pt x="2202" y="564"/>
                    <a:pt x="2266" y="589"/>
                  </a:cubicBezTo>
                  <a:cubicBezTo>
                    <a:pt x="2586" y="710"/>
                    <a:pt x="2815" y="1246"/>
                    <a:pt x="2971" y="1526"/>
                  </a:cubicBezTo>
                  <a:cubicBezTo>
                    <a:pt x="3005" y="1588"/>
                    <a:pt x="3056" y="1614"/>
                    <a:pt x="3107" y="1614"/>
                  </a:cubicBezTo>
                  <a:cubicBezTo>
                    <a:pt x="3222" y="1614"/>
                    <a:pt x="3343" y="1488"/>
                    <a:pt x="3307" y="1355"/>
                  </a:cubicBezTo>
                  <a:lnTo>
                    <a:pt x="3306" y="1354"/>
                  </a:lnTo>
                  <a:cubicBezTo>
                    <a:pt x="3152" y="785"/>
                    <a:pt x="2883" y="79"/>
                    <a:pt x="2218" y="7"/>
                  </a:cubicBezTo>
                  <a:cubicBezTo>
                    <a:pt x="2172" y="2"/>
                    <a:pt x="2125" y="0"/>
                    <a:pt x="2079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6" name="Google Shape;1577;p44"/>
            <p:cNvSpPr/>
            <p:nvPr/>
          </p:nvSpPr>
          <p:spPr>
            <a:xfrm>
              <a:off x="9821094" y="2791107"/>
              <a:ext cx="148739" cy="69615"/>
            </a:xfrm>
            <a:custGeom>
              <a:avLst/>
              <a:gdLst/>
              <a:ahLst/>
              <a:cxnLst/>
              <a:rect l="l" t="t" r="r" b="b"/>
              <a:pathLst>
                <a:path w="6867" h="3214" extrusionOk="0">
                  <a:moveTo>
                    <a:pt x="4664" y="1"/>
                  </a:moveTo>
                  <a:cubicBezTo>
                    <a:pt x="4482" y="1"/>
                    <a:pt x="4319" y="18"/>
                    <a:pt x="4196" y="50"/>
                  </a:cubicBezTo>
                  <a:cubicBezTo>
                    <a:pt x="3320" y="281"/>
                    <a:pt x="2430" y="873"/>
                    <a:pt x="1664" y="1343"/>
                  </a:cubicBezTo>
                  <a:cubicBezTo>
                    <a:pt x="1024" y="1736"/>
                    <a:pt x="232" y="2236"/>
                    <a:pt x="32" y="3001"/>
                  </a:cubicBezTo>
                  <a:cubicBezTo>
                    <a:pt x="0" y="3125"/>
                    <a:pt x="102" y="3213"/>
                    <a:pt x="208" y="3213"/>
                  </a:cubicBezTo>
                  <a:cubicBezTo>
                    <a:pt x="253" y="3213"/>
                    <a:pt x="298" y="3197"/>
                    <a:pt x="334" y="3161"/>
                  </a:cubicBezTo>
                  <a:cubicBezTo>
                    <a:pt x="1060" y="2440"/>
                    <a:pt x="1691" y="1864"/>
                    <a:pt x="2594" y="1362"/>
                  </a:cubicBezTo>
                  <a:cubicBezTo>
                    <a:pt x="2932" y="1174"/>
                    <a:pt x="3271" y="962"/>
                    <a:pt x="3621" y="797"/>
                  </a:cubicBezTo>
                  <a:cubicBezTo>
                    <a:pt x="4005" y="616"/>
                    <a:pt x="4476" y="402"/>
                    <a:pt x="4926" y="402"/>
                  </a:cubicBezTo>
                  <a:cubicBezTo>
                    <a:pt x="5123" y="402"/>
                    <a:pt x="5316" y="443"/>
                    <a:pt x="5497" y="546"/>
                  </a:cubicBezTo>
                  <a:cubicBezTo>
                    <a:pt x="5712" y="669"/>
                    <a:pt x="6179" y="851"/>
                    <a:pt x="6046" y="1211"/>
                  </a:cubicBezTo>
                  <a:cubicBezTo>
                    <a:pt x="5993" y="1352"/>
                    <a:pt x="6107" y="1474"/>
                    <a:pt x="6221" y="1474"/>
                  </a:cubicBezTo>
                  <a:cubicBezTo>
                    <a:pt x="6276" y="1474"/>
                    <a:pt x="6331" y="1445"/>
                    <a:pt x="6367" y="1375"/>
                  </a:cubicBezTo>
                  <a:cubicBezTo>
                    <a:pt x="6866" y="395"/>
                    <a:pt x="5541" y="1"/>
                    <a:pt x="4664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7" name="Google Shape;1578;p44"/>
            <p:cNvSpPr/>
            <p:nvPr/>
          </p:nvSpPr>
          <p:spPr>
            <a:xfrm>
              <a:off x="9861814" y="2857884"/>
              <a:ext cx="7581" cy="12649"/>
            </a:xfrm>
            <a:custGeom>
              <a:avLst/>
              <a:gdLst/>
              <a:ahLst/>
              <a:cxnLst/>
              <a:rect l="l" t="t" r="r" b="b"/>
              <a:pathLst>
                <a:path w="350" h="584" extrusionOk="0">
                  <a:moveTo>
                    <a:pt x="200" y="0"/>
                  </a:moveTo>
                  <a:cubicBezTo>
                    <a:pt x="142" y="0"/>
                    <a:pt x="86" y="29"/>
                    <a:pt x="69" y="90"/>
                  </a:cubicBezTo>
                  <a:cubicBezTo>
                    <a:pt x="39" y="199"/>
                    <a:pt x="30" y="312"/>
                    <a:pt x="15" y="424"/>
                  </a:cubicBezTo>
                  <a:cubicBezTo>
                    <a:pt x="1" y="528"/>
                    <a:pt x="84" y="584"/>
                    <a:pt x="170" y="584"/>
                  </a:cubicBezTo>
                  <a:cubicBezTo>
                    <a:pt x="248" y="584"/>
                    <a:pt x="328" y="537"/>
                    <a:pt x="334" y="437"/>
                  </a:cubicBezTo>
                  <a:cubicBezTo>
                    <a:pt x="340" y="330"/>
                    <a:pt x="349" y="225"/>
                    <a:pt x="344" y="119"/>
                  </a:cubicBezTo>
                  <a:cubicBezTo>
                    <a:pt x="339" y="42"/>
                    <a:pt x="269" y="0"/>
                    <a:pt x="200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8" name="Google Shape;1579;p44"/>
            <p:cNvSpPr/>
            <p:nvPr/>
          </p:nvSpPr>
          <p:spPr>
            <a:xfrm>
              <a:off x="9874226" y="2849047"/>
              <a:ext cx="13018" cy="14122"/>
            </a:xfrm>
            <a:custGeom>
              <a:avLst/>
              <a:gdLst/>
              <a:ahLst/>
              <a:cxnLst/>
              <a:rect l="l" t="t" r="r" b="b"/>
              <a:pathLst>
                <a:path w="601" h="652" extrusionOk="0">
                  <a:moveTo>
                    <a:pt x="386" y="1"/>
                  </a:moveTo>
                  <a:cubicBezTo>
                    <a:pt x="305" y="1"/>
                    <a:pt x="225" y="48"/>
                    <a:pt x="206" y="153"/>
                  </a:cubicBezTo>
                  <a:cubicBezTo>
                    <a:pt x="205" y="154"/>
                    <a:pt x="206" y="155"/>
                    <a:pt x="206" y="155"/>
                  </a:cubicBezTo>
                  <a:lnTo>
                    <a:pt x="206" y="155"/>
                  </a:lnTo>
                  <a:cubicBezTo>
                    <a:pt x="205" y="156"/>
                    <a:pt x="204" y="158"/>
                    <a:pt x="202" y="159"/>
                  </a:cubicBezTo>
                  <a:cubicBezTo>
                    <a:pt x="184" y="181"/>
                    <a:pt x="157" y="197"/>
                    <a:pt x="136" y="218"/>
                  </a:cubicBezTo>
                  <a:cubicBezTo>
                    <a:pt x="77" y="276"/>
                    <a:pt x="38" y="351"/>
                    <a:pt x="26" y="431"/>
                  </a:cubicBezTo>
                  <a:cubicBezTo>
                    <a:pt x="0" y="571"/>
                    <a:pt x="114" y="651"/>
                    <a:pt x="225" y="651"/>
                  </a:cubicBezTo>
                  <a:cubicBezTo>
                    <a:pt x="313" y="651"/>
                    <a:pt x="400" y="601"/>
                    <a:pt x="416" y="491"/>
                  </a:cubicBezTo>
                  <a:lnTo>
                    <a:pt x="416" y="491"/>
                  </a:lnTo>
                  <a:cubicBezTo>
                    <a:pt x="416" y="494"/>
                    <a:pt x="416" y="495"/>
                    <a:pt x="417" y="495"/>
                  </a:cubicBezTo>
                  <a:cubicBezTo>
                    <a:pt x="418" y="495"/>
                    <a:pt x="423" y="481"/>
                    <a:pt x="420" y="481"/>
                  </a:cubicBezTo>
                  <a:cubicBezTo>
                    <a:pt x="419" y="481"/>
                    <a:pt x="417" y="483"/>
                    <a:pt x="413" y="487"/>
                  </a:cubicBezTo>
                  <a:lnTo>
                    <a:pt x="413" y="487"/>
                  </a:lnTo>
                  <a:cubicBezTo>
                    <a:pt x="434" y="461"/>
                    <a:pt x="465" y="443"/>
                    <a:pt x="488" y="418"/>
                  </a:cubicBezTo>
                  <a:cubicBezTo>
                    <a:pt x="538" y="362"/>
                    <a:pt x="571" y="293"/>
                    <a:pt x="580" y="219"/>
                  </a:cubicBezTo>
                  <a:cubicBezTo>
                    <a:pt x="600" y="82"/>
                    <a:pt x="492" y="1"/>
                    <a:pt x="386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9" name="Google Shape;1580;p44"/>
            <p:cNvSpPr/>
            <p:nvPr/>
          </p:nvSpPr>
          <p:spPr>
            <a:xfrm>
              <a:off x="9737638" y="2694351"/>
              <a:ext cx="128357" cy="187012"/>
            </a:xfrm>
            <a:custGeom>
              <a:avLst/>
              <a:gdLst/>
              <a:ahLst/>
              <a:cxnLst/>
              <a:rect l="l" t="t" r="r" b="b"/>
              <a:pathLst>
                <a:path w="5926" h="8634" extrusionOk="0">
                  <a:moveTo>
                    <a:pt x="5500" y="0"/>
                  </a:moveTo>
                  <a:cubicBezTo>
                    <a:pt x="5452" y="0"/>
                    <a:pt x="5400" y="14"/>
                    <a:pt x="5347" y="46"/>
                  </a:cubicBezTo>
                  <a:cubicBezTo>
                    <a:pt x="3595" y="1083"/>
                    <a:pt x="1136" y="1890"/>
                    <a:pt x="321" y="3997"/>
                  </a:cubicBezTo>
                  <a:cubicBezTo>
                    <a:pt x="1" y="4825"/>
                    <a:pt x="298" y="5511"/>
                    <a:pt x="843" y="6157"/>
                  </a:cubicBezTo>
                  <a:cubicBezTo>
                    <a:pt x="1565" y="7015"/>
                    <a:pt x="2328" y="8021"/>
                    <a:pt x="3298" y="8612"/>
                  </a:cubicBezTo>
                  <a:cubicBezTo>
                    <a:pt x="3324" y="8627"/>
                    <a:pt x="3350" y="8634"/>
                    <a:pt x="3376" y="8634"/>
                  </a:cubicBezTo>
                  <a:cubicBezTo>
                    <a:pt x="3496" y="8634"/>
                    <a:pt x="3606" y="8493"/>
                    <a:pt x="3529" y="8377"/>
                  </a:cubicBezTo>
                  <a:cubicBezTo>
                    <a:pt x="3046" y="7654"/>
                    <a:pt x="2299" y="7057"/>
                    <a:pt x="1741" y="6384"/>
                  </a:cubicBezTo>
                  <a:cubicBezTo>
                    <a:pt x="918" y="5389"/>
                    <a:pt x="365" y="4836"/>
                    <a:pt x="1319" y="3618"/>
                  </a:cubicBezTo>
                  <a:cubicBezTo>
                    <a:pt x="1907" y="2865"/>
                    <a:pt x="2791" y="2176"/>
                    <a:pt x="3626" y="1711"/>
                  </a:cubicBezTo>
                  <a:cubicBezTo>
                    <a:pt x="4313" y="1327"/>
                    <a:pt x="5088" y="1152"/>
                    <a:pt x="5693" y="624"/>
                  </a:cubicBezTo>
                  <a:cubicBezTo>
                    <a:pt x="5925" y="423"/>
                    <a:pt x="5766" y="0"/>
                    <a:pt x="5500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0" name="Google Shape;1581;p44"/>
            <p:cNvSpPr/>
            <p:nvPr/>
          </p:nvSpPr>
          <p:spPr>
            <a:xfrm>
              <a:off x="9848450" y="2692857"/>
              <a:ext cx="96257" cy="108473"/>
            </a:xfrm>
            <a:custGeom>
              <a:avLst/>
              <a:gdLst/>
              <a:ahLst/>
              <a:cxnLst/>
              <a:rect l="l" t="t" r="r" b="b"/>
              <a:pathLst>
                <a:path w="4444" h="5008" extrusionOk="0">
                  <a:moveTo>
                    <a:pt x="398" y="1"/>
                  </a:moveTo>
                  <a:cubicBezTo>
                    <a:pt x="71" y="1"/>
                    <a:pt x="0" y="414"/>
                    <a:pt x="288" y="549"/>
                  </a:cubicBezTo>
                  <a:cubicBezTo>
                    <a:pt x="1193" y="972"/>
                    <a:pt x="1675" y="1748"/>
                    <a:pt x="2284" y="2508"/>
                  </a:cubicBezTo>
                  <a:cubicBezTo>
                    <a:pt x="2907" y="3285"/>
                    <a:pt x="3722" y="3843"/>
                    <a:pt x="3873" y="4887"/>
                  </a:cubicBezTo>
                  <a:cubicBezTo>
                    <a:pt x="3884" y="4963"/>
                    <a:pt x="3959" y="5008"/>
                    <a:pt x="4029" y="5008"/>
                  </a:cubicBezTo>
                  <a:cubicBezTo>
                    <a:pt x="4086" y="5008"/>
                    <a:pt x="4139" y="4979"/>
                    <a:pt x="4154" y="4913"/>
                  </a:cubicBezTo>
                  <a:cubicBezTo>
                    <a:pt x="4443" y="3649"/>
                    <a:pt x="3421" y="2953"/>
                    <a:pt x="2718" y="2044"/>
                  </a:cubicBezTo>
                  <a:cubicBezTo>
                    <a:pt x="2159" y="1323"/>
                    <a:pt x="1454" y="4"/>
                    <a:pt x="400" y="1"/>
                  </a:cubicBezTo>
                  <a:cubicBezTo>
                    <a:pt x="399" y="1"/>
                    <a:pt x="399" y="1"/>
                    <a:pt x="398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1" name="Google Shape;1582;p44"/>
            <p:cNvSpPr/>
            <p:nvPr/>
          </p:nvSpPr>
          <p:spPr>
            <a:xfrm>
              <a:off x="9764149" y="2770421"/>
              <a:ext cx="55645" cy="32945"/>
            </a:xfrm>
            <a:custGeom>
              <a:avLst/>
              <a:gdLst/>
              <a:ahLst/>
              <a:cxnLst/>
              <a:rect l="l" t="t" r="r" b="b"/>
              <a:pathLst>
                <a:path w="2569" h="1521" extrusionOk="0">
                  <a:moveTo>
                    <a:pt x="2324" y="1"/>
                  </a:moveTo>
                  <a:cubicBezTo>
                    <a:pt x="2302" y="1"/>
                    <a:pt x="2280" y="5"/>
                    <a:pt x="2258" y="15"/>
                  </a:cubicBezTo>
                  <a:cubicBezTo>
                    <a:pt x="1504" y="361"/>
                    <a:pt x="901" y="963"/>
                    <a:pt x="132" y="1292"/>
                  </a:cubicBezTo>
                  <a:cubicBezTo>
                    <a:pt x="0" y="1348"/>
                    <a:pt x="50" y="1521"/>
                    <a:pt x="175" y="1521"/>
                  </a:cubicBezTo>
                  <a:cubicBezTo>
                    <a:pt x="185" y="1521"/>
                    <a:pt x="196" y="1520"/>
                    <a:pt x="208" y="1517"/>
                  </a:cubicBezTo>
                  <a:cubicBezTo>
                    <a:pt x="1030" y="1332"/>
                    <a:pt x="1797" y="799"/>
                    <a:pt x="2443" y="273"/>
                  </a:cubicBezTo>
                  <a:cubicBezTo>
                    <a:pt x="2568" y="171"/>
                    <a:pt x="2456" y="1"/>
                    <a:pt x="2324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2" name="Google Shape;1583;p44"/>
            <p:cNvSpPr/>
            <p:nvPr/>
          </p:nvSpPr>
          <p:spPr>
            <a:xfrm>
              <a:off x="9831014" y="2739664"/>
              <a:ext cx="21768" cy="14144"/>
            </a:xfrm>
            <a:custGeom>
              <a:avLst/>
              <a:gdLst/>
              <a:ahLst/>
              <a:cxnLst/>
              <a:rect l="l" t="t" r="r" b="b"/>
              <a:pathLst>
                <a:path w="1005" h="653" extrusionOk="0">
                  <a:moveTo>
                    <a:pt x="848" y="0"/>
                  </a:moveTo>
                  <a:cubicBezTo>
                    <a:pt x="833" y="0"/>
                    <a:pt x="817" y="4"/>
                    <a:pt x="801" y="11"/>
                  </a:cubicBezTo>
                  <a:cubicBezTo>
                    <a:pt x="563" y="117"/>
                    <a:pt x="324" y="222"/>
                    <a:pt x="122" y="392"/>
                  </a:cubicBezTo>
                  <a:cubicBezTo>
                    <a:pt x="0" y="495"/>
                    <a:pt x="105" y="653"/>
                    <a:pt x="231" y="653"/>
                  </a:cubicBezTo>
                  <a:cubicBezTo>
                    <a:pt x="263" y="653"/>
                    <a:pt x="295" y="643"/>
                    <a:pt x="326" y="621"/>
                  </a:cubicBezTo>
                  <a:cubicBezTo>
                    <a:pt x="533" y="469"/>
                    <a:pt x="777" y="416"/>
                    <a:pt x="941" y="209"/>
                  </a:cubicBezTo>
                  <a:cubicBezTo>
                    <a:pt x="1005" y="129"/>
                    <a:pt x="942" y="0"/>
                    <a:pt x="848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3" name="Google Shape;1584;p44"/>
            <p:cNvSpPr/>
            <p:nvPr/>
          </p:nvSpPr>
          <p:spPr>
            <a:xfrm>
              <a:off x="10174888" y="3338541"/>
              <a:ext cx="72279" cy="63507"/>
            </a:xfrm>
            <a:custGeom>
              <a:avLst/>
              <a:gdLst/>
              <a:ahLst/>
              <a:cxnLst/>
              <a:rect l="l" t="t" r="r" b="b"/>
              <a:pathLst>
                <a:path w="3337" h="2932" extrusionOk="0">
                  <a:moveTo>
                    <a:pt x="2031" y="1"/>
                  </a:moveTo>
                  <a:cubicBezTo>
                    <a:pt x="1534" y="1"/>
                    <a:pt x="1162" y="296"/>
                    <a:pt x="895" y="697"/>
                  </a:cubicBezTo>
                  <a:cubicBezTo>
                    <a:pt x="515" y="1266"/>
                    <a:pt x="1" y="2522"/>
                    <a:pt x="894" y="2913"/>
                  </a:cubicBezTo>
                  <a:cubicBezTo>
                    <a:pt x="922" y="2925"/>
                    <a:pt x="950" y="2931"/>
                    <a:pt x="975" y="2931"/>
                  </a:cubicBezTo>
                  <a:cubicBezTo>
                    <a:pt x="1120" y="2931"/>
                    <a:pt x="1209" y="2754"/>
                    <a:pt x="1096" y="2627"/>
                  </a:cubicBezTo>
                  <a:cubicBezTo>
                    <a:pt x="714" y="2196"/>
                    <a:pt x="930" y="1570"/>
                    <a:pt x="1210" y="1147"/>
                  </a:cubicBezTo>
                  <a:cubicBezTo>
                    <a:pt x="1434" y="810"/>
                    <a:pt x="1648" y="519"/>
                    <a:pt x="2086" y="519"/>
                  </a:cubicBezTo>
                  <a:cubicBezTo>
                    <a:pt x="2092" y="519"/>
                    <a:pt x="2099" y="519"/>
                    <a:pt x="2105" y="519"/>
                  </a:cubicBezTo>
                  <a:cubicBezTo>
                    <a:pt x="2455" y="527"/>
                    <a:pt x="2718" y="763"/>
                    <a:pt x="3048" y="823"/>
                  </a:cubicBezTo>
                  <a:cubicBezTo>
                    <a:pt x="3059" y="825"/>
                    <a:pt x="3070" y="826"/>
                    <a:pt x="3081" y="826"/>
                  </a:cubicBezTo>
                  <a:cubicBezTo>
                    <a:pt x="3230" y="826"/>
                    <a:pt x="3337" y="635"/>
                    <a:pt x="3238" y="512"/>
                  </a:cubicBezTo>
                  <a:cubicBezTo>
                    <a:pt x="2979" y="190"/>
                    <a:pt x="2454" y="6"/>
                    <a:pt x="2048" y="1"/>
                  </a:cubicBezTo>
                  <a:cubicBezTo>
                    <a:pt x="2042" y="1"/>
                    <a:pt x="2037" y="1"/>
                    <a:pt x="2031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4" name="Google Shape;1585;p44"/>
            <p:cNvSpPr/>
            <p:nvPr/>
          </p:nvSpPr>
          <p:spPr>
            <a:xfrm>
              <a:off x="10234691" y="3298037"/>
              <a:ext cx="57767" cy="60215"/>
            </a:xfrm>
            <a:custGeom>
              <a:avLst/>
              <a:gdLst/>
              <a:ahLst/>
              <a:cxnLst/>
              <a:rect l="l" t="t" r="r" b="b"/>
              <a:pathLst>
                <a:path w="2667" h="2780" extrusionOk="0">
                  <a:moveTo>
                    <a:pt x="1560" y="1"/>
                  </a:moveTo>
                  <a:cubicBezTo>
                    <a:pt x="1243" y="1"/>
                    <a:pt x="931" y="158"/>
                    <a:pt x="675" y="339"/>
                  </a:cubicBezTo>
                  <a:cubicBezTo>
                    <a:pt x="512" y="454"/>
                    <a:pt x="355" y="590"/>
                    <a:pt x="227" y="744"/>
                  </a:cubicBezTo>
                  <a:cubicBezTo>
                    <a:pt x="13" y="1002"/>
                    <a:pt x="36" y="1303"/>
                    <a:pt x="20" y="1624"/>
                  </a:cubicBezTo>
                  <a:cubicBezTo>
                    <a:pt x="1" y="2026"/>
                    <a:pt x="116" y="2282"/>
                    <a:pt x="166" y="2663"/>
                  </a:cubicBezTo>
                  <a:cubicBezTo>
                    <a:pt x="175" y="2741"/>
                    <a:pt x="236" y="2779"/>
                    <a:pt x="298" y="2779"/>
                  </a:cubicBezTo>
                  <a:cubicBezTo>
                    <a:pt x="363" y="2779"/>
                    <a:pt x="429" y="2738"/>
                    <a:pt x="442" y="2660"/>
                  </a:cubicBezTo>
                  <a:cubicBezTo>
                    <a:pt x="530" y="2109"/>
                    <a:pt x="287" y="1331"/>
                    <a:pt x="757" y="916"/>
                  </a:cubicBezTo>
                  <a:cubicBezTo>
                    <a:pt x="934" y="759"/>
                    <a:pt x="1259" y="524"/>
                    <a:pt x="1541" y="524"/>
                  </a:cubicBezTo>
                  <a:cubicBezTo>
                    <a:pt x="1624" y="524"/>
                    <a:pt x="1704" y="544"/>
                    <a:pt x="1775" y="593"/>
                  </a:cubicBezTo>
                  <a:cubicBezTo>
                    <a:pt x="1954" y="718"/>
                    <a:pt x="2038" y="973"/>
                    <a:pt x="2196" y="1123"/>
                  </a:cubicBezTo>
                  <a:cubicBezTo>
                    <a:pt x="2245" y="1170"/>
                    <a:pt x="2301" y="1190"/>
                    <a:pt x="2355" y="1190"/>
                  </a:cubicBezTo>
                  <a:cubicBezTo>
                    <a:pt x="2520" y="1190"/>
                    <a:pt x="2667" y="1003"/>
                    <a:pt x="2569" y="824"/>
                  </a:cubicBezTo>
                  <a:cubicBezTo>
                    <a:pt x="2411" y="532"/>
                    <a:pt x="2203" y="182"/>
                    <a:pt x="1876" y="58"/>
                  </a:cubicBezTo>
                  <a:cubicBezTo>
                    <a:pt x="1771" y="18"/>
                    <a:pt x="1665" y="1"/>
                    <a:pt x="1560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5" name="Google Shape;1586;p44"/>
            <p:cNvSpPr/>
            <p:nvPr/>
          </p:nvSpPr>
          <p:spPr>
            <a:xfrm>
              <a:off x="10190158" y="3395940"/>
              <a:ext cx="135483" cy="90972"/>
            </a:xfrm>
            <a:custGeom>
              <a:avLst/>
              <a:gdLst/>
              <a:ahLst/>
              <a:cxnLst/>
              <a:rect l="l" t="t" r="r" b="b"/>
              <a:pathLst>
                <a:path w="6255" h="4200" extrusionOk="0">
                  <a:moveTo>
                    <a:pt x="121" y="1"/>
                  </a:moveTo>
                  <a:cubicBezTo>
                    <a:pt x="26" y="1"/>
                    <a:pt x="0" y="153"/>
                    <a:pt x="99" y="180"/>
                  </a:cubicBezTo>
                  <a:cubicBezTo>
                    <a:pt x="1335" y="517"/>
                    <a:pt x="2602" y="1652"/>
                    <a:pt x="3582" y="2443"/>
                  </a:cubicBezTo>
                  <a:cubicBezTo>
                    <a:pt x="4309" y="3029"/>
                    <a:pt x="5084" y="3867"/>
                    <a:pt x="5973" y="4191"/>
                  </a:cubicBezTo>
                  <a:cubicBezTo>
                    <a:pt x="5990" y="4197"/>
                    <a:pt x="6006" y="4200"/>
                    <a:pt x="6022" y="4200"/>
                  </a:cubicBezTo>
                  <a:cubicBezTo>
                    <a:pt x="6162" y="4200"/>
                    <a:pt x="6255" y="3984"/>
                    <a:pt x="6134" y="3889"/>
                  </a:cubicBezTo>
                  <a:cubicBezTo>
                    <a:pt x="5084" y="3069"/>
                    <a:pt x="4029" y="2221"/>
                    <a:pt x="2931" y="1468"/>
                  </a:cubicBezTo>
                  <a:cubicBezTo>
                    <a:pt x="2023" y="845"/>
                    <a:pt x="1274" y="101"/>
                    <a:pt x="130" y="1"/>
                  </a:cubicBezTo>
                  <a:cubicBezTo>
                    <a:pt x="127" y="1"/>
                    <a:pt x="124" y="1"/>
                    <a:pt x="121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6" name="Google Shape;1587;p44"/>
            <p:cNvSpPr/>
            <p:nvPr/>
          </p:nvSpPr>
          <p:spPr>
            <a:xfrm>
              <a:off x="10281130" y="3314239"/>
              <a:ext cx="54497" cy="173843"/>
            </a:xfrm>
            <a:custGeom>
              <a:avLst/>
              <a:gdLst/>
              <a:ahLst/>
              <a:cxnLst/>
              <a:rect l="l" t="t" r="r" b="b"/>
              <a:pathLst>
                <a:path w="2516" h="8026" extrusionOk="0">
                  <a:moveTo>
                    <a:pt x="229" y="1"/>
                  </a:moveTo>
                  <a:cubicBezTo>
                    <a:pt x="110" y="1"/>
                    <a:pt x="0" y="128"/>
                    <a:pt x="35" y="271"/>
                  </a:cubicBezTo>
                  <a:cubicBezTo>
                    <a:pt x="317" y="1428"/>
                    <a:pt x="836" y="2535"/>
                    <a:pt x="1141" y="3698"/>
                  </a:cubicBezTo>
                  <a:cubicBezTo>
                    <a:pt x="1295" y="4278"/>
                    <a:pt x="1442" y="4863"/>
                    <a:pt x="1563" y="5450"/>
                  </a:cubicBezTo>
                  <a:cubicBezTo>
                    <a:pt x="1689" y="6064"/>
                    <a:pt x="2094" y="7170"/>
                    <a:pt x="1921" y="7740"/>
                  </a:cubicBezTo>
                  <a:cubicBezTo>
                    <a:pt x="1880" y="7878"/>
                    <a:pt x="2001" y="8025"/>
                    <a:pt x="2122" y="8025"/>
                  </a:cubicBezTo>
                  <a:cubicBezTo>
                    <a:pt x="2171" y="8025"/>
                    <a:pt x="2220" y="8001"/>
                    <a:pt x="2257" y="7940"/>
                  </a:cubicBezTo>
                  <a:cubicBezTo>
                    <a:pt x="2516" y="7528"/>
                    <a:pt x="2466" y="7290"/>
                    <a:pt x="2389" y="6829"/>
                  </a:cubicBezTo>
                  <a:cubicBezTo>
                    <a:pt x="2250" y="5991"/>
                    <a:pt x="2077" y="5150"/>
                    <a:pt x="1881" y="4322"/>
                  </a:cubicBezTo>
                  <a:cubicBezTo>
                    <a:pt x="1556" y="2945"/>
                    <a:pt x="1247" y="1233"/>
                    <a:pt x="378" y="83"/>
                  </a:cubicBezTo>
                  <a:cubicBezTo>
                    <a:pt x="334" y="25"/>
                    <a:pt x="281" y="1"/>
                    <a:pt x="229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7" name="Google Shape;1588;p44"/>
            <p:cNvSpPr/>
            <p:nvPr/>
          </p:nvSpPr>
          <p:spPr>
            <a:xfrm>
              <a:off x="10278401" y="3427737"/>
              <a:ext cx="43797" cy="32078"/>
            </a:xfrm>
            <a:custGeom>
              <a:avLst/>
              <a:gdLst/>
              <a:ahLst/>
              <a:cxnLst/>
              <a:rect l="l" t="t" r="r" b="b"/>
              <a:pathLst>
                <a:path w="2022" h="1481" extrusionOk="0">
                  <a:moveTo>
                    <a:pt x="1721" y="1"/>
                  </a:moveTo>
                  <a:cubicBezTo>
                    <a:pt x="1718" y="1"/>
                    <a:pt x="1714" y="1"/>
                    <a:pt x="1711" y="1"/>
                  </a:cubicBezTo>
                  <a:cubicBezTo>
                    <a:pt x="1002" y="39"/>
                    <a:pt x="385" y="735"/>
                    <a:pt x="50" y="1305"/>
                  </a:cubicBezTo>
                  <a:cubicBezTo>
                    <a:pt x="0" y="1391"/>
                    <a:pt x="87" y="1480"/>
                    <a:pt x="170" y="1480"/>
                  </a:cubicBezTo>
                  <a:cubicBezTo>
                    <a:pt x="201" y="1480"/>
                    <a:pt x="232" y="1467"/>
                    <a:pt x="255" y="1437"/>
                  </a:cubicBezTo>
                  <a:cubicBezTo>
                    <a:pt x="659" y="883"/>
                    <a:pt x="1162" y="586"/>
                    <a:pt x="1803" y="381"/>
                  </a:cubicBezTo>
                  <a:cubicBezTo>
                    <a:pt x="2021" y="313"/>
                    <a:pt x="1928" y="1"/>
                    <a:pt x="1721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8" name="Google Shape;1589;p44"/>
            <p:cNvSpPr/>
            <p:nvPr/>
          </p:nvSpPr>
          <p:spPr>
            <a:xfrm>
              <a:off x="9889821" y="2879566"/>
              <a:ext cx="320265" cy="474657"/>
            </a:xfrm>
            <a:custGeom>
              <a:avLst/>
              <a:gdLst/>
              <a:ahLst/>
              <a:cxnLst/>
              <a:rect l="l" t="t" r="r" b="b"/>
              <a:pathLst>
                <a:path w="14786" h="21914" extrusionOk="0">
                  <a:moveTo>
                    <a:pt x="420" y="1"/>
                  </a:moveTo>
                  <a:cubicBezTo>
                    <a:pt x="212" y="1"/>
                    <a:pt x="0" y="224"/>
                    <a:pt x="136" y="461"/>
                  </a:cubicBezTo>
                  <a:cubicBezTo>
                    <a:pt x="1211" y="2331"/>
                    <a:pt x="2285" y="4156"/>
                    <a:pt x="3446" y="5979"/>
                  </a:cubicBezTo>
                  <a:cubicBezTo>
                    <a:pt x="4613" y="7810"/>
                    <a:pt x="5869" y="9614"/>
                    <a:pt x="7108" y="11397"/>
                  </a:cubicBezTo>
                  <a:cubicBezTo>
                    <a:pt x="8402" y="13261"/>
                    <a:pt x="9735" y="15094"/>
                    <a:pt x="11008" y="16974"/>
                  </a:cubicBezTo>
                  <a:cubicBezTo>
                    <a:pt x="11644" y="17913"/>
                    <a:pt x="12331" y="18819"/>
                    <a:pt x="12933" y="19779"/>
                  </a:cubicBezTo>
                  <a:cubicBezTo>
                    <a:pt x="13431" y="20574"/>
                    <a:pt x="13855" y="21271"/>
                    <a:pt x="14562" y="21887"/>
                  </a:cubicBezTo>
                  <a:cubicBezTo>
                    <a:pt x="14583" y="21906"/>
                    <a:pt x="14608" y="21914"/>
                    <a:pt x="14632" y="21914"/>
                  </a:cubicBezTo>
                  <a:cubicBezTo>
                    <a:pt x="14711" y="21914"/>
                    <a:pt x="14786" y="21831"/>
                    <a:pt x="14728" y="21750"/>
                  </a:cubicBezTo>
                  <a:lnTo>
                    <a:pt x="14728" y="21750"/>
                  </a:lnTo>
                  <a:lnTo>
                    <a:pt x="14728" y="21752"/>
                  </a:lnTo>
                  <a:cubicBezTo>
                    <a:pt x="12386" y="18428"/>
                    <a:pt x="10173" y="15002"/>
                    <a:pt x="7859" y="11654"/>
                  </a:cubicBezTo>
                  <a:cubicBezTo>
                    <a:pt x="5284" y="7930"/>
                    <a:pt x="2904" y="4075"/>
                    <a:pt x="663" y="150"/>
                  </a:cubicBezTo>
                  <a:cubicBezTo>
                    <a:pt x="603" y="45"/>
                    <a:pt x="512" y="1"/>
                    <a:pt x="420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9" name="Google Shape;1590;p44"/>
            <p:cNvSpPr/>
            <p:nvPr/>
          </p:nvSpPr>
          <p:spPr>
            <a:xfrm>
              <a:off x="9924802" y="2870426"/>
              <a:ext cx="323752" cy="458867"/>
            </a:xfrm>
            <a:custGeom>
              <a:avLst/>
              <a:gdLst/>
              <a:ahLst/>
              <a:cxnLst/>
              <a:rect l="l" t="t" r="r" b="b"/>
              <a:pathLst>
                <a:path w="14947" h="21185" extrusionOk="0">
                  <a:moveTo>
                    <a:pt x="423" y="1"/>
                  </a:moveTo>
                  <a:cubicBezTo>
                    <a:pt x="208" y="1"/>
                    <a:pt x="0" y="179"/>
                    <a:pt x="124" y="419"/>
                  </a:cubicBezTo>
                  <a:cubicBezTo>
                    <a:pt x="978" y="2075"/>
                    <a:pt x="2076" y="3427"/>
                    <a:pt x="3236" y="4862"/>
                  </a:cubicBezTo>
                  <a:cubicBezTo>
                    <a:pt x="4540" y="6473"/>
                    <a:pt x="5560" y="8317"/>
                    <a:pt x="6731" y="10024"/>
                  </a:cubicBezTo>
                  <a:cubicBezTo>
                    <a:pt x="8029" y="11917"/>
                    <a:pt x="9404" y="13743"/>
                    <a:pt x="10667" y="15665"/>
                  </a:cubicBezTo>
                  <a:cubicBezTo>
                    <a:pt x="11221" y="16506"/>
                    <a:pt x="11815" y="17316"/>
                    <a:pt x="12396" y="18138"/>
                  </a:cubicBezTo>
                  <a:cubicBezTo>
                    <a:pt x="12740" y="18623"/>
                    <a:pt x="14522" y="20465"/>
                    <a:pt x="14334" y="21004"/>
                  </a:cubicBezTo>
                  <a:cubicBezTo>
                    <a:pt x="14302" y="21097"/>
                    <a:pt x="14374" y="21184"/>
                    <a:pt x="14453" y="21184"/>
                  </a:cubicBezTo>
                  <a:cubicBezTo>
                    <a:pt x="14484" y="21184"/>
                    <a:pt x="14518" y="21170"/>
                    <a:pt x="14546" y="21137"/>
                  </a:cubicBezTo>
                  <a:cubicBezTo>
                    <a:pt x="14947" y="20660"/>
                    <a:pt x="14539" y="20186"/>
                    <a:pt x="14222" y="19748"/>
                  </a:cubicBezTo>
                  <a:cubicBezTo>
                    <a:pt x="13527" y="18790"/>
                    <a:pt x="12846" y="17824"/>
                    <a:pt x="12159" y="16860"/>
                  </a:cubicBezTo>
                  <a:cubicBezTo>
                    <a:pt x="10946" y="15157"/>
                    <a:pt x="9923" y="13322"/>
                    <a:pt x="8663" y="11653"/>
                  </a:cubicBezTo>
                  <a:cubicBezTo>
                    <a:pt x="7219" y="9740"/>
                    <a:pt x="5986" y="7702"/>
                    <a:pt x="4636" y="5725"/>
                  </a:cubicBezTo>
                  <a:cubicBezTo>
                    <a:pt x="3351" y="3842"/>
                    <a:pt x="1791" y="2236"/>
                    <a:pt x="735" y="189"/>
                  </a:cubicBezTo>
                  <a:cubicBezTo>
                    <a:pt x="667" y="57"/>
                    <a:pt x="544" y="1"/>
                    <a:pt x="423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80" name="Google Shape;1679;p44"/>
          <p:cNvGrpSpPr/>
          <p:nvPr/>
        </p:nvGrpSpPr>
        <p:grpSpPr>
          <a:xfrm>
            <a:off x="4214810" y="357172"/>
            <a:ext cx="634659" cy="503741"/>
            <a:chOff x="10907104" y="1968287"/>
            <a:chExt cx="655843" cy="520555"/>
          </a:xfrm>
        </p:grpSpPr>
        <p:sp>
          <p:nvSpPr>
            <p:cNvPr id="281" name="Google Shape;1680;p44"/>
            <p:cNvSpPr/>
            <p:nvPr/>
          </p:nvSpPr>
          <p:spPr>
            <a:xfrm>
              <a:off x="10908945" y="1968287"/>
              <a:ext cx="192861" cy="514490"/>
            </a:xfrm>
            <a:custGeom>
              <a:avLst/>
              <a:gdLst/>
              <a:ahLst/>
              <a:cxnLst/>
              <a:rect l="l" t="t" r="r" b="b"/>
              <a:pathLst>
                <a:path w="8904" h="23753" extrusionOk="0">
                  <a:moveTo>
                    <a:pt x="8440" y="0"/>
                  </a:moveTo>
                  <a:cubicBezTo>
                    <a:pt x="8327" y="0"/>
                    <a:pt x="8219" y="54"/>
                    <a:pt x="8160" y="184"/>
                  </a:cubicBezTo>
                  <a:cubicBezTo>
                    <a:pt x="7713" y="1155"/>
                    <a:pt x="7123" y="1943"/>
                    <a:pt x="6747" y="2955"/>
                  </a:cubicBezTo>
                  <a:cubicBezTo>
                    <a:pt x="6360" y="3998"/>
                    <a:pt x="6094" y="5078"/>
                    <a:pt x="5717" y="6124"/>
                  </a:cubicBezTo>
                  <a:cubicBezTo>
                    <a:pt x="4950" y="8245"/>
                    <a:pt x="4033" y="10319"/>
                    <a:pt x="3308" y="12453"/>
                  </a:cubicBezTo>
                  <a:cubicBezTo>
                    <a:pt x="2067" y="16111"/>
                    <a:pt x="1201" y="19892"/>
                    <a:pt x="40" y="23557"/>
                  </a:cubicBezTo>
                  <a:cubicBezTo>
                    <a:pt x="1" y="23679"/>
                    <a:pt x="92" y="23753"/>
                    <a:pt x="188" y="23753"/>
                  </a:cubicBezTo>
                  <a:cubicBezTo>
                    <a:pt x="253" y="23753"/>
                    <a:pt x="321" y="23719"/>
                    <a:pt x="352" y="23643"/>
                  </a:cubicBezTo>
                  <a:cubicBezTo>
                    <a:pt x="1903" y="19788"/>
                    <a:pt x="2796" y="15653"/>
                    <a:pt x="4334" y="11790"/>
                  </a:cubicBezTo>
                  <a:cubicBezTo>
                    <a:pt x="5161" y="9713"/>
                    <a:pt x="6079" y="7634"/>
                    <a:pt x="6786" y="5513"/>
                  </a:cubicBezTo>
                  <a:cubicBezTo>
                    <a:pt x="7206" y="4257"/>
                    <a:pt x="7485" y="3056"/>
                    <a:pt x="8164" y="1896"/>
                  </a:cubicBezTo>
                  <a:cubicBezTo>
                    <a:pt x="8448" y="1412"/>
                    <a:pt x="8668" y="1018"/>
                    <a:pt x="8828" y="469"/>
                  </a:cubicBezTo>
                  <a:cubicBezTo>
                    <a:pt x="8903" y="212"/>
                    <a:pt x="8662" y="0"/>
                    <a:pt x="8440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2" name="Google Shape;1681;p44"/>
            <p:cNvSpPr/>
            <p:nvPr/>
          </p:nvSpPr>
          <p:spPr>
            <a:xfrm>
              <a:off x="11083720" y="1969456"/>
              <a:ext cx="479227" cy="183569"/>
            </a:xfrm>
            <a:custGeom>
              <a:avLst/>
              <a:gdLst/>
              <a:ahLst/>
              <a:cxnLst/>
              <a:rect l="l" t="t" r="r" b="b"/>
              <a:pathLst>
                <a:path w="22125" h="8475" extrusionOk="0">
                  <a:moveTo>
                    <a:pt x="446" y="1"/>
                  </a:moveTo>
                  <a:cubicBezTo>
                    <a:pt x="420" y="1"/>
                    <a:pt x="394" y="1"/>
                    <a:pt x="368" y="1"/>
                  </a:cubicBezTo>
                  <a:cubicBezTo>
                    <a:pt x="1" y="4"/>
                    <a:pt x="13" y="587"/>
                    <a:pt x="363" y="632"/>
                  </a:cubicBezTo>
                  <a:cubicBezTo>
                    <a:pt x="4215" y="1132"/>
                    <a:pt x="8056" y="3210"/>
                    <a:pt x="11590" y="4722"/>
                  </a:cubicBezTo>
                  <a:cubicBezTo>
                    <a:pt x="13289" y="5450"/>
                    <a:pt x="14990" y="6175"/>
                    <a:pt x="16714" y="6841"/>
                  </a:cubicBezTo>
                  <a:cubicBezTo>
                    <a:pt x="18182" y="7409"/>
                    <a:pt x="19735" y="8337"/>
                    <a:pt x="21313" y="8472"/>
                  </a:cubicBezTo>
                  <a:cubicBezTo>
                    <a:pt x="21329" y="8474"/>
                    <a:pt x="21345" y="8474"/>
                    <a:pt x="21360" y="8474"/>
                  </a:cubicBezTo>
                  <a:cubicBezTo>
                    <a:pt x="21946" y="8474"/>
                    <a:pt x="22124" y="7489"/>
                    <a:pt x="21507" y="7367"/>
                  </a:cubicBezTo>
                  <a:cubicBezTo>
                    <a:pt x="19873" y="7048"/>
                    <a:pt x="18110" y="6160"/>
                    <a:pt x="16540" y="5560"/>
                  </a:cubicBezTo>
                  <a:cubicBezTo>
                    <a:pt x="14713" y="4861"/>
                    <a:pt x="12911" y="4106"/>
                    <a:pt x="11101" y="3364"/>
                  </a:cubicBezTo>
                  <a:cubicBezTo>
                    <a:pt x="7832" y="2023"/>
                    <a:pt x="4058" y="1"/>
                    <a:pt x="446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3" name="Google Shape;1682;p44"/>
            <p:cNvSpPr/>
            <p:nvPr/>
          </p:nvSpPr>
          <p:spPr>
            <a:xfrm>
              <a:off x="10907104" y="2131690"/>
              <a:ext cx="637454" cy="357152"/>
            </a:xfrm>
            <a:custGeom>
              <a:avLst/>
              <a:gdLst/>
              <a:ahLst/>
              <a:cxnLst/>
              <a:rect l="l" t="t" r="r" b="b"/>
              <a:pathLst>
                <a:path w="29430" h="16489" extrusionOk="0">
                  <a:moveTo>
                    <a:pt x="28781" y="0"/>
                  </a:moveTo>
                  <a:cubicBezTo>
                    <a:pt x="28737" y="0"/>
                    <a:pt x="28692" y="8"/>
                    <a:pt x="28646" y="25"/>
                  </a:cubicBezTo>
                  <a:cubicBezTo>
                    <a:pt x="26181" y="930"/>
                    <a:pt x="23677" y="2255"/>
                    <a:pt x="21377" y="3517"/>
                  </a:cubicBezTo>
                  <a:cubicBezTo>
                    <a:pt x="19000" y="4822"/>
                    <a:pt x="16478" y="6135"/>
                    <a:pt x="14272" y="7711"/>
                  </a:cubicBezTo>
                  <a:cubicBezTo>
                    <a:pt x="11880" y="9423"/>
                    <a:pt x="9159" y="10627"/>
                    <a:pt x="6586" y="12033"/>
                  </a:cubicBezTo>
                  <a:cubicBezTo>
                    <a:pt x="4479" y="13185"/>
                    <a:pt x="1674" y="14271"/>
                    <a:pt x="120" y="16159"/>
                  </a:cubicBezTo>
                  <a:cubicBezTo>
                    <a:pt x="0" y="16305"/>
                    <a:pt x="133" y="16488"/>
                    <a:pt x="287" y="16488"/>
                  </a:cubicBezTo>
                  <a:cubicBezTo>
                    <a:pt x="326" y="16488"/>
                    <a:pt x="365" y="16477"/>
                    <a:pt x="403" y="16451"/>
                  </a:cubicBezTo>
                  <a:lnTo>
                    <a:pt x="402" y="16451"/>
                  </a:lnTo>
                  <a:cubicBezTo>
                    <a:pt x="4697" y="13501"/>
                    <a:pt x="9735" y="11758"/>
                    <a:pt x="14085" y="8897"/>
                  </a:cubicBezTo>
                  <a:cubicBezTo>
                    <a:pt x="16427" y="7358"/>
                    <a:pt x="18874" y="5979"/>
                    <a:pt x="21321" y="4605"/>
                  </a:cubicBezTo>
                  <a:cubicBezTo>
                    <a:pt x="23829" y="3197"/>
                    <a:pt x="26538" y="2160"/>
                    <a:pt x="29048" y="756"/>
                  </a:cubicBezTo>
                  <a:cubicBezTo>
                    <a:pt x="29430" y="542"/>
                    <a:pt x="29152" y="0"/>
                    <a:pt x="28781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4" name="Google Shape;1683;p44"/>
            <p:cNvSpPr/>
            <p:nvPr/>
          </p:nvSpPr>
          <p:spPr>
            <a:xfrm>
              <a:off x="11073756" y="2075828"/>
              <a:ext cx="243328" cy="222210"/>
            </a:xfrm>
            <a:custGeom>
              <a:avLst/>
              <a:gdLst/>
              <a:ahLst/>
              <a:cxnLst/>
              <a:rect l="l" t="t" r="r" b="b"/>
              <a:pathLst>
                <a:path w="11234" h="10259" extrusionOk="0">
                  <a:moveTo>
                    <a:pt x="3844" y="1"/>
                  </a:moveTo>
                  <a:cubicBezTo>
                    <a:pt x="3624" y="1"/>
                    <a:pt x="3408" y="52"/>
                    <a:pt x="3204" y="179"/>
                  </a:cubicBezTo>
                  <a:cubicBezTo>
                    <a:pt x="2287" y="748"/>
                    <a:pt x="1961" y="2689"/>
                    <a:pt x="1681" y="3608"/>
                  </a:cubicBezTo>
                  <a:cubicBezTo>
                    <a:pt x="1353" y="4689"/>
                    <a:pt x="1116" y="5789"/>
                    <a:pt x="833" y="6882"/>
                  </a:cubicBezTo>
                  <a:cubicBezTo>
                    <a:pt x="663" y="7544"/>
                    <a:pt x="376" y="8178"/>
                    <a:pt x="216" y="8839"/>
                  </a:cubicBezTo>
                  <a:cubicBezTo>
                    <a:pt x="134" y="9177"/>
                    <a:pt x="206" y="9812"/>
                    <a:pt x="64" y="10050"/>
                  </a:cubicBezTo>
                  <a:cubicBezTo>
                    <a:pt x="1" y="10157"/>
                    <a:pt x="87" y="10258"/>
                    <a:pt x="181" y="10258"/>
                  </a:cubicBezTo>
                  <a:cubicBezTo>
                    <a:pt x="218" y="10258"/>
                    <a:pt x="257" y="10241"/>
                    <a:pt x="288" y="10201"/>
                  </a:cubicBezTo>
                  <a:lnTo>
                    <a:pt x="288" y="10200"/>
                  </a:lnTo>
                  <a:cubicBezTo>
                    <a:pt x="1145" y="9077"/>
                    <a:pt x="1377" y="7235"/>
                    <a:pt x="1735" y="5885"/>
                  </a:cubicBezTo>
                  <a:cubicBezTo>
                    <a:pt x="2076" y="4604"/>
                    <a:pt x="2435" y="1823"/>
                    <a:pt x="3636" y="1083"/>
                  </a:cubicBezTo>
                  <a:cubicBezTo>
                    <a:pt x="3852" y="949"/>
                    <a:pt x="4041" y="895"/>
                    <a:pt x="4218" y="895"/>
                  </a:cubicBezTo>
                  <a:cubicBezTo>
                    <a:pt x="4651" y="895"/>
                    <a:pt x="5010" y="1220"/>
                    <a:pt x="5518" y="1502"/>
                  </a:cubicBezTo>
                  <a:cubicBezTo>
                    <a:pt x="6344" y="1961"/>
                    <a:pt x="7187" y="2381"/>
                    <a:pt x="7980" y="2897"/>
                  </a:cubicBezTo>
                  <a:cubicBezTo>
                    <a:pt x="8699" y="3365"/>
                    <a:pt x="9553" y="4583"/>
                    <a:pt x="10497" y="4583"/>
                  </a:cubicBezTo>
                  <a:cubicBezTo>
                    <a:pt x="10619" y="4583"/>
                    <a:pt x="10743" y="4563"/>
                    <a:pt x="10868" y="4517"/>
                  </a:cubicBezTo>
                  <a:cubicBezTo>
                    <a:pt x="11225" y="4388"/>
                    <a:pt x="11233" y="3856"/>
                    <a:pt x="10840" y="3766"/>
                  </a:cubicBezTo>
                  <a:cubicBezTo>
                    <a:pt x="10020" y="3581"/>
                    <a:pt x="9225" y="2549"/>
                    <a:pt x="8474" y="2114"/>
                  </a:cubicBezTo>
                  <a:cubicBezTo>
                    <a:pt x="7633" y="1627"/>
                    <a:pt x="6743" y="1240"/>
                    <a:pt x="5874" y="810"/>
                  </a:cubicBezTo>
                  <a:cubicBezTo>
                    <a:pt x="5293" y="521"/>
                    <a:pt x="4544" y="1"/>
                    <a:pt x="3844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5" name="Google Shape;1684;p44"/>
            <p:cNvSpPr/>
            <p:nvPr/>
          </p:nvSpPr>
          <p:spPr>
            <a:xfrm>
              <a:off x="11071720" y="2153588"/>
              <a:ext cx="255848" cy="150840"/>
            </a:xfrm>
            <a:custGeom>
              <a:avLst/>
              <a:gdLst/>
              <a:ahLst/>
              <a:cxnLst/>
              <a:rect l="l" t="t" r="r" b="b"/>
              <a:pathLst>
                <a:path w="11812" h="6964" extrusionOk="0">
                  <a:moveTo>
                    <a:pt x="11298" y="0"/>
                  </a:moveTo>
                  <a:cubicBezTo>
                    <a:pt x="11197" y="0"/>
                    <a:pt x="11094" y="40"/>
                    <a:pt x="11014" y="135"/>
                  </a:cubicBezTo>
                  <a:cubicBezTo>
                    <a:pt x="10444" y="824"/>
                    <a:pt x="9188" y="1001"/>
                    <a:pt x="8429" y="1433"/>
                  </a:cubicBezTo>
                  <a:cubicBezTo>
                    <a:pt x="7487" y="1969"/>
                    <a:pt x="6643" y="2667"/>
                    <a:pt x="5695" y="3198"/>
                  </a:cubicBezTo>
                  <a:cubicBezTo>
                    <a:pt x="3716" y="4310"/>
                    <a:pt x="1730" y="4959"/>
                    <a:pt x="121" y="6640"/>
                  </a:cubicBezTo>
                  <a:cubicBezTo>
                    <a:pt x="1" y="6765"/>
                    <a:pt x="131" y="6964"/>
                    <a:pt x="276" y="6964"/>
                  </a:cubicBezTo>
                  <a:cubicBezTo>
                    <a:pt x="311" y="6964"/>
                    <a:pt x="347" y="6952"/>
                    <a:pt x="381" y="6924"/>
                  </a:cubicBezTo>
                  <a:cubicBezTo>
                    <a:pt x="2358" y="5273"/>
                    <a:pt x="4824" y="4573"/>
                    <a:pt x="6980" y="3210"/>
                  </a:cubicBezTo>
                  <a:cubicBezTo>
                    <a:pt x="7950" y="2597"/>
                    <a:pt x="8805" y="1941"/>
                    <a:pt x="9879" y="1540"/>
                  </a:cubicBezTo>
                  <a:cubicBezTo>
                    <a:pt x="10530" y="1297"/>
                    <a:pt x="11152" y="1057"/>
                    <a:pt x="11603" y="516"/>
                  </a:cubicBezTo>
                  <a:cubicBezTo>
                    <a:pt x="11811" y="267"/>
                    <a:pt x="11561" y="0"/>
                    <a:pt x="11298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6" name="Google Shape;1685;p44"/>
            <p:cNvSpPr/>
            <p:nvPr/>
          </p:nvSpPr>
          <p:spPr>
            <a:xfrm>
              <a:off x="11069273" y="2051591"/>
              <a:ext cx="83803" cy="156862"/>
            </a:xfrm>
            <a:custGeom>
              <a:avLst/>
              <a:gdLst/>
              <a:ahLst/>
              <a:cxnLst/>
              <a:rect l="l" t="t" r="r" b="b"/>
              <a:pathLst>
                <a:path w="3869" h="7242" extrusionOk="0">
                  <a:moveTo>
                    <a:pt x="3559" y="1"/>
                  </a:moveTo>
                  <a:cubicBezTo>
                    <a:pt x="822" y="1"/>
                    <a:pt x="274" y="5308"/>
                    <a:pt x="14" y="7096"/>
                  </a:cubicBezTo>
                  <a:cubicBezTo>
                    <a:pt x="0" y="7187"/>
                    <a:pt x="81" y="7241"/>
                    <a:pt x="158" y="7241"/>
                  </a:cubicBezTo>
                  <a:cubicBezTo>
                    <a:pt x="214" y="7241"/>
                    <a:pt x="269" y="7213"/>
                    <a:pt x="286" y="7149"/>
                  </a:cubicBezTo>
                  <a:cubicBezTo>
                    <a:pt x="857" y="5039"/>
                    <a:pt x="1078" y="1067"/>
                    <a:pt x="3677" y="396"/>
                  </a:cubicBezTo>
                  <a:cubicBezTo>
                    <a:pt x="3869" y="347"/>
                    <a:pt x="3835" y="10"/>
                    <a:pt x="3636" y="2"/>
                  </a:cubicBezTo>
                  <a:cubicBezTo>
                    <a:pt x="3610" y="1"/>
                    <a:pt x="3584" y="1"/>
                    <a:pt x="3559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7" name="Google Shape;1686;p44"/>
            <p:cNvSpPr/>
            <p:nvPr/>
          </p:nvSpPr>
          <p:spPr>
            <a:xfrm>
              <a:off x="11205579" y="2041259"/>
              <a:ext cx="26447" cy="19711"/>
            </a:xfrm>
            <a:custGeom>
              <a:avLst/>
              <a:gdLst/>
              <a:ahLst/>
              <a:cxnLst/>
              <a:rect l="l" t="t" r="r" b="b"/>
              <a:pathLst>
                <a:path w="1221" h="910" extrusionOk="0">
                  <a:moveTo>
                    <a:pt x="310" y="1"/>
                  </a:moveTo>
                  <a:cubicBezTo>
                    <a:pt x="153" y="1"/>
                    <a:pt x="0" y="211"/>
                    <a:pt x="130" y="354"/>
                  </a:cubicBezTo>
                  <a:cubicBezTo>
                    <a:pt x="275" y="514"/>
                    <a:pt x="423" y="684"/>
                    <a:pt x="604" y="803"/>
                  </a:cubicBezTo>
                  <a:cubicBezTo>
                    <a:pt x="690" y="859"/>
                    <a:pt x="820" y="910"/>
                    <a:pt x="939" y="910"/>
                  </a:cubicBezTo>
                  <a:cubicBezTo>
                    <a:pt x="1026" y="910"/>
                    <a:pt x="1108" y="883"/>
                    <a:pt x="1163" y="812"/>
                  </a:cubicBezTo>
                  <a:cubicBezTo>
                    <a:pt x="1220" y="732"/>
                    <a:pt x="1219" y="626"/>
                    <a:pt x="1161" y="549"/>
                  </a:cubicBezTo>
                  <a:cubicBezTo>
                    <a:pt x="1106" y="479"/>
                    <a:pt x="1005" y="461"/>
                    <a:pt x="929" y="424"/>
                  </a:cubicBezTo>
                  <a:cubicBezTo>
                    <a:pt x="739" y="332"/>
                    <a:pt x="586" y="191"/>
                    <a:pt x="430" y="49"/>
                  </a:cubicBezTo>
                  <a:cubicBezTo>
                    <a:pt x="393" y="15"/>
                    <a:pt x="352" y="1"/>
                    <a:pt x="310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8" name="Google Shape;1687;p44"/>
            <p:cNvSpPr/>
            <p:nvPr/>
          </p:nvSpPr>
          <p:spPr>
            <a:xfrm>
              <a:off x="11258776" y="2068746"/>
              <a:ext cx="6216" cy="4440"/>
            </a:xfrm>
            <a:custGeom>
              <a:avLst/>
              <a:gdLst/>
              <a:ahLst/>
              <a:cxnLst/>
              <a:rect l="l" t="t" r="r" b="b"/>
              <a:pathLst>
                <a:path w="287" h="205" extrusionOk="0">
                  <a:moveTo>
                    <a:pt x="132" y="0"/>
                  </a:moveTo>
                  <a:cubicBezTo>
                    <a:pt x="1" y="0"/>
                    <a:pt x="25" y="205"/>
                    <a:pt x="155" y="205"/>
                  </a:cubicBezTo>
                  <a:cubicBezTo>
                    <a:pt x="287" y="205"/>
                    <a:pt x="263" y="0"/>
                    <a:pt x="132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89" name="Google Shape;1858;p44"/>
          <p:cNvGrpSpPr/>
          <p:nvPr/>
        </p:nvGrpSpPr>
        <p:grpSpPr>
          <a:xfrm>
            <a:off x="7000892" y="357172"/>
            <a:ext cx="718716" cy="510922"/>
            <a:chOff x="12142504" y="2567467"/>
            <a:chExt cx="721603" cy="512974"/>
          </a:xfrm>
        </p:grpSpPr>
        <p:sp>
          <p:nvSpPr>
            <p:cNvPr id="290" name="Google Shape;1859;p44"/>
            <p:cNvSpPr/>
            <p:nvPr/>
          </p:nvSpPr>
          <p:spPr>
            <a:xfrm>
              <a:off x="12142504" y="2567467"/>
              <a:ext cx="721603" cy="512974"/>
            </a:xfrm>
            <a:custGeom>
              <a:avLst/>
              <a:gdLst/>
              <a:ahLst/>
              <a:cxnLst/>
              <a:rect l="l" t="t" r="r" b="b"/>
              <a:pathLst>
                <a:path w="33315" h="23683" extrusionOk="0">
                  <a:moveTo>
                    <a:pt x="16826" y="1247"/>
                  </a:moveTo>
                  <a:cubicBezTo>
                    <a:pt x="18779" y="1247"/>
                    <a:pt x="20748" y="1568"/>
                    <a:pt x="22611" y="2186"/>
                  </a:cubicBezTo>
                  <a:cubicBezTo>
                    <a:pt x="25024" y="2988"/>
                    <a:pt x="33315" y="7444"/>
                    <a:pt x="28545" y="10718"/>
                  </a:cubicBezTo>
                  <a:cubicBezTo>
                    <a:pt x="26690" y="11991"/>
                    <a:pt x="24357" y="12544"/>
                    <a:pt x="22649" y="14008"/>
                  </a:cubicBezTo>
                  <a:lnTo>
                    <a:pt x="22649" y="14008"/>
                  </a:lnTo>
                  <a:cubicBezTo>
                    <a:pt x="22589" y="13947"/>
                    <a:pt x="22509" y="13908"/>
                    <a:pt x="22414" y="13908"/>
                  </a:cubicBezTo>
                  <a:cubicBezTo>
                    <a:pt x="22373" y="13908"/>
                    <a:pt x="22329" y="13915"/>
                    <a:pt x="22283" y="13932"/>
                  </a:cubicBezTo>
                  <a:cubicBezTo>
                    <a:pt x="19843" y="14798"/>
                    <a:pt x="19294" y="15820"/>
                    <a:pt x="18149" y="18078"/>
                  </a:cubicBezTo>
                  <a:cubicBezTo>
                    <a:pt x="16599" y="21136"/>
                    <a:pt x="14020" y="22515"/>
                    <a:pt x="10794" y="22515"/>
                  </a:cubicBezTo>
                  <a:cubicBezTo>
                    <a:pt x="10346" y="22515"/>
                    <a:pt x="9886" y="22488"/>
                    <a:pt x="9414" y="22436"/>
                  </a:cubicBezTo>
                  <a:cubicBezTo>
                    <a:pt x="6176" y="22077"/>
                    <a:pt x="3225" y="20302"/>
                    <a:pt x="2335" y="17024"/>
                  </a:cubicBezTo>
                  <a:cubicBezTo>
                    <a:pt x="1433" y="13704"/>
                    <a:pt x="2767" y="9962"/>
                    <a:pt x="4640" y="7231"/>
                  </a:cubicBezTo>
                  <a:cubicBezTo>
                    <a:pt x="7452" y="3131"/>
                    <a:pt x="12093" y="1247"/>
                    <a:pt x="16826" y="1247"/>
                  </a:cubicBezTo>
                  <a:close/>
                  <a:moveTo>
                    <a:pt x="16767" y="1"/>
                  </a:moveTo>
                  <a:cubicBezTo>
                    <a:pt x="16227" y="1"/>
                    <a:pt x="15700" y="24"/>
                    <a:pt x="15196" y="68"/>
                  </a:cubicBezTo>
                  <a:cubicBezTo>
                    <a:pt x="9174" y="595"/>
                    <a:pt x="4091" y="4271"/>
                    <a:pt x="1875" y="9916"/>
                  </a:cubicBezTo>
                  <a:cubicBezTo>
                    <a:pt x="1" y="14692"/>
                    <a:pt x="793" y="20576"/>
                    <a:pt x="5982" y="22762"/>
                  </a:cubicBezTo>
                  <a:cubicBezTo>
                    <a:pt x="7411" y="23363"/>
                    <a:pt x="8995" y="23683"/>
                    <a:pt x="10573" y="23683"/>
                  </a:cubicBezTo>
                  <a:cubicBezTo>
                    <a:pt x="12098" y="23683"/>
                    <a:pt x="13618" y="23384"/>
                    <a:pt x="14988" y="22752"/>
                  </a:cubicBezTo>
                  <a:cubicBezTo>
                    <a:pt x="18599" y="21086"/>
                    <a:pt x="18558" y="16638"/>
                    <a:pt x="21843" y="14946"/>
                  </a:cubicBezTo>
                  <a:lnTo>
                    <a:pt x="21843" y="14946"/>
                  </a:lnTo>
                  <a:cubicBezTo>
                    <a:pt x="21861" y="14988"/>
                    <a:pt x="21897" y="15021"/>
                    <a:pt x="21942" y="15021"/>
                  </a:cubicBezTo>
                  <a:cubicBezTo>
                    <a:pt x="21957" y="15021"/>
                    <a:pt x="21973" y="15017"/>
                    <a:pt x="21989" y="15009"/>
                  </a:cubicBezTo>
                  <a:lnTo>
                    <a:pt x="21990" y="15010"/>
                  </a:lnTo>
                  <a:cubicBezTo>
                    <a:pt x="23555" y="14185"/>
                    <a:pt x="25035" y="13249"/>
                    <a:pt x="26640" y="12492"/>
                  </a:cubicBezTo>
                  <a:cubicBezTo>
                    <a:pt x="27593" y="12042"/>
                    <a:pt x="28640" y="11673"/>
                    <a:pt x="29456" y="10988"/>
                  </a:cubicBezTo>
                  <a:cubicBezTo>
                    <a:pt x="31030" y="9670"/>
                    <a:pt x="30824" y="7621"/>
                    <a:pt x="29868" y="5955"/>
                  </a:cubicBezTo>
                  <a:cubicBezTo>
                    <a:pt x="27460" y="1762"/>
                    <a:pt x="21541" y="1"/>
                    <a:pt x="16767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1" name="Google Shape;1860;p44"/>
            <p:cNvSpPr/>
            <p:nvPr/>
          </p:nvSpPr>
          <p:spPr>
            <a:xfrm>
              <a:off x="12565849" y="2716401"/>
              <a:ext cx="151382" cy="92488"/>
            </a:xfrm>
            <a:custGeom>
              <a:avLst/>
              <a:gdLst/>
              <a:ahLst/>
              <a:cxnLst/>
              <a:rect l="l" t="t" r="r" b="b"/>
              <a:pathLst>
                <a:path w="6989" h="4270" extrusionOk="0">
                  <a:moveTo>
                    <a:pt x="4895" y="951"/>
                  </a:moveTo>
                  <a:cubicBezTo>
                    <a:pt x="5068" y="951"/>
                    <a:pt x="5213" y="1023"/>
                    <a:pt x="5534" y="1215"/>
                  </a:cubicBezTo>
                  <a:cubicBezTo>
                    <a:pt x="6210" y="1400"/>
                    <a:pt x="6306" y="1833"/>
                    <a:pt x="5822" y="2515"/>
                  </a:cubicBezTo>
                  <a:cubicBezTo>
                    <a:pt x="5759" y="2553"/>
                    <a:pt x="5698" y="2596"/>
                    <a:pt x="5641" y="2642"/>
                  </a:cubicBezTo>
                  <a:lnTo>
                    <a:pt x="5641" y="2642"/>
                  </a:lnTo>
                  <a:cubicBezTo>
                    <a:pt x="5618" y="2624"/>
                    <a:pt x="5590" y="2614"/>
                    <a:pt x="5561" y="2614"/>
                  </a:cubicBezTo>
                  <a:cubicBezTo>
                    <a:pt x="5524" y="2614"/>
                    <a:pt x="5485" y="2631"/>
                    <a:pt x="5452" y="2668"/>
                  </a:cubicBezTo>
                  <a:cubicBezTo>
                    <a:pt x="5002" y="3178"/>
                    <a:pt x="3642" y="3632"/>
                    <a:pt x="3031" y="3660"/>
                  </a:cubicBezTo>
                  <a:cubicBezTo>
                    <a:pt x="2994" y="3662"/>
                    <a:pt x="2953" y="3663"/>
                    <a:pt x="2910" y="3663"/>
                  </a:cubicBezTo>
                  <a:cubicBezTo>
                    <a:pt x="2517" y="3663"/>
                    <a:pt x="1898" y="3583"/>
                    <a:pt x="1678" y="3258"/>
                  </a:cubicBezTo>
                  <a:cubicBezTo>
                    <a:pt x="1183" y="2529"/>
                    <a:pt x="2014" y="2000"/>
                    <a:pt x="2479" y="1724"/>
                  </a:cubicBezTo>
                  <a:cubicBezTo>
                    <a:pt x="3054" y="1382"/>
                    <a:pt x="3742" y="1208"/>
                    <a:pt x="4387" y="1049"/>
                  </a:cubicBezTo>
                  <a:cubicBezTo>
                    <a:pt x="4626" y="990"/>
                    <a:pt x="4768" y="951"/>
                    <a:pt x="4895" y="951"/>
                  </a:cubicBezTo>
                  <a:close/>
                  <a:moveTo>
                    <a:pt x="4414" y="0"/>
                  </a:moveTo>
                  <a:cubicBezTo>
                    <a:pt x="3389" y="0"/>
                    <a:pt x="2279" y="427"/>
                    <a:pt x="1622" y="993"/>
                  </a:cubicBezTo>
                  <a:cubicBezTo>
                    <a:pt x="644" y="1833"/>
                    <a:pt x="0" y="3327"/>
                    <a:pt x="1486" y="4043"/>
                  </a:cubicBezTo>
                  <a:cubicBezTo>
                    <a:pt x="1822" y="4205"/>
                    <a:pt x="2198" y="4270"/>
                    <a:pt x="2580" y="4270"/>
                  </a:cubicBezTo>
                  <a:cubicBezTo>
                    <a:pt x="3029" y="4270"/>
                    <a:pt x="3486" y="4179"/>
                    <a:pt x="3893" y="4052"/>
                  </a:cubicBezTo>
                  <a:cubicBezTo>
                    <a:pt x="4395" y="3894"/>
                    <a:pt x="5053" y="3674"/>
                    <a:pt x="5432" y="3260"/>
                  </a:cubicBezTo>
                  <a:lnTo>
                    <a:pt x="5432" y="3260"/>
                  </a:lnTo>
                  <a:cubicBezTo>
                    <a:pt x="5465" y="3283"/>
                    <a:pt x="5503" y="3297"/>
                    <a:pt x="5546" y="3297"/>
                  </a:cubicBezTo>
                  <a:cubicBezTo>
                    <a:pt x="5555" y="3297"/>
                    <a:pt x="5565" y="3296"/>
                    <a:pt x="5575" y="3295"/>
                  </a:cubicBezTo>
                  <a:cubicBezTo>
                    <a:pt x="6866" y="3105"/>
                    <a:pt x="6988" y="1514"/>
                    <a:pt x="6209" y="676"/>
                  </a:cubicBezTo>
                  <a:cubicBezTo>
                    <a:pt x="5762" y="196"/>
                    <a:pt x="5108" y="0"/>
                    <a:pt x="4414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2" name="Google Shape;1861;p44"/>
            <p:cNvSpPr/>
            <p:nvPr/>
          </p:nvSpPr>
          <p:spPr>
            <a:xfrm>
              <a:off x="12252732" y="2893883"/>
              <a:ext cx="113217" cy="91578"/>
            </a:xfrm>
            <a:custGeom>
              <a:avLst/>
              <a:gdLst/>
              <a:ahLst/>
              <a:cxnLst/>
              <a:rect l="l" t="t" r="r" b="b"/>
              <a:pathLst>
                <a:path w="5227" h="4228" extrusionOk="0">
                  <a:moveTo>
                    <a:pt x="1361" y="1"/>
                  </a:moveTo>
                  <a:cubicBezTo>
                    <a:pt x="1347" y="1"/>
                    <a:pt x="1331" y="3"/>
                    <a:pt x="1315" y="9"/>
                  </a:cubicBezTo>
                  <a:lnTo>
                    <a:pt x="1314" y="9"/>
                  </a:lnTo>
                  <a:cubicBezTo>
                    <a:pt x="886" y="163"/>
                    <a:pt x="620" y="292"/>
                    <a:pt x="400" y="710"/>
                  </a:cubicBezTo>
                  <a:cubicBezTo>
                    <a:pt x="225" y="1044"/>
                    <a:pt x="0" y="1569"/>
                    <a:pt x="17" y="1954"/>
                  </a:cubicBezTo>
                  <a:cubicBezTo>
                    <a:pt x="30" y="2291"/>
                    <a:pt x="241" y="2498"/>
                    <a:pt x="505" y="2677"/>
                  </a:cubicBezTo>
                  <a:cubicBezTo>
                    <a:pt x="836" y="2900"/>
                    <a:pt x="986" y="2946"/>
                    <a:pt x="1214" y="3301"/>
                  </a:cubicBezTo>
                  <a:cubicBezTo>
                    <a:pt x="1311" y="3449"/>
                    <a:pt x="1385" y="3607"/>
                    <a:pt x="1507" y="3739"/>
                  </a:cubicBezTo>
                  <a:cubicBezTo>
                    <a:pt x="1826" y="4084"/>
                    <a:pt x="2189" y="4228"/>
                    <a:pt x="2548" y="4228"/>
                  </a:cubicBezTo>
                  <a:cubicBezTo>
                    <a:pt x="3918" y="4228"/>
                    <a:pt x="5226" y="2128"/>
                    <a:pt x="3791" y="1174"/>
                  </a:cubicBezTo>
                  <a:cubicBezTo>
                    <a:pt x="3734" y="1136"/>
                    <a:pt x="3675" y="1119"/>
                    <a:pt x="3619" y="1119"/>
                  </a:cubicBezTo>
                  <a:cubicBezTo>
                    <a:pt x="3378" y="1119"/>
                    <a:pt x="3186" y="1426"/>
                    <a:pt x="3313" y="1660"/>
                  </a:cubicBezTo>
                  <a:cubicBezTo>
                    <a:pt x="3636" y="2250"/>
                    <a:pt x="3566" y="3147"/>
                    <a:pt x="2790" y="3409"/>
                  </a:cubicBezTo>
                  <a:cubicBezTo>
                    <a:pt x="2684" y="3445"/>
                    <a:pt x="2590" y="3461"/>
                    <a:pt x="2505" y="3461"/>
                  </a:cubicBezTo>
                  <a:cubicBezTo>
                    <a:pt x="1969" y="3461"/>
                    <a:pt x="1790" y="2831"/>
                    <a:pt x="1411" y="2478"/>
                  </a:cubicBezTo>
                  <a:cubicBezTo>
                    <a:pt x="1315" y="2390"/>
                    <a:pt x="1205" y="2334"/>
                    <a:pt x="1106" y="2254"/>
                  </a:cubicBezTo>
                  <a:cubicBezTo>
                    <a:pt x="1034" y="2219"/>
                    <a:pt x="960" y="2185"/>
                    <a:pt x="886" y="2153"/>
                  </a:cubicBezTo>
                  <a:lnTo>
                    <a:pt x="705" y="1439"/>
                  </a:lnTo>
                  <a:cubicBezTo>
                    <a:pt x="705" y="970"/>
                    <a:pt x="1090" y="497"/>
                    <a:pt x="1436" y="230"/>
                  </a:cubicBezTo>
                  <a:cubicBezTo>
                    <a:pt x="1535" y="152"/>
                    <a:pt x="1472" y="1"/>
                    <a:pt x="1361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3" name="Google Shape;1862;p44"/>
            <p:cNvSpPr/>
            <p:nvPr/>
          </p:nvSpPr>
          <p:spPr>
            <a:xfrm>
              <a:off x="12265988" y="2884786"/>
              <a:ext cx="96105" cy="55471"/>
            </a:xfrm>
            <a:custGeom>
              <a:avLst/>
              <a:gdLst/>
              <a:ahLst/>
              <a:cxnLst/>
              <a:rect l="l" t="t" r="r" b="b"/>
              <a:pathLst>
                <a:path w="4437" h="2561" extrusionOk="0">
                  <a:moveTo>
                    <a:pt x="2970" y="0"/>
                  </a:moveTo>
                  <a:cubicBezTo>
                    <a:pt x="2783" y="0"/>
                    <a:pt x="2598" y="10"/>
                    <a:pt x="2430" y="10"/>
                  </a:cubicBezTo>
                  <a:cubicBezTo>
                    <a:pt x="2418" y="10"/>
                    <a:pt x="2405" y="10"/>
                    <a:pt x="2393" y="10"/>
                  </a:cubicBezTo>
                  <a:cubicBezTo>
                    <a:pt x="2328" y="9"/>
                    <a:pt x="2264" y="9"/>
                    <a:pt x="2199" y="9"/>
                  </a:cubicBezTo>
                  <a:cubicBezTo>
                    <a:pt x="1466" y="9"/>
                    <a:pt x="724" y="61"/>
                    <a:pt x="87" y="461"/>
                  </a:cubicBezTo>
                  <a:cubicBezTo>
                    <a:pt x="0" y="515"/>
                    <a:pt x="52" y="658"/>
                    <a:pt x="141" y="658"/>
                  </a:cubicBezTo>
                  <a:cubicBezTo>
                    <a:pt x="154" y="658"/>
                    <a:pt x="167" y="655"/>
                    <a:pt x="180" y="649"/>
                  </a:cubicBezTo>
                  <a:lnTo>
                    <a:pt x="180" y="648"/>
                  </a:lnTo>
                  <a:cubicBezTo>
                    <a:pt x="586" y="465"/>
                    <a:pt x="1014" y="429"/>
                    <a:pt x="1448" y="429"/>
                  </a:cubicBezTo>
                  <a:cubicBezTo>
                    <a:pt x="1635" y="429"/>
                    <a:pt x="1823" y="436"/>
                    <a:pt x="2011" y="440"/>
                  </a:cubicBezTo>
                  <a:cubicBezTo>
                    <a:pt x="2026" y="441"/>
                    <a:pt x="2042" y="441"/>
                    <a:pt x="2059" y="441"/>
                  </a:cubicBezTo>
                  <a:cubicBezTo>
                    <a:pt x="2246" y="441"/>
                    <a:pt x="2517" y="419"/>
                    <a:pt x="2788" y="419"/>
                  </a:cubicBezTo>
                  <a:cubicBezTo>
                    <a:pt x="3136" y="419"/>
                    <a:pt x="3484" y="455"/>
                    <a:pt x="3657" y="618"/>
                  </a:cubicBezTo>
                  <a:cubicBezTo>
                    <a:pt x="3935" y="879"/>
                    <a:pt x="3685" y="1304"/>
                    <a:pt x="3460" y="1512"/>
                  </a:cubicBezTo>
                  <a:cubicBezTo>
                    <a:pt x="3191" y="1757"/>
                    <a:pt x="2774" y="1758"/>
                    <a:pt x="2601" y="2095"/>
                  </a:cubicBezTo>
                  <a:cubicBezTo>
                    <a:pt x="2543" y="2211"/>
                    <a:pt x="2601" y="2340"/>
                    <a:pt x="2686" y="2421"/>
                  </a:cubicBezTo>
                  <a:cubicBezTo>
                    <a:pt x="2788" y="2519"/>
                    <a:pt x="2904" y="2560"/>
                    <a:pt x="3026" y="2560"/>
                  </a:cubicBezTo>
                  <a:cubicBezTo>
                    <a:pt x="3434" y="2560"/>
                    <a:pt x="3900" y="2095"/>
                    <a:pt x="4080" y="1804"/>
                  </a:cubicBezTo>
                  <a:cubicBezTo>
                    <a:pt x="4329" y="1401"/>
                    <a:pt x="4437" y="840"/>
                    <a:pt x="4142" y="429"/>
                  </a:cubicBezTo>
                  <a:cubicBezTo>
                    <a:pt x="3874" y="56"/>
                    <a:pt x="3416" y="0"/>
                    <a:pt x="2970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4" name="Google Shape;1863;p44"/>
            <p:cNvSpPr/>
            <p:nvPr/>
          </p:nvSpPr>
          <p:spPr>
            <a:xfrm>
              <a:off x="12257454" y="2733383"/>
              <a:ext cx="92033" cy="95716"/>
            </a:xfrm>
            <a:custGeom>
              <a:avLst/>
              <a:gdLst/>
              <a:ahLst/>
              <a:cxnLst/>
              <a:rect l="l" t="t" r="r" b="b"/>
              <a:pathLst>
                <a:path w="4249" h="4419" extrusionOk="0">
                  <a:moveTo>
                    <a:pt x="2371" y="380"/>
                  </a:moveTo>
                  <a:cubicBezTo>
                    <a:pt x="2574" y="380"/>
                    <a:pt x="2789" y="477"/>
                    <a:pt x="3012" y="718"/>
                  </a:cubicBezTo>
                  <a:cubicBezTo>
                    <a:pt x="3146" y="864"/>
                    <a:pt x="3235" y="1014"/>
                    <a:pt x="3344" y="1171"/>
                  </a:cubicBezTo>
                  <a:cubicBezTo>
                    <a:pt x="3534" y="1446"/>
                    <a:pt x="3572" y="1383"/>
                    <a:pt x="3413" y="1725"/>
                  </a:cubicBezTo>
                  <a:cubicBezTo>
                    <a:pt x="3227" y="2124"/>
                    <a:pt x="2580" y="2285"/>
                    <a:pt x="2208" y="2552"/>
                  </a:cubicBezTo>
                  <a:cubicBezTo>
                    <a:pt x="1780" y="2859"/>
                    <a:pt x="1411" y="3215"/>
                    <a:pt x="1075" y="3612"/>
                  </a:cubicBezTo>
                  <a:lnTo>
                    <a:pt x="1075" y="3612"/>
                  </a:lnTo>
                  <a:cubicBezTo>
                    <a:pt x="732" y="3275"/>
                    <a:pt x="793" y="2687"/>
                    <a:pt x="906" y="2225"/>
                  </a:cubicBezTo>
                  <a:cubicBezTo>
                    <a:pt x="1085" y="1498"/>
                    <a:pt x="1479" y="1139"/>
                    <a:pt x="2061" y="685"/>
                  </a:cubicBezTo>
                  <a:cubicBezTo>
                    <a:pt x="2160" y="606"/>
                    <a:pt x="2185" y="505"/>
                    <a:pt x="2162" y="414"/>
                  </a:cubicBezTo>
                  <a:lnTo>
                    <a:pt x="2162" y="414"/>
                  </a:lnTo>
                  <a:cubicBezTo>
                    <a:pt x="2230" y="392"/>
                    <a:pt x="2300" y="380"/>
                    <a:pt x="2371" y="380"/>
                  </a:cubicBezTo>
                  <a:close/>
                  <a:moveTo>
                    <a:pt x="2360" y="1"/>
                  </a:moveTo>
                  <a:cubicBezTo>
                    <a:pt x="2344" y="1"/>
                    <a:pt x="2328" y="1"/>
                    <a:pt x="2312" y="2"/>
                  </a:cubicBezTo>
                  <a:cubicBezTo>
                    <a:pt x="2110" y="14"/>
                    <a:pt x="1928" y="95"/>
                    <a:pt x="1764" y="218"/>
                  </a:cubicBezTo>
                  <a:lnTo>
                    <a:pt x="1764" y="218"/>
                  </a:lnTo>
                  <a:cubicBezTo>
                    <a:pt x="802" y="512"/>
                    <a:pt x="352" y="1176"/>
                    <a:pt x="163" y="2150"/>
                  </a:cubicBezTo>
                  <a:cubicBezTo>
                    <a:pt x="1" y="2982"/>
                    <a:pt x="89" y="4008"/>
                    <a:pt x="968" y="4379"/>
                  </a:cubicBezTo>
                  <a:cubicBezTo>
                    <a:pt x="1030" y="4406"/>
                    <a:pt x="1090" y="4419"/>
                    <a:pt x="1145" y="4419"/>
                  </a:cubicBezTo>
                  <a:cubicBezTo>
                    <a:pt x="1260" y="4419"/>
                    <a:pt x="1359" y="4362"/>
                    <a:pt x="1445" y="4250"/>
                  </a:cubicBezTo>
                  <a:cubicBezTo>
                    <a:pt x="1810" y="3769"/>
                    <a:pt x="2232" y="3309"/>
                    <a:pt x="2715" y="2941"/>
                  </a:cubicBezTo>
                  <a:cubicBezTo>
                    <a:pt x="3042" y="2691"/>
                    <a:pt x="3530" y="2533"/>
                    <a:pt x="3808" y="2220"/>
                  </a:cubicBezTo>
                  <a:cubicBezTo>
                    <a:pt x="4248" y="1725"/>
                    <a:pt x="3880" y="1364"/>
                    <a:pt x="3567" y="932"/>
                  </a:cubicBezTo>
                  <a:cubicBezTo>
                    <a:pt x="3294" y="555"/>
                    <a:pt x="2898" y="1"/>
                    <a:pt x="2360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5" name="Google Shape;1864;p44"/>
            <p:cNvSpPr/>
            <p:nvPr/>
          </p:nvSpPr>
          <p:spPr>
            <a:xfrm>
              <a:off x="12363003" y="2697969"/>
              <a:ext cx="37320" cy="30497"/>
            </a:xfrm>
            <a:custGeom>
              <a:avLst/>
              <a:gdLst/>
              <a:ahLst/>
              <a:cxnLst/>
              <a:rect l="l" t="t" r="r" b="b"/>
              <a:pathLst>
                <a:path w="1723" h="1408" extrusionOk="0">
                  <a:moveTo>
                    <a:pt x="544" y="833"/>
                  </a:moveTo>
                  <a:cubicBezTo>
                    <a:pt x="545" y="834"/>
                    <a:pt x="546" y="835"/>
                    <a:pt x="547" y="836"/>
                  </a:cubicBezTo>
                  <a:lnTo>
                    <a:pt x="547" y="836"/>
                  </a:lnTo>
                  <a:cubicBezTo>
                    <a:pt x="544" y="837"/>
                    <a:pt x="541" y="838"/>
                    <a:pt x="538" y="840"/>
                  </a:cubicBezTo>
                  <a:cubicBezTo>
                    <a:pt x="543" y="838"/>
                    <a:pt x="544" y="835"/>
                    <a:pt x="544" y="833"/>
                  </a:cubicBezTo>
                  <a:close/>
                  <a:moveTo>
                    <a:pt x="1137" y="1"/>
                  </a:moveTo>
                  <a:cubicBezTo>
                    <a:pt x="920" y="1"/>
                    <a:pt x="692" y="126"/>
                    <a:pt x="467" y="162"/>
                  </a:cubicBezTo>
                  <a:cubicBezTo>
                    <a:pt x="325" y="183"/>
                    <a:pt x="304" y="416"/>
                    <a:pt x="462" y="427"/>
                  </a:cubicBezTo>
                  <a:cubicBezTo>
                    <a:pt x="481" y="428"/>
                    <a:pt x="500" y="429"/>
                    <a:pt x="518" y="429"/>
                  </a:cubicBezTo>
                  <a:cubicBezTo>
                    <a:pt x="663" y="429"/>
                    <a:pt x="806" y="391"/>
                    <a:pt x="949" y="391"/>
                  </a:cubicBezTo>
                  <a:cubicBezTo>
                    <a:pt x="968" y="391"/>
                    <a:pt x="986" y="391"/>
                    <a:pt x="1005" y="393"/>
                  </a:cubicBezTo>
                  <a:cubicBezTo>
                    <a:pt x="1168" y="406"/>
                    <a:pt x="1162" y="467"/>
                    <a:pt x="1071" y="561"/>
                  </a:cubicBezTo>
                  <a:cubicBezTo>
                    <a:pt x="981" y="656"/>
                    <a:pt x="856" y="733"/>
                    <a:pt x="737" y="785"/>
                  </a:cubicBezTo>
                  <a:cubicBezTo>
                    <a:pt x="678" y="811"/>
                    <a:pt x="615" y="815"/>
                    <a:pt x="557" y="833"/>
                  </a:cubicBezTo>
                  <a:lnTo>
                    <a:pt x="557" y="833"/>
                  </a:lnTo>
                  <a:cubicBezTo>
                    <a:pt x="545" y="813"/>
                    <a:pt x="521" y="783"/>
                    <a:pt x="519" y="783"/>
                  </a:cubicBezTo>
                  <a:lnTo>
                    <a:pt x="519" y="783"/>
                  </a:lnTo>
                  <a:cubicBezTo>
                    <a:pt x="519" y="783"/>
                    <a:pt x="519" y="783"/>
                    <a:pt x="519" y="784"/>
                  </a:cubicBezTo>
                  <a:cubicBezTo>
                    <a:pt x="485" y="709"/>
                    <a:pt x="423" y="678"/>
                    <a:pt x="358" y="678"/>
                  </a:cubicBezTo>
                  <a:cubicBezTo>
                    <a:pt x="260" y="678"/>
                    <a:pt x="154" y="748"/>
                    <a:pt x="121" y="842"/>
                  </a:cubicBezTo>
                  <a:cubicBezTo>
                    <a:pt x="1" y="1178"/>
                    <a:pt x="255" y="1408"/>
                    <a:pt x="562" y="1408"/>
                  </a:cubicBezTo>
                  <a:cubicBezTo>
                    <a:pt x="589" y="1408"/>
                    <a:pt x="616" y="1406"/>
                    <a:pt x="643" y="1402"/>
                  </a:cubicBezTo>
                  <a:cubicBezTo>
                    <a:pt x="952" y="1361"/>
                    <a:pt x="1254" y="1158"/>
                    <a:pt x="1460" y="934"/>
                  </a:cubicBezTo>
                  <a:cubicBezTo>
                    <a:pt x="1681" y="697"/>
                    <a:pt x="1722" y="390"/>
                    <a:pt x="1480" y="147"/>
                  </a:cubicBezTo>
                  <a:cubicBezTo>
                    <a:pt x="1370" y="38"/>
                    <a:pt x="1255" y="1"/>
                    <a:pt x="1137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6" name="Google Shape;1865;p44"/>
            <p:cNvSpPr/>
            <p:nvPr/>
          </p:nvSpPr>
          <p:spPr>
            <a:xfrm>
              <a:off x="12470285" y="2626621"/>
              <a:ext cx="122877" cy="83131"/>
            </a:xfrm>
            <a:custGeom>
              <a:avLst/>
              <a:gdLst/>
              <a:ahLst/>
              <a:cxnLst/>
              <a:rect l="l" t="t" r="r" b="b"/>
              <a:pathLst>
                <a:path w="5673" h="3838" extrusionOk="0">
                  <a:moveTo>
                    <a:pt x="2737" y="690"/>
                  </a:moveTo>
                  <a:lnTo>
                    <a:pt x="2737" y="690"/>
                  </a:lnTo>
                  <a:cubicBezTo>
                    <a:pt x="2793" y="763"/>
                    <a:pt x="2878" y="817"/>
                    <a:pt x="2993" y="832"/>
                  </a:cubicBezTo>
                  <a:cubicBezTo>
                    <a:pt x="3470" y="899"/>
                    <a:pt x="3922" y="893"/>
                    <a:pt x="4309" y="1255"/>
                  </a:cubicBezTo>
                  <a:cubicBezTo>
                    <a:pt x="4570" y="1499"/>
                    <a:pt x="4957" y="2225"/>
                    <a:pt x="4760" y="2614"/>
                  </a:cubicBezTo>
                  <a:cubicBezTo>
                    <a:pt x="4524" y="3078"/>
                    <a:pt x="3177" y="2886"/>
                    <a:pt x="2683" y="3008"/>
                  </a:cubicBezTo>
                  <a:cubicBezTo>
                    <a:pt x="2323" y="3097"/>
                    <a:pt x="1994" y="3257"/>
                    <a:pt x="1635" y="3257"/>
                  </a:cubicBezTo>
                  <a:cubicBezTo>
                    <a:pt x="1497" y="3257"/>
                    <a:pt x="1355" y="3233"/>
                    <a:pt x="1205" y="3173"/>
                  </a:cubicBezTo>
                  <a:cubicBezTo>
                    <a:pt x="645" y="2950"/>
                    <a:pt x="514" y="2480"/>
                    <a:pt x="794" y="1999"/>
                  </a:cubicBezTo>
                  <a:cubicBezTo>
                    <a:pt x="1117" y="1446"/>
                    <a:pt x="1843" y="753"/>
                    <a:pt x="2528" y="753"/>
                  </a:cubicBezTo>
                  <a:cubicBezTo>
                    <a:pt x="2548" y="753"/>
                    <a:pt x="2569" y="754"/>
                    <a:pt x="2589" y="755"/>
                  </a:cubicBezTo>
                  <a:cubicBezTo>
                    <a:pt x="2593" y="756"/>
                    <a:pt x="2597" y="756"/>
                    <a:pt x="2601" y="756"/>
                  </a:cubicBezTo>
                  <a:cubicBezTo>
                    <a:pt x="2663" y="756"/>
                    <a:pt x="2708" y="729"/>
                    <a:pt x="2737" y="690"/>
                  </a:cubicBezTo>
                  <a:close/>
                  <a:moveTo>
                    <a:pt x="3345" y="1"/>
                  </a:moveTo>
                  <a:cubicBezTo>
                    <a:pt x="3235" y="1"/>
                    <a:pt x="3124" y="8"/>
                    <a:pt x="3011" y="22"/>
                  </a:cubicBezTo>
                  <a:cubicBezTo>
                    <a:pt x="2788" y="49"/>
                    <a:pt x="2667" y="228"/>
                    <a:pt x="2656" y="411"/>
                  </a:cubicBezTo>
                  <a:lnTo>
                    <a:pt x="2656" y="411"/>
                  </a:lnTo>
                  <a:cubicBezTo>
                    <a:pt x="2643" y="407"/>
                    <a:pt x="2630" y="404"/>
                    <a:pt x="2615" y="403"/>
                  </a:cubicBezTo>
                  <a:cubicBezTo>
                    <a:pt x="2579" y="400"/>
                    <a:pt x="2543" y="399"/>
                    <a:pt x="2506" y="399"/>
                  </a:cubicBezTo>
                  <a:cubicBezTo>
                    <a:pt x="1591" y="399"/>
                    <a:pt x="450" y="1353"/>
                    <a:pt x="176" y="2178"/>
                  </a:cubicBezTo>
                  <a:cubicBezTo>
                    <a:pt x="1" y="2704"/>
                    <a:pt x="207" y="3138"/>
                    <a:pt x="634" y="3474"/>
                  </a:cubicBezTo>
                  <a:cubicBezTo>
                    <a:pt x="981" y="3747"/>
                    <a:pt x="1322" y="3837"/>
                    <a:pt x="1679" y="3837"/>
                  </a:cubicBezTo>
                  <a:cubicBezTo>
                    <a:pt x="1993" y="3837"/>
                    <a:pt x="2318" y="3768"/>
                    <a:pt x="2672" y="3691"/>
                  </a:cubicBezTo>
                  <a:cubicBezTo>
                    <a:pt x="2936" y="3635"/>
                    <a:pt x="3217" y="3625"/>
                    <a:pt x="3497" y="3625"/>
                  </a:cubicBezTo>
                  <a:cubicBezTo>
                    <a:pt x="3629" y="3625"/>
                    <a:pt x="3762" y="3627"/>
                    <a:pt x="3891" y="3627"/>
                  </a:cubicBezTo>
                  <a:cubicBezTo>
                    <a:pt x="4692" y="3627"/>
                    <a:pt x="5398" y="3549"/>
                    <a:pt x="5519" y="2424"/>
                  </a:cubicBezTo>
                  <a:cubicBezTo>
                    <a:pt x="5672" y="993"/>
                    <a:pt x="4661" y="1"/>
                    <a:pt x="3345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7" name="Google Shape;1866;p44"/>
            <p:cNvSpPr/>
            <p:nvPr/>
          </p:nvSpPr>
          <p:spPr>
            <a:xfrm>
              <a:off x="12374721" y="2645032"/>
              <a:ext cx="74359" cy="54085"/>
            </a:xfrm>
            <a:custGeom>
              <a:avLst/>
              <a:gdLst/>
              <a:ahLst/>
              <a:cxnLst/>
              <a:rect l="l" t="t" r="r" b="b"/>
              <a:pathLst>
                <a:path w="3433" h="2497" extrusionOk="0">
                  <a:moveTo>
                    <a:pt x="1180" y="742"/>
                  </a:moveTo>
                  <a:lnTo>
                    <a:pt x="1180" y="742"/>
                  </a:lnTo>
                  <a:cubicBezTo>
                    <a:pt x="1194" y="757"/>
                    <a:pt x="1206" y="770"/>
                    <a:pt x="1215" y="782"/>
                  </a:cubicBezTo>
                  <a:lnTo>
                    <a:pt x="1215" y="782"/>
                  </a:lnTo>
                  <a:cubicBezTo>
                    <a:pt x="1215" y="782"/>
                    <a:pt x="1215" y="782"/>
                    <a:pt x="1214" y="782"/>
                  </a:cubicBezTo>
                  <a:lnTo>
                    <a:pt x="1214" y="782"/>
                  </a:lnTo>
                  <a:cubicBezTo>
                    <a:pt x="1204" y="768"/>
                    <a:pt x="1193" y="755"/>
                    <a:pt x="1180" y="742"/>
                  </a:cubicBezTo>
                  <a:close/>
                  <a:moveTo>
                    <a:pt x="1779" y="672"/>
                  </a:moveTo>
                  <a:cubicBezTo>
                    <a:pt x="1895" y="672"/>
                    <a:pt x="2008" y="706"/>
                    <a:pt x="2132" y="789"/>
                  </a:cubicBezTo>
                  <a:cubicBezTo>
                    <a:pt x="2555" y="1070"/>
                    <a:pt x="2713" y="1528"/>
                    <a:pt x="2275" y="1863"/>
                  </a:cubicBezTo>
                  <a:cubicBezTo>
                    <a:pt x="2108" y="1992"/>
                    <a:pt x="1854" y="2097"/>
                    <a:pt x="1617" y="2097"/>
                  </a:cubicBezTo>
                  <a:cubicBezTo>
                    <a:pt x="1456" y="2097"/>
                    <a:pt x="1303" y="2049"/>
                    <a:pt x="1190" y="1926"/>
                  </a:cubicBezTo>
                  <a:cubicBezTo>
                    <a:pt x="1065" y="1791"/>
                    <a:pt x="1028" y="1568"/>
                    <a:pt x="1076" y="1381"/>
                  </a:cubicBezTo>
                  <a:lnTo>
                    <a:pt x="1076" y="1381"/>
                  </a:lnTo>
                  <a:cubicBezTo>
                    <a:pt x="1176" y="1322"/>
                    <a:pt x="1255" y="1216"/>
                    <a:pt x="1282" y="1096"/>
                  </a:cubicBezTo>
                  <a:lnTo>
                    <a:pt x="1282" y="1096"/>
                  </a:lnTo>
                  <a:cubicBezTo>
                    <a:pt x="1307" y="1082"/>
                    <a:pt x="1334" y="1072"/>
                    <a:pt x="1364" y="1065"/>
                  </a:cubicBezTo>
                  <a:lnTo>
                    <a:pt x="1364" y="1065"/>
                  </a:lnTo>
                  <a:cubicBezTo>
                    <a:pt x="1369" y="1077"/>
                    <a:pt x="1373" y="1089"/>
                    <a:pt x="1378" y="1102"/>
                  </a:cubicBezTo>
                  <a:cubicBezTo>
                    <a:pt x="1391" y="1135"/>
                    <a:pt x="1419" y="1152"/>
                    <a:pt x="1447" y="1152"/>
                  </a:cubicBezTo>
                  <a:cubicBezTo>
                    <a:pt x="1475" y="1152"/>
                    <a:pt x="1502" y="1136"/>
                    <a:pt x="1514" y="1103"/>
                  </a:cubicBezTo>
                  <a:cubicBezTo>
                    <a:pt x="1532" y="1054"/>
                    <a:pt x="1552" y="1005"/>
                    <a:pt x="1566" y="955"/>
                  </a:cubicBezTo>
                  <a:cubicBezTo>
                    <a:pt x="1580" y="907"/>
                    <a:pt x="1544" y="841"/>
                    <a:pt x="1498" y="823"/>
                  </a:cubicBezTo>
                  <a:cubicBezTo>
                    <a:pt x="1456" y="808"/>
                    <a:pt x="1416" y="796"/>
                    <a:pt x="1377" y="789"/>
                  </a:cubicBezTo>
                  <a:lnTo>
                    <a:pt x="1377" y="789"/>
                  </a:lnTo>
                  <a:cubicBezTo>
                    <a:pt x="1417" y="766"/>
                    <a:pt x="1454" y="744"/>
                    <a:pt x="1476" y="735"/>
                  </a:cubicBezTo>
                  <a:cubicBezTo>
                    <a:pt x="1584" y="696"/>
                    <a:pt x="1682" y="672"/>
                    <a:pt x="1779" y="672"/>
                  </a:cubicBezTo>
                  <a:close/>
                  <a:moveTo>
                    <a:pt x="1690" y="0"/>
                  </a:moveTo>
                  <a:cubicBezTo>
                    <a:pt x="965" y="0"/>
                    <a:pt x="1" y="578"/>
                    <a:pt x="677" y="1315"/>
                  </a:cubicBezTo>
                  <a:cubicBezTo>
                    <a:pt x="694" y="1334"/>
                    <a:pt x="712" y="1350"/>
                    <a:pt x="731" y="1364"/>
                  </a:cubicBezTo>
                  <a:lnTo>
                    <a:pt x="731" y="1364"/>
                  </a:lnTo>
                  <a:cubicBezTo>
                    <a:pt x="686" y="1619"/>
                    <a:pt x="724" y="1902"/>
                    <a:pt x="848" y="2094"/>
                  </a:cubicBezTo>
                  <a:cubicBezTo>
                    <a:pt x="1032" y="2380"/>
                    <a:pt x="1335" y="2497"/>
                    <a:pt x="1657" y="2497"/>
                  </a:cubicBezTo>
                  <a:cubicBezTo>
                    <a:pt x="2083" y="2497"/>
                    <a:pt x="2541" y="2292"/>
                    <a:pt x="2796" y="2004"/>
                  </a:cubicBezTo>
                  <a:cubicBezTo>
                    <a:pt x="3433" y="1281"/>
                    <a:pt x="2719" y="133"/>
                    <a:pt x="1860" y="12"/>
                  </a:cubicBezTo>
                  <a:cubicBezTo>
                    <a:pt x="1806" y="4"/>
                    <a:pt x="1749" y="0"/>
                    <a:pt x="1690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18" name="Google Shape;1697;p44"/>
          <p:cNvGrpSpPr/>
          <p:nvPr/>
        </p:nvGrpSpPr>
        <p:grpSpPr>
          <a:xfrm>
            <a:off x="2428860" y="714362"/>
            <a:ext cx="182940" cy="840018"/>
            <a:chOff x="11339048" y="3450350"/>
            <a:chExt cx="182940" cy="840018"/>
          </a:xfrm>
        </p:grpSpPr>
        <p:sp>
          <p:nvSpPr>
            <p:cNvPr id="319" name="Google Shape;1698;p44"/>
            <p:cNvSpPr/>
            <p:nvPr/>
          </p:nvSpPr>
          <p:spPr>
            <a:xfrm>
              <a:off x="11359452" y="3450350"/>
              <a:ext cx="40114" cy="24757"/>
            </a:xfrm>
            <a:custGeom>
              <a:avLst/>
              <a:gdLst/>
              <a:ahLst/>
              <a:cxnLst/>
              <a:rect l="l" t="t" r="r" b="b"/>
              <a:pathLst>
                <a:path w="1852" h="1143" extrusionOk="0">
                  <a:moveTo>
                    <a:pt x="456" y="673"/>
                  </a:moveTo>
                  <a:cubicBezTo>
                    <a:pt x="459" y="673"/>
                    <a:pt x="462" y="676"/>
                    <a:pt x="465" y="682"/>
                  </a:cubicBezTo>
                  <a:lnTo>
                    <a:pt x="465" y="682"/>
                  </a:lnTo>
                  <a:cubicBezTo>
                    <a:pt x="456" y="679"/>
                    <a:pt x="451" y="677"/>
                    <a:pt x="452" y="675"/>
                  </a:cubicBezTo>
                  <a:cubicBezTo>
                    <a:pt x="454" y="674"/>
                    <a:pt x="455" y="673"/>
                    <a:pt x="456" y="673"/>
                  </a:cubicBezTo>
                  <a:close/>
                  <a:moveTo>
                    <a:pt x="967" y="395"/>
                  </a:moveTo>
                  <a:lnTo>
                    <a:pt x="967" y="395"/>
                  </a:lnTo>
                  <a:cubicBezTo>
                    <a:pt x="1062" y="467"/>
                    <a:pt x="1174" y="500"/>
                    <a:pt x="1282" y="542"/>
                  </a:cubicBezTo>
                  <a:lnTo>
                    <a:pt x="1282" y="542"/>
                  </a:lnTo>
                  <a:cubicBezTo>
                    <a:pt x="1120" y="657"/>
                    <a:pt x="894" y="714"/>
                    <a:pt x="697" y="714"/>
                  </a:cubicBezTo>
                  <a:cubicBezTo>
                    <a:pt x="646" y="714"/>
                    <a:pt x="597" y="710"/>
                    <a:pt x="551" y="702"/>
                  </a:cubicBezTo>
                  <a:cubicBezTo>
                    <a:pt x="544" y="701"/>
                    <a:pt x="535" y="699"/>
                    <a:pt x="526" y="697"/>
                  </a:cubicBezTo>
                  <a:lnTo>
                    <a:pt x="526" y="697"/>
                  </a:lnTo>
                  <a:cubicBezTo>
                    <a:pt x="621" y="642"/>
                    <a:pt x="691" y="548"/>
                    <a:pt x="793" y="492"/>
                  </a:cubicBezTo>
                  <a:cubicBezTo>
                    <a:pt x="853" y="460"/>
                    <a:pt x="911" y="430"/>
                    <a:pt x="967" y="395"/>
                  </a:cubicBezTo>
                  <a:close/>
                  <a:moveTo>
                    <a:pt x="482" y="753"/>
                  </a:moveTo>
                  <a:lnTo>
                    <a:pt x="482" y="753"/>
                  </a:lnTo>
                  <a:cubicBezTo>
                    <a:pt x="482" y="754"/>
                    <a:pt x="482" y="754"/>
                    <a:pt x="482" y="754"/>
                  </a:cubicBezTo>
                  <a:cubicBezTo>
                    <a:pt x="482" y="754"/>
                    <a:pt x="482" y="754"/>
                    <a:pt x="482" y="754"/>
                  </a:cubicBezTo>
                  <a:cubicBezTo>
                    <a:pt x="481" y="754"/>
                    <a:pt x="481" y="754"/>
                    <a:pt x="482" y="753"/>
                  </a:cubicBezTo>
                  <a:close/>
                  <a:moveTo>
                    <a:pt x="1041" y="0"/>
                  </a:moveTo>
                  <a:cubicBezTo>
                    <a:pt x="948" y="0"/>
                    <a:pt x="872" y="73"/>
                    <a:pt x="854" y="161"/>
                  </a:cubicBezTo>
                  <a:lnTo>
                    <a:pt x="854" y="161"/>
                  </a:lnTo>
                  <a:cubicBezTo>
                    <a:pt x="695" y="217"/>
                    <a:pt x="511" y="211"/>
                    <a:pt x="363" y="310"/>
                  </a:cubicBezTo>
                  <a:cubicBezTo>
                    <a:pt x="251" y="385"/>
                    <a:pt x="130" y="499"/>
                    <a:pt x="83" y="629"/>
                  </a:cubicBezTo>
                  <a:cubicBezTo>
                    <a:pt x="0" y="863"/>
                    <a:pt x="171" y="1044"/>
                    <a:pt x="385" y="1103"/>
                  </a:cubicBezTo>
                  <a:cubicBezTo>
                    <a:pt x="479" y="1129"/>
                    <a:pt x="585" y="1142"/>
                    <a:pt x="695" y="1142"/>
                  </a:cubicBezTo>
                  <a:cubicBezTo>
                    <a:pt x="1116" y="1142"/>
                    <a:pt x="1604" y="954"/>
                    <a:pt x="1793" y="609"/>
                  </a:cubicBezTo>
                  <a:cubicBezTo>
                    <a:pt x="1852" y="501"/>
                    <a:pt x="1838" y="394"/>
                    <a:pt x="1741" y="313"/>
                  </a:cubicBezTo>
                  <a:cubicBezTo>
                    <a:pt x="1570" y="170"/>
                    <a:pt x="1339" y="167"/>
                    <a:pt x="1162" y="42"/>
                  </a:cubicBezTo>
                  <a:cubicBezTo>
                    <a:pt x="1120" y="13"/>
                    <a:pt x="1079" y="0"/>
                    <a:pt x="1041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0" name="Google Shape;1699;p44"/>
            <p:cNvSpPr/>
            <p:nvPr/>
          </p:nvSpPr>
          <p:spPr>
            <a:xfrm>
              <a:off x="11347885" y="3467440"/>
              <a:ext cx="20469" cy="155086"/>
            </a:xfrm>
            <a:custGeom>
              <a:avLst/>
              <a:gdLst/>
              <a:ahLst/>
              <a:cxnLst/>
              <a:rect l="l" t="t" r="r" b="b"/>
              <a:pathLst>
                <a:path w="945" h="7160" extrusionOk="0">
                  <a:moveTo>
                    <a:pt x="704" y="1"/>
                  </a:moveTo>
                  <a:cubicBezTo>
                    <a:pt x="639" y="1"/>
                    <a:pt x="574" y="39"/>
                    <a:pt x="568" y="115"/>
                  </a:cubicBezTo>
                  <a:cubicBezTo>
                    <a:pt x="485" y="1178"/>
                    <a:pt x="392" y="2239"/>
                    <a:pt x="350" y="3303"/>
                  </a:cubicBezTo>
                  <a:cubicBezTo>
                    <a:pt x="303" y="4531"/>
                    <a:pt x="1" y="5759"/>
                    <a:pt x="59" y="6987"/>
                  </a:cubicBezTo>
                  <a:cubicBezTo>
                    <a:pt x="65" y="7104"/>
                    <a:pt x="158" y="7159"/>
                    <a:pt x="254" y="7159"/>
                  </a:cubicBezTo>
                  <a:cubicBezTo>
                    <a:pt x="358" y="7159"/>
                    <a:pt x="467" y="7095"/>
                    <a:pt x="478" y="6973"/>
                  </a:cubicBezTo>
                  <a:cubicBezTo>
                    <a:pt x="678" y="4707"/>
                    <a:pt x="945" y="2394"/>
                    <a:pt x="837" y="116"/>
                  </a:cubicBezTo>
                  <a:cubicBezTo>
                    <a:pt x="834" y="39"/>
                    <a:pt x="770" y="1"/>
                    <a:pt x="704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1" name="Google Shape;1700;p44"/>
            <p:cNvSpPr/>
            <p:nvPr/>
          </p:nvSpPr>
          <p:spPr>
            <a:xfrm>
              <a:off x="11339308" y="3617869"/>
              <a:ext cx="18714" cy="20014"/>
            </a:xfrm>
            <a:custGeom>
              <a:avLst/>
              <a:gdLst/>
              <a:ahLst/>
              <a:cxnLst/>
              <a:rect l="l" t="t" r="r" b="b"/>
              <a:pathLst>
                <a:path w="864" h="924" extrusionOk="0">
                  <a:moveTo>
                    <a:pt x="662" y="1"/>
                  </a:moveTo>
                  <a:cubicBezTo>
                    <a:pt x="611" y="1"/>
                    <a:pt x="560" y="22"/>
                    <a:pt x="527" y="69"/>
                  </a:cubicBezTo>
                  <a:cubicBezTo>
                    <a:pt x="441" y="194"/>
                    <a:pt x="299" y="246"/>
                    <a:pt x="185" y="338"/>
                  </a:cubicBezTo>
                  <a:cubicBezTo>
                    <a:pt x="71" y="429"/>
                    <a:pt x="19" y="547"/>
                    <a:pt x="8" y="691"/>
                  </a:cubicBezTo>
                  <a:cubicBezTo>
                    <a:pt x="0" y="810"/>
                    <a:pt x="99" y="918"/>
                    <a:pt x="217" y="923"/>
                  </a:cubicBezTo>
                  <a:cubicBezTo>
                    <a:pt x="222" y="924"/>
                    <a:pt x="227" y="924"/>
                    <a:pt x="232" y="924"/>
                  </a:cubicBezTo>
                  <a:cubicBezTo>
                    <a:pt x="354" y="924"/>
                    <a:pt x="432" y="829"/>
                    <a:pt x="450" y="715"/>
                  </a:cubicBezTo>
                  <a:cubicBezTo>
                    <a:pt x="464" y="631"/>
                    <a:pt x="596" y="536"/>
                    <a:pt x="661" y="461"/>
                  </a:cubicBezTo>
                  <a:cubicBezTo>
                    <a:pt x="727" y="383"/>
                    <a:pt x="779" y="295"/>
                    <a:pt x="816" y="200"/>
                  </a:cubicBezTo>
                  <a:cubicBezTo>
                    <a:pt x="864" y="83"/>
                    <a:pt x="764" y="1"/>
                    <a:pt x="662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2" name="Google Shape;1701;p44"/>
            <p:cNvSpPr/>
            <p:nvPr/>
          </p:nvSpPr>
          <p:spPr>
            <a:xfrm>
              <a:off x="11367184" y="3647933"/>
              <a:ext cx="4397" cy="3076"/>
            </a:xfrm>
            <a:custGeom>
              <a:avLst/>
              <a:gdLst/>
              <a:ahLst/>
              <a:cxnLst/>
              <a:rect l="l" t="t" r="r" b="b"/>
              <a:pathLst>
                <a:path w="203" h="142" extrusionOk="0">
                  <a:moveTo>
                    <a:pt x="112" y="0"/>
                  </a:moveTo>
                  <a:cubicBezTo>
                    <a:pt x="19" y="0"/>
                    <a:pt x="1" y="142"/>
                    <a:pt x="93" y="142"/>
                  </a:cubicBezTo>
                  <a:cubicBezTo>
                    <a:pt x="183" y="142"/>
                    <a:pt x="203" y="0"/>
                    <a:pt x="112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3" name="Google Shape;1702;p44"/>
            <p:cNvSpPr/>
            <p:nvPr/>
          </p:nvSpPr>
          <p:spPr>
            <a:xfrm>
              <a:off x="11339048" y="3629045"/>
              <a:ext cx="112719" cy="29414"/>
            </a:xfrm>
            <a:custGeom>
              <a:avLst/>
              <a:gdLst/>
              <a:ahLst/>
              <a:cxnLst/>
              <a:rect l="l" t="t" r="r" b="b"/>
              <a:pathLst>
                <a:path w="5204" h="1358" extrusionOk="0">
                  <a:moveTo>
                    <a:pt x="4875" y="1"/>
                  </a:moveTo>
                  <a:cubicBezTo>
                    <a:pt x="4822" y="1"/>
                    <a:pt x="4768" y="16"/>
                    <a:pt x="4723" y="52"/>
                  </a:cubicBezTo>
                  <a:cubicBezTo>
                    <a:pt x="4001" y="615"/>
                    <a:pt x="3152" y="884"/>
                    <a:pt x="2294" y="884"/>
                  </a:cubicBezTo>
                  <a:cubicBezTo>
                    <a:pt x="1552" y="884"/>
                    <a:pt x="803" y="683"/>
                    <a:pt x="122" y="296"/>
                  </a:cubicBezTo>
                  <a:cubicBezTo>
                    <a:pt x="111" y="291"/>
                    <a:pt x="101" y="288"/>
                    <a:pt x="92" y="288"/>
                  </a:cubicBezTo>
                  <a:cubicBezTo>
                    <a:pt x="35" y="288"/>
                    <a:pt x="0" y="378"/>
                    <a:pt x="52" y="420"/>
                  </a:cubicBezTo>
                  <a:cubicBezTo>
                    <a:pt x="732" y="964"/>
                    <a:pt x="1824" y="1358"/>
                    <a:pt x="2857" y="1358"/>
                  </a:cubicBezTo>
                  <a:cubicBezTo>
                    <a:pt x="3742" y="1358"/>
                    <a:pt x="4584" y="1068"/>
                    <a:pt x="5083" y="336"/>
                  </a:cubicBezTo>
                  <a:cubicBezTo>
                    <a:pt x="5203" y="159"/>
                    <a:pt x="5043" y="1"/>
                    <a:pt x="4875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4" name="Google Shape;1703;p44"/>
            <p:cNvSpPr/>
            <p:nvPr/>
          </p:nvSpPr>
          <p:spPr>
            <a:xfrm>
              <a:off x="11366686" y="3624259"/>
              <a:ext cx="50858" cy="13992"/>
            </a:xfrm>
            <a:custGeom>
              <a:avLst/>
              <a:gdLst/>
              <a:ahLst/>
              <a:cxnLst/>
              <a:rect l="l" t="t" r="r" b="b"/>
              <a:pathLst>
                <a:path w="2348" h="646" extrusionOk="0">
                  <a:moveTo>
                    <a:pt x="2160" y="0"/>
                  </a:moveTo>
                  <a:cubicBezTo>
                    <a:pt x="2139" y="0"/>
                    <a:pt x="2118" y="5"/>
                    <a:pt x="2095" y="15"/>
                  </a:cubicBezTo>
                  <a:cubicBezTo>
                    <a:pt x="1735" y="184"/>
                    <a:pt x="1370" y="298"/>
                    <a:pt x="1006" y="298"/>
                  </a:cubicBezTo>
                  <a:cubicBezTo>
                    <a:pt x="728" y="298"/>
                    <a:pt x="450" y="232"/>
                    <a:pt x="174" y="71"/>
                  </a:cubicBezTo>
                  <a:cubicBezTo>
                    <a:pt x="156" y="61"/>
                    <a:pt x="139" y="56"/>
                    <a:pt x="124" y="56"/>
                  </a:cubicBezTo>
                  <a:cubicBezTo>
                    <a:pt x="46" y="56"/>
                    <a:pt x="1" y="166"/>
                    <a:pt x="76" y="226"/>
                  </a:cubicBezTo>
                  <a:cubicBezTo>
                    <a:pt x="399" y="487"/>
                    <a:pt x="834" y="645"/>
                    <a:pt x="1258" y="645"/>
                  </a:cubicBezTo>
                  <a:cubicBezTo>
                    <a:pt x="1622" y="645"/>
                    <a:pt x="1979" y="528"/>
                    <a:pt x="2251" y="260"/>
                  </a:cubicBezTo>
                  <a:cubicBezTo>
                    <a:pt x="2348" y="164"/>
                    <a:pt x="2279" y="0"/>
                    <a:pt x="2160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5" name="Google Shape;1704;p44"/>
            <p:cNvSpPr/>
            <p:nvPr/>
          </p:nvSpPr>
          <p:spPr>
            <a:xfrm>
              <a:off x="11391357" y="3466639"/>
              <a:ext cx="17826" cy="12996"/>
            </a:xfrm>
            <a:custGeom>
              <a:avLst/>
              <a:gdLst/>
              <a:ahLst/>
              <a:cxnLst/>
              <a:rect l="l" t="t" r="r" b="b"/>
              <a:pathLst>
                <a:path w="823" h="600" extrusionOk="0">
                  <a:moveTo>
                    <a:pt x="571" y="0"/>
                  </a:moveTo>
                  <a:cubicBezTo>
                    <a:pt x="301" y="0"/>
                    <a:pt x="1" y="283"/>
                    <a:pt x="183" y="548"/>
                  </a:cubicBezTo>
                  <a:cubicBezTo>
                    <a:pt x="207" y="582"/>
                    <a:pt x="250" y="600"/>
                    <a:pt x="294" y="600"/>
                  </a:cubicBezTo>
                  <a:cubicBezTo>
                    <a:pt x="338" y="600"/>
                    <a:pt x="382" y="581"/>
                    <a:pt x="405" y="543"/>
                  </a:cubicBezTo>
                  <a:cubicBezTo>
                    <a:pt x="452" y="463"/>
                    <a:pt x="528" y="350"/>
                    <a:pt x="626" y="335"/>
                  </a:cubicBezTo>
                  <a:cubicBezTo>
                    <a:pt x="822" y="304"/>
                    <a:pt x="768" y="6"/>
                    <a:pt x="582" y="0"/>
                  </a:cubicBezTo>
                  <a:cubicBezTo>
                    <a:pt x="578" y="0"/>
                    <a:pt x="575" y="0"/>
                    <a:pt x="571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6" name="Google Shape;1705;p44"/>
            <p:cNvSpPr/>
            <p:nvPr/>
          </p:nvSpPr>
          <p:spPr>
            <a:xfrm>
              <a:off x="11396490" y="3475649"/>
              <a:ext cx="84214" cy="215279"/>
            </a:xfrm>
            <a:custGeom>
              <a:avLst/>
              <a:gdLst/>
              <a:ahLst/>
              <a:cxnLst/>
              <a:rect l="l" t="t" r="r" b="b"/>
              <a:pathLst>
                <a:path w="3888" h="9939" extrusionOk="0">
                  <a:moveTo>
                    <a:pt x="57" y="1"/>
                  </a:moveTo>
                  <a:cubicBezTo>
                    <a:pt x="30" y="1"/>
                    <a:pt x="1" y="26"/>
                    <a:pt x="13" y="57"/>
                  </a:cubicBezTo>
                  <a:lnTo>
                    <a:pt x="13" y="58"/>
                  </a:lnTo>
                  <a:cubicBezTo>
                    <a:pt x="618" y="1732"/>
                    <a:pt x="1249" y="3407"/>
                    <a:pt x="1805" y="5098"/>
                  </a:cubicBezTo>
                  <a:cubicBezTo>
                    <a:pt x="2325" y="6674"/>
                    <a:pt x="2757" y="8381"/>
                    <a:pt x="3535" y="9852"/>
                  </a:cubicBezTo>
                  <a:cubicBezTo>
                    <a:pt x="3568" y="9913"/>
                    <a:pt x="3617" y="9939"/>
                    <a:pt x="3666" y="9939"/>
                  </a:cubicBezTo>
                  <a:cubicBezTo>
                    <a:pt x="3776" y="9939"/>
                    <a:pt x="3887" y="9814"/>
                    <a:pt x="3829" y="9680"/>
                  </a:cubicBezTo>
                  <a:cubicBezTo>
                    <a:pt x="2468" y="6533"/>
                    <a:pt x="1754" y="3046"/>
                    <a:pt x="92" y="21"/>
                  </a:cubicBezTo>
                  <a:cubicBezTo>
                    <a:pt x="84" y="7"/>
                    <a:pt x="71" y="1"/>
                    <a:pt x="57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7" name="Google Shape;1706;p44"/>
            <p:cNvSpPr/>
            <p:nvPr/>
          </p:nvSpPr>
          <p:spPr>
            <a:xfrm>
              <a:off x="11392527" y="3467635"/>
              <a:ext cx="98553" cy="227040"/>
            </a:xfrm>
            <a:custGeom>
              <a:avLst/>
              <a:gdLst/>
              <a:ahLst/>
              <a:cxnLst/>
              <a:rect l="l" t="t" r="r" b="b"/>
              <a:pathLst>
                <a:path w="4550" h="10482" extrusionOk="0">
                  <a:moveTo>
                    <a:pt x="698" y="1"/>
                  </a:moveTo>
                  <a:cubicBezTo>
                    <a:pt x="552" y="1"/>
                    <a:pt x="378" y="41"/>
                    <a:pt x="166" y="130"/>
                  </a:cubicBezTo>
                  <a:cubicBezTo>
                    <a:pt x="1" y="200"/>
                    <a:pt x="96" y="422"/>
                    <a:pt x="247" y="422"/>
                  </a:cubicBezTo>
                  <a:cubicBezTo>
                    <a:pt x="267" y="422"/>
                    <a:pt x="288" y="418"/>
                    <a:pt x="310" y="409"/>
                  </a:cubicBezTo>
                  <a:cubicBezTo>
                    <a:pt x="374" y="384"/>
                    <a:pt x="436" y="372"/>
                    <a:pt x="496" y="372"/>
                  </a:cubicBezTo>
                  <a:cubicBezTo>
                    <a:pt x="1294" y="372"/>
                    <a:pt x="1766" y="2456"/>
                    <a:pt x="1921" y="2883"/>
                  </a:cubicBezTo>
                  <a:cubicBezTo>
                    <a:pt x="2287" y="3901"/>
                    <a:pt x="2754" y="4897"/>
                    <a:pt x="3079" y="5927"/>
                  </a:cubicBezTo>
                  <a:cubicBezTo>
                    <a:pt x="3330" y="6725"/>
                    <a:pt x="3479" y="7553"/>
                    <a:pt x="3727" y="8353"/>
                  </a:cubicBezTo>
                  <a:cubicBezTo>
                    <a:pt x="3808" y="8613"/>
                    <a:pt x="4455" y="10082"/>
                    <a:pt x="3844" y="10082"/>
                  </a:cubicBezTo>
                  <a:cubicBezTo>
                    <a:pt x="3843" y="10082"/>
                    <a:pt x="3842" y="10082"/>
                    <a:pt x="3841" y="10082"/>
                  </a:cubicBezTo>
                  <a:cubicBezTo>
                    <a:pt x="3841" y="10082"/>
                    <a:pt x="3840" y="10082"/>
                    <a:pt x="3840" y="10082"/>
                  </a:cubicBezTo>
                  <a:cubicBezTo>
                    <a:pt x="3616" y="10082"/>
                    <a:pt x="3611" y="10476"/>
                    <a:pt x="3838" y="10481"/>
                  </a:cubicBezTo>
                  <a:cubicBezTo>
                    <a:pt x="3847" y="10481"/>
                    <a:pt x="3857" y="10482"/>
                    <a:pt x="3866" y="10482"/>
                  </a:cubicBezTo>
                  <a:cubicBezTo>
                    <a:pt x="4442" y="10482"/>
                    <a:pt x="4550" y="10058"/>
                    <a:pt x="4480" y="9534"/>
                  </a:cubicBezTo>
                  <a:cubicBezTo>
                    <a:pt x="4340" y="8491"/>
                    <a:pt x="3852" y="7377"/>
                    <a:pt x="3586" y="6365"/>
                  </a:cubicBezTo>
                  <a:cubicBezTo>
                    <a:pt x="3124" y="4614"/>
                    <a:pt x="2326" y="2859"/>
                    <a:pt x="1653" y="1176"/>
                  </a:cubicBezTo>
                  <a:cubicBezTo>
                    <a:pt x="1388" y="514"/>
                    <a:pt x="1219" y="1"/>
                    <a:pt x="698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8" name="Google Shape;1707;p44"/>
            <p:cNvSpPr/>
            <p:nvPr/>
          </p:nvSpPr>
          <p:spPr>
            <a:xfrm>
              <a:off x="11368701" y="3649579"/>
              <a:ext cx="87225" cy="550987"/>
            </a:xfrm>
            <a:custGeom>
              <a:avLst/>
              <a:gdLst/>
              <a:ahLst/>
              <a:cxnLst/>
              <a:rect l="l" t="t" r="r" b="b"/>
              <a:pathLst>
                <a:path w="4027" h="25438" extrusionOk="0">
                  <a:moveTo>
                    <a:pt x="183" y="1"/>
                  </a:moveTo>
                  <a:cubicBezTo>
                    <a:pt x="92" y="1"/>
                    <a:pt x="1" y="87"/>
                    <a:pt x="47" y="199"/>
                  </a:cubicBezTo>
                  <a:cubicBezTo>
                    <a:pt x="415" y="1097"/>
                    <a:pt x="482" y="2356"/>
                    <a:pt x="659" y="3312"/>
                  </a:cubicBezTo>
                  <a:cubicBezTo>
                    <a:pt x="877" y="4484"/>
                    <a:pt x="1003" y="5669"/>
                    <a:pt x="1154" y="6850"/>
                  </a:cubicBezTo>
                  <a:cubicBezTo>
                    <a:pt x="1417" y="8899"/>
                    <a:pt x="1644" y="10936"/>
                    <a:pt x="1819" y="12995"/>
                  </a:cubicBezTo>
                  <a:cubicBezTo>
                    <a:pt x="2175" y="17137"/>
                    <a:pt x="2559" y="21279"/>
                    <a:pt x="3623" y="25311"/>
                  </a:cubicBezTo>
                  <a:cubicBezTo>
                    <a:pt x="3646" y="25400"/>
                    <a:pt x="3711" y="25438"/>
                    <a:pt x="3779" y="25438"/>
                  </a:cubicBezTo>
                  <a:cubicBezTo>
                    <a:pt x="3897" y="25438"/>
                    <a:pt x="4026" y="25328"/>
                    <a:pt x="3986" y="25177"/>
                  </a:cubicBezTo>
                  <a:cubicBezTo>
                    <a:pt x="2822" y="20776"/>
                    <a:pt x="2488" y="16244"/>
                    <a:pt x="2091" y="11727"/>
                  </a:cubicBezTo>
                  <a:cubicBezTo>
                    <a:pt x="1899" y="9548"/>
                    <a:pt x="1616" y="7386"/>
                    <a:pt x="1323" y="5219"/>
                  </a:cubicBezTo>
                  <a:cubicBezTo>
                    <a:pt x="1199" y="4300"/>
                    <a:pt x="1039" y="3395"/>
                    <a:pt x="853" y="2485"/>
                  </a:cubicBezTo>
                  <a:cubicBezTo>
                    <a:pt x="692" y="1692"/>
                    <a:pt x="669" y="811"/>
                    <a:pt x="307" y="82"/>
                  </a:cubicBezTo>
                  <a:cubicBezTo>
                    <a:pt x="279" y="25"/>
                    <a:pt x="231" y="1"/>
                    <a:pt x="183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9" name="Google Shape;1708;p44"/>
            <p:cNvSpPr/>
            <p:nvPr/>
          </p:nvSpPr>
          <p:spPr>
            <a:xfrm>
              <a:off x="11439659" y="3638143"/>
              <a:ext cx="82330" cy="565413"/>
            </a:xfrm>
            <a:custGeom>
              <a:avLst/>
              <a:gdLst/>
              <a:ahLst/>
              <a:cxnLst/>
              <a:rect l="l" t="t" r="r" b="b"/>
              <a:pathLst>
                <a:path w="3801" h="26104" extrusionOk="0">
                  <a:moveTo>
                    <a:pt x="84" y="0"/>
                  </a:moveTo>
                  <a:cubicBezTo>
                    <a:pt x="41" y="0"/>
                    <a:pt x="1" y="27"/>
                    <a:pt x="2" y="84"/>
                  </a:cubicBezTo>
                  <a:cubicBezTo>
                    <a:pt x="32" y="1961"/>
                    <a:pt x="555" y="3856"/>
                    <a:pt x="735" y="5729"/>
                  </a:cubicBezTo>
                  <a:cubicBezTo>
                    <a:pt x="954" y="8006"/>
                    <a:pt x="1196" y="10281"/>
                    <a:pt x="1424" y="12556"/>
                  </a:cubicBezTo>
                  <a:cubicBezTo>
                    <a:pt x="1651" y="14819"/>
                    <a:pt x="2145" y="17046"/>
                    <a:pt x="2444" y="19298"/>
                  </a:cubicBezTo>
                  <a:cubicBezTo>
                    <a:pt x="2741" y="21523"/>
                    <a:pt x="2916" y="23735"/>
                    <a:pt x="3380" y="25938"/>
                  </a:cubicBezTo>
                  <a:cubicBezTo>
                    <a:pt x="3404" y="26051"/>
                    <a:pt x="3499" y="26104"/>
                    <a:pt x="3590" y="26104"/>
                  </a:cubicBezTo>
                  <a:cubicBezTo>
                    <a:pt x="3698" y="26104"/>
                    <a:pt x="3800" y="26030"/>
                    <a:pt x="3772" y="25895"/>
                  </a:cubicBezTo>
                  <a:cubicBezTo>
                    <a:pt x="3329" y="23755"/>
                    <a:pt x="3137" y="21610"/>
                    <a:pt x="2882" y="19444"/>
                  </a:cubicBezTo>
                  <a:cubicBezTo>
                    <a:pt x="2616" y="17187"/>
                    <a:pt x="2094" y="14966"/>
                    <a:pt x="1852" y="12706"/>
                  </a:cubicBezTo>
                  <a:cubicBezTo>
                    <a:pt x="1623" y="10568"/>
                    <a:pt x="1421" y="8427"/>
                    <a:pt x="1177" y="6291"/>
                  </a:cubicBezTo>
                  <a:cubicBezTo>
                    <a:pt x="1070" y="5351"/>
                    <a:pt x="950" y="4422"/>
                    <a:pt x="790" y="3489"/>
                  </a:cubicBezTo>
                  <a:cubicBezTo>
                    <a:pt x="600" y="2378"/>
                    <a:pt x="253" y="1214"/>
                    <a:pt x="185" y="93"/>
                  </a:cubicBezTo>
                  <a:cubicBezTo>
                    <a:pt x="182" y="32"/>
                    <a:pt x="131" y="0"/>
                    <a:pt x="84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0" name="Google Shape;1709;p44"/>
            <p:cNvSpPr/>
            <p:nvPr/>
          </p:nvSpPr>
          <p:spPr>
            <a:xfrm>
              <a:off x="11447630" y="4195194"/>
              <a:ext cx="65088" cy="16570"/>
            </a:xfrm>
            <a:custGeom>
              <a:avLst/>
              <a:gdLst/>
              <a:ahLst/>
              <a:cxnLst/>
              <a:rect l="l" t="t" r="r" b="b"/>
              <a:pathLst>
                <a:path w="3005" h="765" extrusionOk="0">
                  <a:moveTo>
                    <a:pt x="2794" y="1"/>
                  </a:moveTo>
                  <a:cubicBezTo>
                    <a:pt x="2782" y="1"/>
                    <a:pt x="2768" y="2"/>
                    <a:pt x="2754" y="4"/>
                  </a:cubicBezTo>
                  <a:cubicBezTo>
                    <a:pt x="2179" y="107"/>
                    <a:pt x="1623" y="415"/>
                    <a:pt x="1072" y="415"/>
                  </a:cubicBezTo>
                  <a:cubicBezTo>
                    <a:pt x="793" y="415"/>
                    <a:pt x="516" y="336"/>
                    <a:pt x="238" y="112"/>
                  </a:cubicBezTo>
                  <a:cubicBezTo>
                    <a:pt x="213" y="92"/>
                    <a:pt x="187" y="84"/>
                    <a:pt x="163" y="84"/>
                  </a:cubicBezTo>
                  <a:cubicBezTo>
                    <a:pt x="72" y="84"/>
                    <a:pt x="0" y="201"/>
                    <a:pt x="84" y="284"/>
                  </a:cubicBezTo>
                  <a:lnTo>
                    <a:pt x="84" y="285"/>
                  </a:lnTo>
                  <a:cubicBezTo>
                    <a:pt x="433" y="628"/>
                    <a:pt x="891" y="764"/>
                    <a:pt x="1365" y="764"/>
                  </a:cubicBezTo>
                  <a:cubicBezTo>
                    <a:pt x="1875" y="764"/>
                    <a:pt x="2405" y="607"/>
                    <a:pt x="2840" y="380"/>
                  </a:cubicBezTo>
                  <a:cubicBezTo>
                    <a:pt x="3005" y="294"/>
                    <a:pt x="2994" y="1"/>
                    <a:pt x="2794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1" name="Google Shape;1710;p44"/>
            <p:cNvSpPr/>
            <p:nvPr/>
          </p:nvSpPr>
          <p:spPr>
            <a:xfrm>
              <a:off x="11441695" y="4202775"/>
              <a:ext cx="70070" cy="23826"/>
            </a:xfrm>
            <a:custGeom>
              <a:avLst/>
              <a:gdLst/>
              <a:ahLst/>
              <a:cxnLst/>
              <a:rect l="l" t="t" r="r" b="b"/>
              <a:pathLst>
                <a:path w="3235" h="1100" extrusionOk="0">
                  <a:moveTo>
                    <a:pt x="3065" y="1"/>
                  </a:moveTo>
                  <a:cubicBezTo>
                    <a:pt x="3005" y="1"/>
                    <a:pt x="2941" y="33"/>
                    <a:pt x="2913" y="88"/>
                  </a:cubicBezTo>
                  <a:cubicBezTo>
                    <a:pt x="2769" y="366"/>
                    <a:pt x="2678" y="579"/>
                    <a:pt x="2353" y="693"/>
                  </a:cubicBezTo>
                  <a:cubicBezTo>
                    <a:pt x="2198" y="748"/>
                    <a:pt x="2027" y="768"/>
                    <a:pt x="1856" y="768"/>
                  </a:cubicBezTo>
                  <a:cubicBezTo>
                    <a:pt x="1711" y="768"/>
                    <a:pt x="1566" y="754"/>
                    <a:pt x="1430" y="735"/>
                  </a:cubicBezTo>
                  <a:cubicBezTo>
                    <a:pt x="1194" y="701"/>
                    <a:pt x="977" y="632"/>
                    <a:pt x="751" y="563"/>
                  </a:cubicBezTo>
                  <a:cubicBezTo>
                    <a:pt x="605" y="517"/>
                    <a:pt x="41" y="431"/>
                    <a:pt x="451" y="367"/>
                  </a:cubicBezTo>
                  <a:cubicBezTo>
                    <a:pt x="551" y="352"/>
                    <a:pt x="531" y="213"/>
                    <a:pt x="441" y="199"/>
                  </a:cubicBezTo>
                  <a:cubicBezTo>
                    <a:pt x="391" y="191"/>
                    <a:pt x="352" y="187"/>
                    <a:pt x="320" y="187"/>
                  </a:cubicBezTo>
                  <a:cubicBezTo>
                    <a:pt x="223" y="187"/>
                    <a:pt x="187" y="226"/>
                    <a:pt x="60" y="322"/>
                  </a:cubicBezTo>
                  <a:cubicBezTo>
                    <a:pt x="7" y="361"/>
                    <a:pt x="1" y="425"/>
                    <a:pt x="18" y="482"/>
                  </a:cubicBezTo>
                  <a:cubicBezTo>
                    <a:pt x="165" y="971"/>
                    <a:pt x="1360" y="1089"/>
                    <a:pt x="1786" y="1099"/>
                  </a:cubicBezTo>
                  <a:cubicBezTo>
                    <a:pt x="1803" y="1099"/>
                    <a:pt x="1820" y="1099"/>
                    <a:pt x="1837" y="1099"/>
                  </a:cubicBezTo>
                  <a:cubicBezTo>
                    <a:pt x="2432" y="1099"/>
                    <a:pt x="3234" y="838"/>
                    <a:pt x="3188" y="116"/>
                  </a:cubicBezTo>
                  <a:cubicBezTo>
                    <a:pt x="3182" y="36"/>
                    <a:pt x="3126" y="1"/>
                    <a:pt x="3065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2" name="Google Shape;1711;p44"/>
            <p:cNvSpPr/>
            <p:nvPr/>
          </p:nvSpPr>
          <p:spPr>
            <a:xfrm>
              <a:off x="11450879" y="4219194"/>
              <a:ext cx="38208" cy="58504"/>
            </a:xfrm>
            <a:custGeom>
              <a:avLst/>
              <a:gdLst/>
              <a:ahLst/>
              <a:cxnLst/>
              <a:rect l="l" t="t" r="r" b="b"/>
              <a:pathLst>
                <a:path w="1764" h="2701" extrusionOk="0">
                  <a:moveTo>
                    <a:pt x="159" y="0"/>
                  </a:moveTo>
                  <a:cubicBezTo>
                    <a:pt x="73" y="0"/>
                    <a:pt x="1" y="108"/>
                    <a:pt x="81" y="185"/>
                  </a:cubicBezTo>
                  <a:cubicBezTo>
                    <a:pt x="458" y="546"/>
                    <a:pt x="609" y="1056"/>
                    <a:pt x="792" y="1530"/>
                  </a:cubicBezTo>
                  <a:cubicBezTo>
                    <a:pt x="947" y="1934"/>
                    <a:pt x="1137" y="2489"/>
                    <a:pt x="1555" y="2688"/>
                  </a:cubicBezTo>
                  <a:cubicBezTo>
                    <a:pt x="1573" y="2696"/>
                    <a:pt x="1591" y="2700"/>
                    <a:pt x="1608" y="2700"/>
                  </a:cubicBezTo>
                  <a:cubicBezTo>
                    <a:pt x="1701" y="2700"/>
                    <a:pt x="1764" y="2586"/>
                    <a:pt x="1709" y="2500"/>
                  </a:cubicBezTo>
                  <a:cubicBezTo>
                    <a:pt x="1582" y="2299"/>
                    <a:pt x="1415" y="2137"/>
                    <a:pt x="1300" y="1925"/>
                  </a:cubicBezTo>
                  <a:cubicBezTo>
                    <a:pt x="1178" y="1697"/>
                    <a:pt x="1090" y="1451"/>
                    <a:pt x="994" y="1211"/>
                  </a:cubicBezTo>
                  <a:cubicBezTo>
                    <a:pt x="817" y="762"/>
                    <a:pt x="612" y="335"/>
                    <a:pt x="230" y="27"/>
                  </a:cubicBezTo>
                  <a:cubicBezTo>
                    <a:pt x="207" y="8"/>
                    <a:pt x="183" y="0"/>
                    <a:pt x="159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3" name="Google Shape;1712;p44"/>
            <p:cNvSpPr/>
            <p:nvPr/>
          </p:nvSpPr>
          <p:spPr>
            <a:xfrm>
              <a:off x="11479080" y="4274947"/>
              <a:ext cx="18606" cy="15422"/>
            </a:xfrm>
            <a:custGeom>
              <a:avLst/>
              <a:gdLst/>
              <a:ahLst/>
              <a:cxnLst/>
              <a:rect l="l" t="t" r="r" b="b"/>
              <a:pathLst>
                <a:path w="859" h="712" extrusionOk="0">
                  <a:moveTo>
                    <a:pt x="494" y="321"/>
                  </a:moveTo>
                  <a:cubicBezTo>
                    <a:pt x="523" y="321"/>
                    <a:pt x="551" y="331"/>
                    <a:pt x="574" y="357"/>
                  </a:cubicBezTo>
                  <a:cubicBezTo>
                    <a:pt x="591" y="377"/>
                    <a:pt x="601" y="402"/>
                    <a:pt x="602" y="428"/>
                  </a:cubicBezTo>
                  <a:cubicBezTo>
                    <a:pt x="602" y="443"/>
                    <a:pt x="600" y="457"/>
                    <a:pt x="595" y="470"/>
                  </a:cubicBezTo>
                  <a:cubicBezTo>
                    <a:pt x="595" y="470"/>
                    <a:pt x="595" y="469"/>
                    <a:pt x="595" y="469"/>
                  </a:cubicBezTo>
                  <a:lnTo>
                    <a:pt x="595" y="469"/>
                  </a:lnTo>
                  <a:cubicBezTo>
                    <a:pt x="594" y="469"/>
                    <a:pt x="588" y="478"/>
                    <a:pt x="585" y="479"/>
                  </a:cubicBezTo>
                  <a:cubicBezTo>
                    <a:pt x="571" y="484"/>
                    <a:pt x="557" y="486"/>
                    <a:pt x="543" y="486"/>
                  </a:cubicBezTo>
                  <a:cubicBezTo>
                    <a:pt x="473" y="486"/>
                    <a:pt x="415" y="425"/>
                    <a:pt x="377" y="358"/>
                  </a:cubicBezTo>
                  <a:lnTo>
                    <a:pt x="377" y="358"/>
                  </a:lnTo>
                  <a:cubicBezTo>
                    <a:pt x="413" y="339"/>
                    <a:pt x="454" y="321"/>
                    <a:pt x="494" y="321"/>
                  </a:cubicBezTo>
                  <a:close/>
                  <a:moveTo>
                    <a:pt x="154" y="1"/>
                  </a:moveTo>
                  <a:cubicBezTo>
                    <a:pt x="126" y="1"/>
                    <a:pt x="96" y="11"/>
                    <a:pt x="69" y="34"/>
                  </a:cubicBezTo>
                  <a:cubicBezTo>
                    <a:pt x="6" y="86"/>
                    <a:pt x="0" y="189"/>
                    <a:pt x="22" y="260"/>
                  </a:cubicBezTo>
                  <a:cubicBezTo>
                    <a:pt x="47" y="343"/>
                    <a:pt x="85" y="420"/>
                    <a:pt x="135" y="491"/>
                  </a:cubicBezTo>
                  <a:cubicBezTo>
                    <a:pt x="215" y="609"/>
                    <a:pt x="319" y="683"/>
                    <a:pt x="458" y="706"/>
                  </a:cubicBezTo>
                  <a:cubicBezTo>
                    <a:pt x="481" y="710"/>
                    <a:pt x="505" y="712"/>
                    <a:pt x="528" y="712"/>
                  </a:cubicBezTo>
                  <a:cubicBezTo>
                    <a:pt x="709" y="712"/>
                    <a:pt x="859" y="587"/>
                    <a:pt x="817" y="380"/>
                  </a:cubicBezTo>
                  <a:cubicBezTo>
                    <a:pt x="780" y="206"/>
                    <a:pt x="649" y="127"/>
                    <a:pt x="506" y="127"/>
                  </a:cubicBezTo>
                  <a:cubicBezTo>
                    <a:pt x="444" y="127"/>
                    <a:pt x="379" y="142"/>
                    <a:pt x="318" y="171"/>
                  </a:cubicBezTo>
                  <a:lnTo>
                    <a:pt x="318" y="171"/>
                  </a:lnTo>
                  <a:cubicBezTo>
                    <a:pt x="313" y="149"/>
                    <a:pt x="307" y="128"/>
                    <a:pt x="298" y="107"/>
                  </a:cubicBezTo>
                  <a:cubicBezTo>
                    <a:pt x="272" y="46"/>
                    <a:pt x="215" y="1"/>
                    <a:pt x="154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4" name="Google Shape;1713;p44"/>
            <p:cNvSpPr/>
            <p:nvPr/>
          </p:nvSpPr>
          <p:spPr>
            <a:xfrm>
              <a:off x="11492942" y="4205201"/>
              <a:ext cx="16310" cy="74359"/>
            </a:xfrm>
            <a:custGeom>
              <a:avLst/>
              <a:gdLst/>
              <a:ahLst/>
              <a:cxnLst/>
              <a:rect l="l" t="t" r="r" b="b"/>
              <a:pathLst>
                <a:path w="753" h="3433" extrusionOk="0">
                  <a:moveTo>
                    <a:pt x="542" y="1"/>
                  </a:moveTo>
                  <a:cubicBezTo>
                    <a:pt x="454" y="1"/>
                    <a:pt x="365" y="61"/>
                    <a:pt x="359" y="176"/>
                  </a:cubicBezTo>
                  <a:cubicBezTo>
                    <a:pt x="332" y="732"/>
                    <a:pt x="368" y="1285"/>
                    <a:pt x="300" y="1841"/>
                  </a:cubicBezTo>
                  <a:cubicBezTo>
                    <a:pt x="251" y="2251"/>
                    <a:pt x="379" y="3016"/>
                    <a:pt x="56" y="3308"/>
                  </a:cubicBezTo>
                  <a:cubicBezTo>
                    <a:pt x="0" y="3358"/>
                    <a:pt x="43" y="3433"/>
                    <a:pt x="102" y="3433"/>
                  </a:cubicBezTo>
                  <a:cubicBezTo>
                    <a:pt x="116" y="3433"/>
                    <a:pt x="130" y="3429"/>
                    <a:pt x="145" y="3419"/>
                  </a:cubicBezTo>
                  <a:lnTo>
                    <a:pt x="145" y="3421"/>
                  </a:lnTo>
                  <a:cubicBezTo>
                    <a:pt x="466" y="3213"/>
                    <a:pt x="492" y="2786"/>
                    <a:pt x="522" y="2439"/>
                  </a:cubicBezTo>
                  <a:cubicBezTo>
                    <a:pt x="591" y="1679"/>
                    <a:pt x="752" y="940"/>
                    <a:pt x="712" y="167"/>
                  </a:cubicBezTo>
                  <a:cubicBezTo>
                    <a:pt x="706" y="55"/>
                    <a:pt x="625" y="1"/>
                    <a:pt x="542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5" name="Google Shape;1714;p44"/>
            <p:cNvSpPr/>
            <p:nvPr/>
          </p:nvSpPr>
          <p:spPr>
            <a:xfrm>
              <a:off x="11395472" y="3657030"/>
              <a:ext cx="16462" cy="50489"/>
            </a:xfrm>
            <a:custGeom>
              <a:avLst/>
              <a:gdLst/>
              <a:ahLst/>
              <a:cxnLst/>
              <a:rect l="l" t="t" r="r" b="b"/>
              <a:pathLst>
                <a:path w="760" h="2331" extrusionOk="0">
                  <a:moveTo>
                    <a:pt x="112" y="1"/>
                  </a:moveTo>
                  <a:cubicBezTo>
                    <a:pt x="59" y="1"/>
                    <a:pt x="0" y="57"/>
                    <a:pt x="26" y="125"/>
                  </a:cubicBezTo>
                  <a:cubicBezTo>
                    <a:pt x="291" y="826"/>
                    <a:pt x="412" y="1555"/>
                    <a:pt x="612" y="2273"/>
                  </a:cubicBezTo>
                  <a:cubicBezTo>
                    <a:pt x="622" y="2312"/>
                    <a:pt x="655" y="2331"/>
                    <a:pt x="687" y="2331"/>
                  </a:cubicBezTo>
                  <a:cubicBezTo>
                    <a:pt x="724" y="2331"/>
                    <a:pt x="759" y="2304"/>
                    <a:pt x="753" y="2253"/>
                  </a:cubicBezTo>
                  <a:cubicBezTo>
                    <a:pt x="657" y="1498"/>
                    <a:pt x="457" y="756"/>
                    <a:pt x="178" y="49"/>
                  </a:cubicBezTo>
                  <a:cubicBezTo>
                    <a:pt x="165" y="15"/>
                    <a:pt x="139" y="1"/>
                    <a:pt x="112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6" name="Google Shape;1715;p44"/>
            <p:cNvSpPr/>
            <p:nvPr/>
          </p:nvSpPr>
          <p:spPr>
            <a:xfrm>
              <a:off x="11412086" y="3723700"/>
              <a:ext cx="70807" cy="485076"/>
            </a:xfrm>
            <a:custGeom>
              <a:avLst/>
              <a:gdLst/>
              <a:ahLst/>
              <a:cxnLst/>
              <a:rect l="l" t="t" r="r" b="b"/>
              <a:pathLst>
                <a:path w="3269" h="22395" extrusionOk="0">
                  <a:moveTo>
                    <a:pt x="60" y="0"/>
                  </a:moveTo>
                  <a:cubicBezTo>
                    <a:pt x="30" y="0"/>
                    <a:pt x="1" y="21"/>
                    <a:pt x="4" y="61"/>
                  </a:cubicBezTo>
                  <a:lnTo>
                    <a:pt x="3" y="61"/>
                  </a:lnTo>
                  <a:cubicBezTo>
                    <a:pt x="168" y="2004"/>
                    <a:pt x="458" y="3946"/>
                    <a:pt x="680" y="5884"/>
                  </a:cubicBezTo>
                  <a:cubicBezTo>
                    <a:pt x="890" y="7722"/>
                    <a:pt x="999" y="9589"/>
                    <a:pt x="1285" y="11413"/>
                  </a:cubicBezTo>
                  <a:cubicBezTo>
                    <a:pt x="1570" y="13221"/>
                    <a:pt x="1643" y="15041"/>
                    <a:pt x="1937" y="16850"/>
                  </a:cubicBezTo>
                  <a:cubicBezTo>
                    <a:pt x="2233" y="18672"/>
                    <a:pt x="2638" y="20464"/>
                    <a:pt x="2967" y="22279"/>
                  </a:cubicBezTo>
                  <a:cubicBezTo>
                    <a:pt x="2982" y="22358"/>
                    <a:pt x="3045" y="22394"/>
                    <a:pt x="3108" y="22394"/>
                  </a:cubicBezTo>
                  <a:cubicBezTo>
                    <a:pt x="3188" y="22394"/>
                    <a:pt x="3268" y="22336"/>
                    <a:pt x="3250" y="22235"/>
                  </a:cubicBezTo>
                  <a:cubicBezTo>
                    <a:pt x="2917" y="20422"/>
                    <a:pt x="2511" y="18632"/>
                    <a:pt x="2213" y="16812"/>
                  </a:cubicBezTo>
                  <a:cubicBezTo>
                    <a:pt x="1918" y="15005"/>
                    <a:pt x="1842" y="13185"/>
                    <a:pt x="1555" y="11380"/>
                  </a:cubicBezTo>
                  <a:cubicBezTo>
                    <a:pt x="1267" y="9558"/>
                    <a:pt x="1158" y="7693"/>
                    <a:pt x="937" y="5859"/>
                  </a:cubicBezTo>
                  <a:cubicBezTo>
                    <a:pt x="701" y="3912"/>
                    <a:pt x="418" y="1989"/>
                    <a:pt x="119" y="51"/>
                  </a:cubicBezTo>
                  <a:cubicBezTo>
                    <a:pt x="114" y="17"/>
                    <a:pt x="87" y="0"/>
                    <a:pt x="60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7" name="Google Shape;1716;p44"/>
            <p:cNvSpPr/>
            <p:nvPr/>
          </p:nvSpPr>
          <p:spPr>
            <a:xfrm>
              <a:off x="11417479" y="3663463"/>
              <a:ext cx="24606" cy="118112"/>
            </a:xfrm>
            <a:custGeom>
              <a:avLst/>
              <a:gdLst/>
              <a:ahLst/>
              <a:cxnLst/>
              <a:rect l="l" t="t" r="r" b="b"/>
              <a:pathLst>
                <a:path w="1136" h="5453" extrusionOk="0">
                  <a:moveTo>
                    <a:pt x="109" y="0"/>
                  </a:moveTo>
                  <a:cubicBezTo>
                    <a:pt x="57" y="0"/>
                    <a:pt x="1" y="57"/>
                    <a:pt x="31" y="113"/>
                  </a:cubicBezTo>
                  <a:cubicBezTo>
                    <a:pt x="459" y="899"/>
                    <a:pt x="333" y="2017"/>
                    <a:pt x="416" y="2881"/>
                  </a:cubicBezTo>
                  <a:cubicBezTo>
                    <a:pt x="495" y="3706"/>
                    <a:pt x="659" y="4521"/>
                    <a:pt x="822" y="5332"/>
                  </a:cubicBezTo>
                  <a:cubicBezTo>
                    <a:pt x="839" y="5416"/>
                    <a:pt x="900" y="5453"/>
                    <a:pt x="962" y="5453"/>
                  </a:cubicBezTo>
                  <a:cubicBezTo>
                    <a:pt x="1047" y="5453"/>
                    <a:pt x="1135" y="5385"/>
                    <a:pt x="1122" y="5275"/>
                  </a:cubicBezTo>
                  <a:cubicBezTo>
                    <a:pt x="1001" y="4213"/>
                    <a:pt x="815" y="3164"/>
                    <a:pt x="690" y="2101"/>
                  </a:cubicBezTo>
                  <a:cubicBezTo>
                    <a:pt x="604" y="1370"/>
                    <a:pt x="573" y="661"/>
                    <a:pt x="162" y="30"/>
                  </a:cubicBezTo>
                  <a:cubicBezTo>
                    <a:pt x="148" y="9"/>
                    <a:pt x="129" y="0"/>
                    <a:pt x="109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8" name="Google Shape;1717;p44"/>
            <p:cNvSpPr/>
            <p:nvPr/>
          </p:nvSpPr>
          <p:spPr>
            <a:xfrm>
              <a:off x="11437038" y="3814823"/>
              <a:ext cx="64114" cy="402573"/>
            </a:xfrm>
            <a:custGeom>
              <a:avLst/>
              <a:gdLst/>
              <a:ahLst/>
              <a:cxnLst/>
              <a:rect l="l" t="t" r="r" b="b"/>
              <a:pathLst>
                <a:path w="2960" h="18586" extrusionOk="0">
                  <a:moveTo>
                    <a:pt x="73" y="1"/>
                  </a:moveTo>
                  <a:cubicBezTo>
                    <a:pt x="37" y="1"/>
                    <a:pt x="0" y="33"/>
                    <a:pt x="16" y="78"/>
                  </a:cubicBezTo>
                  <a:lnTo>
                    <a:pt x="15" y="78"/>
                  </a:lnTo>
                  <a:cubicBezTo>
                    <a:pt x="295" y="872"/>
                    <a:pt x="265" y="1853"/>
                    <a:pt x="359" y="2696"/>
                  </a:cubicBezTo>
                  <a:cubicBezTo>
                    <a:pt x="444" y="3457"/>
                    <a:pt x="495" y="4191"/>
                    <a:pt x="621" y="4947"/>
                  </a:cubicBezTo>
                  <a:cubicBezTo>
                    <a:pt x="914" y="6682"/>
                    <a:pt x="1033" y="8437"/>
                    <a:pt x="1299" y="10175"/>
                  </a:cubicBezTo>
                  <a:cubicBezTo>
                    <a:pt x="1542" y="11766"/>
                    <a:pt x="1798" y="13353"/>
                    <a:pt x="2046" y="14942"/>
                  </a:cubicBezTo>
                  <a:cubicBezTo>
                    <a:pt x="2219" y="16051"/>
                    <a:pt x="2154" y="17558"/>
                    <a:pt x="2738" y="18537"/>
                  </a:cubicBezTo>
                  <a:cubicBezTo>
                    <a:pt x="2759" y="18572"/>
                    <a:pt x="2789" y="18586"/>
                    <a:pt x="2820" y="18586"/>
                  </a:cubicBezTo>
                  <a:cubicBezTo>
                    <a:pt x="2890" y="18586"/>
                    <a:pt x="2959" y="18513"/>
                    <a:pt x="2915" y="18434"/>
                  </a:cubicBezTo>
                  <a:cubicBezTo>
                    <a:pt x="2510" y="17723"/>
                    <a:pt x="2589" y="16762"/>
                    <a:pt x="2462" y="15965"/>
                  </a:cubicBezTo>
                  <a:cubicBezTo>
                    <a:pt x="2351" y="15267"/>
                    <a:pt x="2254" y="14569"/>
                    <a:pt x="2139" y="13872"/>
                  </a:cubicBezTo>
                  <a:cubicBezTo>
                    <a:pt x="1862" y="12206"/>
                    <a:pt x="1558" y="10535"/>
                    <a:pt x="1332" y="8863"/>
                  </a:cubicBezTo>
                  <a:cubicBezTo>
                    <a:pt x="1130" y="7367"/>
                    <a:pt x="967" y="5879"/>
                    <a:pt x="722" y="4388"/>
                  </a:cubicBezTo>
                  <a:cubicBezTo>
                    <a:pt x="494" y="2999"/>
                    <a:pt x="640" y="1349"/>
                    <a:pt x="125" y="37"/>
                  </a:cubicBezTo>
                  <a:cubicBezTo>
                    <a:pt x="115" y="12"/>
                    <a:pt x="94" y="1"/>
                    <a:pt x="73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39" name="Google Shape;1718;p44"/>
          <p:cNvGrpSpPr/>
          <p:nvPr/>
        </p:nvGrpSpPr>
        <p:grpSpPr>
          <a:xfrm>
            <a:off x="3286116" y="1285866"/>
            <a:ext cx="532407" cy="636044"/>
            <a:chOff x="10529982" y="3324094"/>
            <a:chExt cx="777009" cy="928261"/>
          </a:xfrm>
        </p:grpSpPr>
        <p:sp>
          <p:nvSpPr>
            <p:cNvPr id="340" name="Google Shape;1719;p44"/>
            <p:cNvSpPr/>
            <p:nvPr/>
          </p:nvSpPr>
          <p:spPr>
            <a:xfrm>
              <a:off x="10552465" y="3324094"/>
              <a:ext cx="482736" cy="47890"/>
            </a:xfrm>
            <a:custGeom>
              <a:avLst/>
              <a:gdLst/>
              <a:ahLst/>
              <a:cxnLst/>
              <a:rect l="l" t="t" r="r" b="b"/>
              <a:pathLst>
                <a:path w="22287" h="2211" extrusionOk="0">
                  <a:moveTo>
                    <a:pt x="20180" y="1"/>
                  </a:moveTo>
                  <a:cubicBezTo>
                    <a:pt x="18853" y="1"/>
                    <a:pt x="17513" y="199"/>
                    <a:pt x="16200" y="306"/>
                  </a:cubicBezTo>
                  <a:cubicBezTo>
                    <a:pt x="14199" y="469"/>
                    <a:pt x="12259" y="730"/>
                    <a:pt x="10238" y="730"/>
                  </a:cubicBezTo>
                  <a:cubicBezTo>
                    <a:pt x="10205" y="730"/>
                    <a:pt x="10173" y="730"/>
                    <a:pt x="10140" y="730"/>
                  </a:cubicBezTo>
                  <a:cubicBezTo>
                    <a:pt x="9926" y="729"/>
                    <a:pt x="9711" y="728"/>
                    <a:pt x="9497" y="728"/>
                  </a:cubicBezTo>
                  <a:cubicBezTo>
                    <a:pt x="7996" y="728"/>
                    <a:pt x="6502" y="758"/>
                    <a:pt x="5008" y="959"/>
                  </a:cubicBezTo>
                  <a:cubicBezTo>
                    <a:pt x="3416" y="1172"/>
                    <a:pt x="1848" y="1606"/>
                    <a:pt x="251" y="1772"/>
                  </a:cubicBezTo>
                  <a:cubicBezTo>
                    <a:pt x="7" y="1797"/>
                    <a:pt x="1" y="2207"/>
                    <a:pt x="255" y="2210"/>
                  </a:cubicBezTo>
                  <a:cubicBezTo>
                    <a:pt x="279" y="2210"/>
                    <a:pt x="302" y="2210"/>
                    <a:pt x="326" y="2210"/>
                  </a:cubicBezTo>
                  <a:cubicBezTo>
                    <a:pt x="1532" y="2210"/>
                    <a:pt x="2711" y="1940"/>
                    <a:pt x="3896" y="1735"/>
                  </a:cubicBezTo>
                  <a:cubicBezTo>
                    <a:pt x="5448" y="1466"/>
                    <a:pt x="7037" y="1382"/>
                    <a:pt x="8616" y="1382"/>
                  </a:cubicBezTo>
                  <a:cubicBezTo>
                    <a:pt x="8903" y="1382"/>
                    <a:pt x="9189" y="1384"/>
                    <a:pt x="9475" y="1389"/>
                  </a:cubicBezTo>
                  <a:cubicBezTo>
                    <a:pt x="10153" y="1402"/>
                    <a:pt x="10831" y="1416"/>
                    <a:pt x="11508" y="1416"/>
                  </a:cubicBezTo>
                  <a:cubicBezTo>
                    <a:pt x="12530" y="1416"/>
                    <a:pt x="13551" y="1384"/>
                    <a:pt x="14570" y="1270"/>
                  </a:cubicBezTo>
                  <a:cubicBezTo>
                    <a:pt x="16221" y="1084"/>
                    <a:pt x="17947" y="900"/>
                    <a:pt x="19643" y="900"/>
                  </a:cubicBezTo>
                  <a:cubicBezTo>
                    <a:pt x="20329" y="900"/>
                    <a:pt x="21011" y="930"/>
                    <a:pt x="21680" y="1003"/>
                  </a:cubicBezTo>
                  <a:cubicBezTo>
                    <a:pt x="21700" y="1005"/>
                    <a:pt x="21719" y="1006"/>
                    <a:pt x="21738" y="1006"/>
                  </a:cubicBezTo>
                  <a:cubicBezTo>
                    <a:pt x="22259" y="1006"/>
                    <a:pt x="22287" y="195"/>
                    <a:pt x="21744" y="112"/>
                  </a:cubicBezTo>
                  <a:cubicBezTo>
                    <a:pt x="21226" y="32"/>
                    <a:pt x="20704" y="1"/>
                    <a:pt x="20180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1" name="Google Shape;1720;p44"/>
            <p:cNvSpPr/>
            <p:nvPr/>
          </p:nvSpPr>
          <p:spPr>
            <a:xfrm>
              <a:off x="11010531" y="3326823"/>
              <a:ext cx="43082" cy="66821"/>
            </a:xfrm>
            <a:custGeom>
              <a:avLst/>
              <a:gdLst/>
              <a:ahLst/>
              <a:cxnLst/>
              <a:rect l="l" t="t" r="r" b="b"/>
              <a:pathLst>
                <a:path w="1989" h="3085" extrusionOk="0">
                  <a:moveTo>
                    <a:pt x="249" y="0"/>
                  </a:moveTo>
                  <a:cubicBezTo>
                    <a:pt x="84" y="0"/>
                    <a:pt x="0" y="222"/>
                    <a:pt x="129" y="356"/>
                  </a:cubicBezTo>
                  <a:lnTo>
                    <a:pt x="129" y="355"/>
                  </a:lnTo>
                  <a:cubicBezTo>
                    <a:pt x="288" y="522"/>
                    <a:pt x="472" y="658"/>
                    <a:pt x="641" y="815"/>
                  </a:cubicBezTo>
                  <a:cubicBezTo>
                    <a:pt x="838" y="994"/>
                    <a:pt x="911" y="1208"/>
                    <a:pt x="979" y="1462"/>
                  </a:cubicBezTo>
                  <a:cubicBezTo>
                    <a:pt x="1091" y="1876"/>
                    <a:pt x="1113" y="2304"/>
                    <a:pt x="1165" y="2728"/>
                  </a:cubicBezTo>
                  <a:cubicBezTo>
                    <a:pt x="1195" y="2969"/>
                    <a:pt x="1393" y="3085"/>
                    <a:pt x="1584" y="3085"/>
                  </a:cubicBezTo>
                  <a:cubicBezTo>
                    <a:pt x="1791" y="3085"/>
                    <a:pt x="1989" y="2948"/>
                    <a:pt x="1951" y="2689"/>
                  </a:cubicBezTo>
                  <a:cubicBezTo>
                    <a:pt x="1868" y="2125"/>
                    <a:pt x="1838" y="1540"/>
                    <a:pt x="1618" y="1009"/>
                  </a:cubicBezTo>
                  <a:cubicBezTo>
                    <a:pt x="1515" y="759"/>
                    <a:pt x="1385" y="511"/>
                    <a:pt x="1161" y="357"/>
                  </a:cubicBezTo>
                  <a:cubicBezTo>
                    <a:pt x="922" y="191"/>
                    <a:pt x="602" y="138"/>
                    <a:pt x="338" y="20"/>
                  </a:cubicBezTo>
                  <a:cubicBezTo>
                    <a:pt x="307" y="6"/>
                    <a:pt x="277" y="0"/>
                    <a:pt x="249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2" name="Google Shape;1721;p44"/>
            <p:cNvSpPr/>
            <p:nvPr/>
          </p:nvSpPr>
          <p:spPr>
            <a:xfrm>
              <a:off x="10544169" y="4120164"/>
              <a:ext cx="244671" cy="37927"/>
            </a:xfrm>
            <a:custGeom>
              <a:avLst/>
              <a:gdLst/>
              <a:ahLst/>
              <a:cxnLst/>
              <a:rect l="l" t="t" r="r" b="b"/>
              <a:pathLst>
                <a:path w="11296" h="1751" extrusionOk="0">
                  <a:moveTo>
                    <a:pt x="218" y="0"/>
                  </a:moveTo>
                  <a:cubicBezTo>
                    <a:pt x="84" y="0"/>
                    <a:pt x="1" y="197"/>
                    <a:pt x="139" y="292"/>
                  </a:cubicBezTo>
                  <a:cubicBezTo>
                    <a:pt x="1324" y="1105"/>
                    <a:pt x="3100" y="1045"/>
                    <a:pt x="4467" y="1180"/>
                  </a:cubicBezTo>
                  <a:cubicBezTo>
                    <a:pt x="6584" y="1389"/>
                    <a:pt x="8648" y="1705"/>
                    <a:pt x="10771" y="1751"/>
                  </a:cubicBezTo>
                  <a:cubicBezTo>
                    <a:pt x="10774" y="1751"/>
                    <a:pt x="10778" y="1751"/>
                    <a:pt x="10781" y="1751"/>
                  </a:cubicBezTo>
                  <a:cubicBezTo>
                    <a:pt x="11295" y="1751"/>
                    <a:pt x="11215" y="926"/>
                    <a:pt x="10689" y="926"/>
                  </a:cubicBezTo>
                  <a:cubicBezTo>
                    <a:pt x="10688" y="926"/>
                    <a:pt x="10686" y="926"/>
                    <a:pt x="10685" y="926"/>
                  </a:cubicBezTo>
                  <a:cubicBezTo>
                    <a:pt x="10644" y="926"/>
                    <a:pt x="10603" y="926"/>
                    <a:pt x="10563" y="926"/>
                  </a:cubicBezTo>
                  <a:cubicBezTo>
                    <a:pt x="8831" y="926"/>
                    <a:pt x="7149" y="683"/>
                    <a:pt x="5420" y="619"/>
                  </a:cubicBezTo>
                  <a:cubicBezTo>
                    <a:pt x="5211" y="612"/>
                    <a:pt x="4985" y="610"/>
                    <a:pt x="4747" y="610"/>
                  </a:cubicBezTo>
                  <a:cubicBezTo>
                    <a:pt x="4481" y="610"/>
                    <a:pt x="4200" y="612"/>
                    <a:pt x="3911" y="612"/>
                  </a:cubicBezTo>
                  <a:cubicBezTo>
                    <a:pt x="2636" y="612"/>
                    <a:pt x="1217" y="563"/>
                    <a:pt x="299" y="24"/>
                  </a:cubicBezTo>
                  <a:cubicBezTo>
                    <a:pt x="271" y="8"/>
                    <a:pt x="244" y="0"/>
                    <a:pt x="218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3" name="Google Shape;1722;p44"/>
            <p:cNvSpPr/>
            <p:nvPr/>
          </p:nvSpPr>
          <p:spPr>
            <a:xfrm>
              <a:off x="10537087" y="3366223"/>
              <a:ext cx="41717" cy="75463"/>
            </a:xfrm>
            <a:custGeom>
              <a:avLst/>
              <a:gdLst/>
              <a:ahLst/>
              <a:cxnLst/>
              <a:rect l="l" t="t" r="r" b="b"/>
              <a:pathLst>
                <a:path w="1926" h="3484" extrusionOk="0">
                  <a:moveTo>
                    <a:pt x="428" y="1"/>
                  </a:moveTo>
                  <a:cubicBezTo>
                    <a:pt x="294" y="1"/>
                    <a:pt x="158" y="80"/>
                    <a:pt x="125" y="240"/>
                  </a:cubicBezTo>
                  <a:cubicBezTo>
                    <a:pt x="31" y="715"/>
                    <a:pt x="0" y="1635"/>
                    <a:pt x="554" y="1848"/>
                  </a:cubicBezTo>
                  <a:cubicBezTo>
                    <a:pt x="796" y="1941"/>
                    <a:pt x="979" y="1777"/>
                    <a:pt x="1089" y="2082"/>
                  </a:cubicBezTo>
                  <a:cubicBezTo>
                    <a:pt x="1200" y="2387"/>
                    <a:pt x="1001" y="2775"/>
                    <a:pt x="660" y="2775"/>
                  </a:cubicBezTo>
                  <a:cubicBezTo>
                    <a:pt x="651" y="2775"/>
                    <a:pt x="642" y="2774"/>
                    <a:pt x="633" y="2774"/>
                  </a:cubicBezTo>
                  <a:cubicBezTo>
                    <a:pt x="624" y="2773"/>
                    <a:pt x="615" y="2773"/>
                    <a:pt x="606" y="2773"/>
                  </a:cubicBezTo>
                  <a:cubicBezTo>
                    <a:pt x="174" y="2773"/>
                    <a:pt x="153" y="3477"/>
                    <a:pt x="602" y="3483"/>
                  </a:cubicBezTo>
                  <a:cubicBezTo>
                    <a:pt x="609" y="3483"/>
                    <a:pt x="616" y="3483"/>
                    <a:pt x="622" y="3483"/>
                  </a:cubicBezTo>
                  <a:cubicBezTo>
                    <a:pt x="1408" y="3483"/>
                    <a:pt x="1926" y="2782"/>
                    <a:pt x="1778" y="2012"/>
                  </a:cubicBezTo>
                  <a:cubicBezTo>
                    <a:pt x="1714" y="1678"/>
                    <a:pt x="1492" y="1293"/>
                    <a:pt x="1142" y="1199"/>
                  </a:cubicBezTo>
                  <a:cubicBezTo>
                    <a:pt x="1121" y="1193"/>
                    <a:pt x="1079" y="1191"/>
                    <a:pt x="1031" y="1191"/>
                  </a:cubicBezTo>
                  <a:cubicBezTo>
                    <a:pt x="928" y="1191"/>
                    <a:pt x="801" y="1201"/>
                    <a:pt x="807" y="1206"/>
                  </a:cubicBezTo>
                  <a:cubicBezTo>
                    <a:pt x="742" y="1158"/>
                    <a:pt x="721" y="932"/>
                    <a:pt x="716" y="714"/>
                  </a:cubicBezTo>
                  <a:lnTo>
                    <a:pt x="716" y="714"/>
                  </a:lnTo>
                  <a:cubicBezTo>
                    <a:pt x="720" y="714"/>
                    <a:pt x="723" y="714"/>
                    <a:pt x="726" y="714"/>
                  </a:cubicBezTo>
                  <a:cubicBezTo>
                    <a:pt x="784" y="714"/>
                    <a:pt x="841" y="712"/>
                    <a:pt x="897" y="710"/>
                  </a:cubicBezTo>
                  <a:cubicBezTo>
                    <a:pt x="1084" y="705"/>
                    <a:pt x="1102" y="472"/>
                    <a:pt x="943" y="404"/>
                  </a:cubicBezTo>
                  <a:cubicBezTo>
                    <a:pt x="862" y="373"/>
                    <a:pt x="787" y="328"/>
                    <a:pt x="722" y="270"/>
                  </a:cubicBezTo>
                  <a:lnTo>
                    <a:pt x="722" y="270"/>
                  </a:lnTo>
                  <a:cubicBezTo>
                    <a:pt x="722" y="270"/>
                    <a:pt x="722" y="270"/>
                    <a:pt x="722" y="270"/>
                  </a:cubicBezTo>
                  <a:cubicBezTo>
                    <a:pt x="712" y="91"/>
                    <a:pt x="571" y="1"/>
                    <a:pt x="428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4" name="Google Shape;1723;p44"/>
            <p:cNvSpPr/>
            <p:nvPr/>
          </p:nvSpPr>
          <p:spPr>
            <a:xfrm>
              <a:off x="10538863" y="3438567"/>
              <a:ext cx="38468" cy="72994"/>
            </a:xfrm>
            <a:custGeom>
              <a:avLst/>
              <a:gdLst/>
              <a:ahLst/>
              <a:cxnLst/>
              <a:rect l="l" t="t" r="r" b="b"/>
              <a:pathLst>
                <a:path w="1776" h="3370" extrusionOk="0">
                  <a:moveTo>
                    <a:pt x="440" y="1"/>
                  </a:moveTo>
                  <a:cubicBezTo>
                    <a:pt x="310" y="1"/>
                    <a:pt x="179" y="78"/>
                    <a:pt x="141" y="248"/>
                  </a:cubicBezTo>
                  <a:cubicBezTo>
                    <a:pt x="58" y="614"/>
                    <a:pt x="1" y="1019"/>
                    <a:pt x="261" y="1334"/>
                  </a:cubicBezTo>
                  <a:cubicBezTo>
                    <a:pt x="466" y="1582"/>
                    <a:pt x="989" y="1617"/>
                    <a:pt x="1052" y="1931"/>
                  </a:cubicBezTo>
                  <a:cubicBezTo>
                    <a:pt x="1099" y="2174"/>
                    <a:pt x="895" y="2549"/>
                    <a:pt x="713" y="2648"/>
                  </a:cubicBezTo>
                  <a:cubicBezTo>
                    <a:pt x="578" y="2722"/>
                    <a:pt x="455" y="2650"/>
                    <a:pt x="376" y="2841"/>
                  </a:cubicBezTo>
                  <a:cubicBezTo>
                    <a:pt x="325" y="2966"/>
                    <a:pt x="364" y="3087"/>
                    <a:pt x="446" y="3185"/>
                  </a:cubicBezTo>
                  <a:cubicBezTo>
                    <a:pt x="556" y="3315"/>
                    <a:pt x="671" y="3369"/>
                    <a:pt x="784" y="3369"/>
                  </a:cubicBezTo>
                  <a:cubicBezTo>
                    <a:pt x="1235" y="3369"/>
                    <a:pt x="1668" y="2515"/>
                    <a:pt x="1725" y="2192"/>
                  </a:cubicBezTo>
                  <a:cubicBezTo>
                    <a:pt x="1775" y="1903"/>
                    <a:pt x="1725" y="1579"/>
                    <a:pt x="1541" y="1343"/>
                  </a:cubicBezTo>
                  <a:cubicBezTo>
                    <a:pt x="1450" y="1228"/>
                    <a:pt x="1335" y="1156"/>
                    <a:pt x="1207" y="1091"/>
                  </a:cubicBezTo>
                  <a:cubicBezTo>
                    <a:pt x="1152" y="1063"/>
                    <a:pt x="1077" y="1052"/>
                    <a:pt x="1027" y="1018"/>
                  </a:cubicBezTo>
                  <a:cubicBezTo>
                    <a:pt x="833" y="887"/>
                    <a:pt x="719" y="596"/>
                    <a:pt x="747" y="348"/>
                  </a:cubicBezTo>
                  <a:cubicBezTo>
                    <a:pt x="772" y="127"/>
                    <a:pt x="606" y="1"/>
                    <a:pt x="440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5" name="Google Shape;1724;p44"/>
            <p:cNvSpPr/>
            <p:nvPr/>
          </p:nvSpPr>
          <p:spPr>
            <a:xfrm>
              <a:off x="10552335" y="3511886"/>
              <a:ext cx="41067" cy="103600"/>
            </a:xfrm>
            <a:custGeom>
              <a:avLst/>
              <a:gdLst/>
              <a:ahLst/>
              <a:cxnLst/>
              <a:rect l="l" t="t" r="r" b="b"/>
              <a:pathLst>
                <a:path w="1896" h="4783" extrusionOk="0">
                  <a:moveTo>
                    <a:pt x="121" y="1"/>
                  </a:moveTo>
                  <a:cubicBezTo>
                    <a:pt x="65" y="1"/>
                    <a:pt x="11" y="34"/>
                    <a:pt x="9" y="103"/>
                  </a:cubicBezTo>
                  <a:cubicBezTo>
                    <a:pt x="0" y="396"/>
                    <a:pt x="75" y="297"/>
                    <a:pt x="201" y="510"/>
                  </a:cubicBezTo>
                  <a:cubicBezTo>
                    <a:pt x="235" y="533"/>
                    <a:pt x="271" y="549"/>
                    <a:pt x="310" y="559"/>
                  </a:cubicBezTo>
                  <a:cubicBezTo>
                    <a:pt x="313" y="559"/>
                    <a:pt x="316" y="559"/>
                    <a:pt x="319" y="559"/>
                  </a:cubicBezTo>
                  <a:cubicBezTo>
                    <a:pt x="656" y="559"/>
                    <a:pt x="838" y="799"/>
                    <a:pt x="868" y="1279"/>
                  </a:cubicBezTo>
                  <a:cubicBezTo>
                    <a:pt x="862" y="1455"/>
                    <a:pt x="653" y="1686"/>
                    <a:pt x="605" y="1854"/>
                  </a:cubicBezTo>
                  <a:cubicBezTo>
                    <a:pt x="494" y="2234"/>
                    <a:pt x="540" y="2187"/>
                    <a:pt x="722" y="2504"/>
                  </a:cubicBezTo>
                  <a:cubicBezTo>
                    <a:pt x="978" y="2951"/>
                    <a:pt x="1268" y="3294"/>
                    <a:pt x="879" y="3759"/>
                  </a:cubicBezTo>
                  <a:cubicBezTo>
                    <a:pt x="686" y="3990"/>
                    <a:pt x="412" y="4123"/>
                    <a:pt x="216" y="4354"/>
                  </a:cubicBezTo>
                  <a:cubicBezTo>
                    <a:pt x="52" y="4546"/>
                    <a:pt x="185" y="4782"/>
                    <a:pt x="397" y="4782"/>
                  </a:cubicBezTo>
                  <a:cubicBezTo>
                    <a:pt x="432" y="4782"/>
                    <a:pt x="469" y="4776"/>
                    <a:pt x="508" y="4761"/>
                  </a:cubicBezTo>
                  <a:cubicBezTo>
                    <a:pt x="986" y="4582"/>
                    <a:pt x="1476" y="4152"/>
                    <a:pt x="1644" y="3658"/>
                  </a:cubicBezTo>
                  <a:cubicBezTo>
                    <a:pt x="1895" y="2923"/>
                    <a:pt x="1268" y="2619"/>
                    <a:pt x="1232" y="2013"/>
                  </a:cubicBezTo>
                  <a:cubicBezTo>
                    <a:pt x="1200" y="1512"/>
                    <a:pt x="1609" y="1110"/>
                    <a:pt x="1318" y="579"/>
                  </a:cubicBezTo>
                  <a:cubicBezTo>
                    <a:pt x="1211" y="383"/>
                    <a:pt x="1065" y="271"/>
                    <a:pt x="849" y="203"/>
                  </a:cubicBezTo>
                  <a:cubicBezTo>
                    <a:pt x="760" y="175"/>
                    <a:pt x="259" y="188"/>
                    <a:pt x="244" y="97"/>
                  </a:cubicBezTo>
                  <a:cubicBezTo>
                    <a:pt x="234" y="34"/>
                    <a:pt x="176" y="1"/>
                    <a:pt x="121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6" name="Google Shape;1725;p44"/>
            <p:cNvSpPr/>
            <p:nvPr/>
          </p:nvSpPr>
          <p:spPr>
            <a:xfrm>
              <a:off x="10537606" y="3610504"/>
              <a:ext cx="23479" cy="71305"/>
            </a:xfrm>
            <a:custGeom>
              <a:avLst/>
              <a:gdLst/>
              <a:ahLst/>
              <a:cxnLst/>
              <a:rect l="l" t="t" r="r" b="b"/>
              <a:pathLst>
                <a:path w="1084" h="3292" extrusionOk="0">
                  <a:moveTo>
                    <a:pt x="860" y="1"/>
                  </a:moveTo>
                  <a:cubicBezTo>
                    <a:pt x="826" y="1"/>
                    <a:pt x="792" y="16"/>
                    <a:pt x="767" y="53"/>
                  </a:cubicBezTo>
                  <a:lnTo>
                    <a:pt x="768" y="53"/>
                  </a:lnTo>
                  <a:cubicBezTo>
                    <a:pt x="422" y="580"/>
                    <a:pt x="240" y="1145"/>
                    <a:pt x="190" y="1773"/>
                  </a:cubicBezTo>
                  <a:cubicBezTo>
                    <a:pt x="154" y="2242"/>
                    <a:pt x="0" y="2842"/>
                    <a:pt x="341" y="3213"/>
                  </a:cubicBezTo>
                  <a:cubicBezTo>
                    <a:pt x="388" y="3264"/>
                    <a:pt x="459" y="3291"/>
                    <a:pt x="530" y="3291"/>
                  </a:cubicBezTo>
                  <a:cubicBezTo>
                    <a:pt x="592" y="3291"/>
                    <a:pt x="655" y="3269"/>
                    <a:pt x="699" y="3222"/>
                  </a:cubicBezTo>
                  <a:cubicBezTo>
                    <a:pt x="1084" y="2815"/>
                    <a:pt x="839" y="2212"/>
                    <a:pt x="808" y="1698"/>
                  </a:cubicBezTo>
                  <a:cubicBezTo>
                    <a:pt x="775" y="1167"/>
                    <a:pt x="801" y="674"/>
                    <a:pt x="985" y="169"/>
                  </a:cubicBezTo>
                  <a:cubicBezTo>
                    <a:pt x="1017" y="79"/>
                    <a:pt x="938" y="1"/>
                    <a:pt x="860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7" name="Google Shape;1726;p44"/>
            <p:cNvSpPr/>
            <p:nvPr/>
          </p:nvSpPr>
          <p:spPr>
            <a:xfrm>
              <a:off x="10541115" y="3669030"/>
              <a:ext cx="35414" cy="52244"/>
            </a:xfrm>
            <a:custGeom>
              <a:avLst/>
              <a:gdLst/>
              <a:ahLst/>
              <a:cxnLst/>
              <a:rect l="l" t="t" r="r" b="b"/>
              <a:pathLst>
                <a:path w="1635" h="2412" extrusionOk="0">
                  <a:moveTo>
                    <a:pt x="399" y="1"/>
                  </a:moveTo>
                  <a:cubicBezTo>
                    <a:pt x="283" y="1"/>
                    <a:pt x="174" y="130"/>
                    <a:pt x="251" y="253"/>
                  </a:cubicBezTo>
                  <a:cubicBezTo>
                    <a:pt x="328" y="382"/>
                    <a:pt x="430" y="495"/>
                    <a:pt x="550" y="586"/>
                  </a:cubicBezTo>
                  <a:cubicBezTo>
                    <a:pt x="672" y="675"/>
                    <a:pt x="878" y="734"/>
                    <a:pt x="973" y="851"/>
                  </a:cubicBezTo>
                  <a:cubicBezTo>
                    <a:pt x="1234" y="1173"/>
                    <a:pt x="671" y="1719"/>
                    <a:pt x="367" y="1783"/>
                  </a:cubicBezTo>
                  <a:cubicBezTo>
                    <a:pt x="0" y="1859"/>
                    <a:pt x="34" y="2411"/>
                    <a:pt x="364" y="2411"/>
                  </a:cubicBezTo>
                  <a:cubicBezTo>
                    <a:pt x="386" y="2411"/>
                    <a:pt x="409" y="2409"/>
                    <a:pt x="434" y="2403"/>
                  </a:cubicBezTo>
                  <a:cubicBezTo>
                    <a:pt x="1061" y="2273"/>
                    <a:pt x="1597" y="1741"/>
                    <a:pt x="1623" y="1077"/>
                  </a:cubicBezTo>
                  <a:cubicBezTo>
                    <a:pt x="1634" y="788"/>
                    <a:pt x="1532" y="531"/>
                    <a:pt x="1269" y="386"/>
                  </a:cubicBezTo>
                  <a:cubicBezTo>
                    <a:pt x="1015" y="245"/>
                    <a:pt x="729" y="260"/>
                    <a:pt x="509" y="47"/>
                  </a:cubicBezTo>
                  <a:cubicBezTo>
                    <a:pt x="476" y="15"/>
                    <a:pt x="437" y="1"/>
                    <a:pt x="399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8" name="Google Shape;1727;p44"/>
            <p:cNvSpPr/>
            <p:nvPr/>
          </p:nvSpPr>
          <p:spPr>
            <a:xfrm>
              <a:off x="10539859" y="3713996"/>
              <a:ext cx="17783" cy="66734"/>
            </a:xfrm>
            <a:custGeom>
              <a:avLst/>
              <a:gdLst/>
              <a:ahLst/>
              <a:cxnLst/>
              <a:rect l="l" t="t" r="r" b="b"/>
              <a:pathLst>
                <a:path w="821" h="3081" extrusionOk="0">
                  <a:moveTo>
                    <a:pt x="262" y="1"/>
                  </a:moveTo>
                  <a:cubicBezTo>
                    <a:pt x="169" y="1"/>
                    <a:pt x="78" y="77"/>
                    <a:pt x="103" y="199"/>
                  </a:cubicBezTo>
                  <a:lnTo>
                    <a:pt x="103" y="198"/>
                  </a:lnTo>
                  <a:lnTo>
                    <a:pt x="103" y="198"/>
                  </a:lnTo>
                  <a:cubicBezTo>
                    <a:pt x="221" y="784"/>
                    <a:pt x="146" y="1376"/>
                    <a:pt x="94" y="1964"/>
                  </a:cubicBezTo>
                  <a:cubicBezTo>
                    <a:pt x="60" y="2356"/>
                    <a:pt x="0" y="2629"/>
                    <a:pt x="248" y="2964"/>
                  </a:cubicBezTo>
                  <a:cubicBezTo>
                    <a:pt x="308" y="3044"/>
                    <a:pt x="400" y="3080"/>
                    <a:pt x="490" y="3080"/>
                  </a:cubicBezTo>
                  <a:cubicBezTo>
                    <a:pt x="659" y="3080"/>
                    <a:pt x="820" y="2953"/>
                    <a:pt x="748" y="2748"/>
                  </a:cubicBezTo>
                  <a:cubicBezTo>
                    <a:pt x="593" y="2306"/>
                    <a:pt x="641" y="1771"/>
                    <a:pt x="623" y="1307"/>
                  </a:cubicBezTo>
                  <a:cubicBezTo>
                    <a:pt x="608" y="894"/>
                    <a:pt x="548" y="507"/>
                    <a:pt x="414" y="116"/>
                  </a:cubicBezTo>
                  <a:cubicBezTo>
                    <a:pt x="387" y="36"/>
                    <a:pt x="324" y="1"/>
                    <a:pt x="262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9" name="Google Shape;1728;p44"/>
            <p:cNvSpPr/>
            <p:nvPr/>
          </p:nvSpPr>
          <p:spPr>
            <a:xfrm>
              <a:off x="10541137" y="3762276"/>
              <a:ext cx="34418" cy="49970"/>
            </a:xfrm>
            <a:custGeom>
              <a:avLst/>
              <a:gdLst/>
              <a:ahLst/>
              <a:cxnLst/>
              <a:rect l="l" t="t" r="r" b="b"/>
              <a:pathLst>
                <a:path w="1589" h="2307" extrusionOk="0">
                  <a:moveTo>
                    <a:pt x="665" y="1"/>
                  </a:moveTo>
                  <a:cubicBezTo>
                    <a:pt x="539" y="1"/>
                    <a:pt x="405" y="35"/>
                    <a:pt x="263" y="111"/>
                  </a:cubicBezTo>
                  <a:cubicBezTo>
                    <a:pt x="158" y="168"/>
                    <a:pt x="187" y="350"/>
                    <a:pt x="302" y="350"/>
                  </a:cubicBezTo>
                  <a:cubicBezTo>
                    <a:pt x="313" y="350"/>
                    <a:pt x="324" y="349"/>
                    <a:pt x="336" y="346"/>
                  </a:cubicBezTo>
                  <a:cubicBezTo>
                    <a:pt x="401" y="328"/>
                    <a:pt x="461" y="320"/>
                    <a:pt x="515" y="320"/>
                  </a:cubicBezTo>
                  <a:cubicBezTo>
                    <a:pt x="867" y="320"/>
                    <a:pt x="978" y="673"/>
                    <a:pt x="919" y="1041"/>
                  </a:cubicBezTo>
                  <a:cubicBezTo>
                    <a:pt x="865" y="1384"/>
                    <a:pt x="724" y="1609"/>
                    <a:pt x="369" y="1655"/>
                  </a:cubicBezTo>
                  <a:cubicBezTo>
                    <a:pt x="8" y="1702"/>
                    <a:pt x="0" y="2307"/>
                    <a:pt x="379" y="2307"/>
                  </a:cubicBezTo>
                  <a:cubicBezTo>
                    <a:pt x="380" y="2307"/>
                    <a:pt x="380" y="2307"/>
                    <a:pt x="380" y="2307"/>
                  </a:cubicBezTo>
                  <a:cubicBezTo>
                    <a:pt x="1103" y="2305"/>
                    <a:pt x="1589" y="1614"/>
                    <a:pt x="1499" y="923"/>
                  </a:cubicBezTo>
                  <a:cubicBezTo>
                    <a:pt x="1435" y="432"/>
                    <a:pt x="1111" y="1"/>
                    <a:pt x="665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0" name="Google Shape;1729;p44"/>
            <p:cNvSpPr/>
            <p:nvPr/>
          </p:nvSpPr>
          <p:spPr>
            <a:xfrm>
              <a:off x="10537087" y="3803495"/>
              <a:ext cx="18671" cy="81333"/>
            </a:xfrm>
            <a:custGeom>
              <a:avLst/>
              <a:gdLst/>
              <a:ahLst/>
              <a:cxnLst/>
              <a:rect l="l" t="t" r="r" b="b"/>
              <a:pathLst>
                <a:path w="862" h="3755" extrusionOk="0">
                  <a:moveTo>
                    <a:pt x="542" y="0"/>
                  </a:moveTo>
                  <a:cubicBezTo>
                    <a:pt x="496" y="0"/>
                    <a:pt x="449" y="41"/>
                    <a:pt x="468" y="100"/>
                  </a:cubicBezTo>
                  <a:lnTo>
                    <a:pt x="468" y="101"/>
                  </a:lnTo>
                  <a:cubicBezTo>
                    <a:pt x="620" y="747"/>
                    <a:pt x="245" y="1351"/>
                    <a:pt x="151" y="1984"/>
                  </a:cubicBezTo>
                  <a:cubicBezTo>
                    <a:pt x="74" y="2499"/>
                    <a:pt x="0" y="3049"/>
                    <a:pt x="46" y="3568"/>
                  </a:cubicBezTo>
                  <a:cubicBezTo>
                    <a:pt x="57" y="3695"/>
                    <a:pt x="158" y="3755"/>
                    <a:pt x="262" y="3755"/>
                  </a:cubicBezTo>
                  <a:cubicBezTo>
                    <a:pt x="357" y="3755"/>
                    <a:pt x="455" y="3705"/>
                    <a:pt x="493" y="3609"/>
                  </a:cubicBezTo>
                  <a:cubicBezTo>
                    <a:pt x="723" y="3027"/>
                    <a:pt x="587" y="2395"/>
                    <a:pt x="644" y="1782"/>
                  </a:cubicBezTo>
                  <a:cubicBezTo>
                    <a:pt x="701" y="1169"/>
                    <a:pt x="862" y="647"/>
                    <a:pt x="611" y="53"/>
                  </a:cubicBezTo>
                  <a:cubicBezTo>
                    <a:pt x="599" y="16"/>
                    <a:pt x="570" y="0"/>
                    <a:pt x="542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1" name="Google Shape;1730;p44"/>
            <p:cNvSpPr/>
            <p:nvPr/>
          </p:nvSpPr>
          <p:spPr>
            <a:xfrm>
              <a:off x="10532365" y="3878958"/>
              <a:ext cx="39161" cy="104704"/>
            </a:xfrm>
            <a:custGeom>
              <a:avLst/>
              <a:gdLst/>
              <a:ahLst/>
              <a:cxnLst/>
              <a:rect l="l" t="t" r="r" b="b"/>
              <a:pathLst>
                <a:path w="1808" h="4834" extrusionOk="0">
                  <a:moveTo>
                    <a:pt x="448" y="32"/>
                  </a:moveTo>
                  <a:cubicBezTo>
                    <a:pt x="242" y="32"/>
                    <a:pt x="228" y="350"/>
                    <a:pt x="423" y="394"/>
                  </a:cubicBezTo>
                  <a:lnTo>
                    <a:pt x="424" y="394"/>
                  </a:lnTo>
                  <a:cubicBezTo>
                    <a:pt x="534" y="421"/>
                    <a:pt x="645" y="444"/>
                    <a:pt x="758" y="463"/>
                  </a:cubicBezTo>
                  <a:cubicBezTo>
                    <a:pt x="1195" y="531"/>
                    <a:pt x="1101" y="866"/>
                    <a:pt x="475" y="1471"/>
                  </a:cubicBezTo>
                  <a:cubicBezTo>
                    <a:pt x="244" y="1531"/>
                    <a:pt x="88" y="1812"/>
                    <a:pt x="272" y="2016"/>
                  </a:cubicBezTo>
                  <a:cubicBezTo>
                    <a:pt x="438" y="2201"/>
                    <a:pt x="138" y="3275"/>
                    <a:pt x="102" y="3508"/>
                  </a:cubicBezTo>
                  <a:cubicBezTo>
                    <a:pt x="29" y="3968"/>
                    <a:pt x="1" y="4266"/>
                    <a:pt x="162" y="4696"/>
                  </a:cubicBezTo>
                  <a:cubicBezTo>
                    <a:pt x="199" y="4794"/>
                    <a:pt x="270" y="4833"/>
                    <a:pt x="346" y="4833"/>
                  </a:cubicBezTo>
                  <a:cubicBezTo>
                    <a:pt x="474" y="4833"/>
                    <a:pt x="618" y="4721"/>
                    <a:pt x="638" y="4587"/>
                  </a:cubicBezTo>
                  <a:cubicBezTo>
                    <a:pt x="741" y="3894"/>
                    <a:pt x="656" y="3218"/>
                    <a:pt x="681" y="2532"/>
                  </a:cubicBezTo>
                  <a:cubicBezTo>
                    <a:pt x="703" y="1957"/>
                    <a:pt x="1293" y="1959"/>
                    <a:pt x="1565" y="1478"/>
                  </a:cubicBezTo>
                  <a:cubicBezTo>
                    <a:pt x="1751" y="1149"/>
                    <a:pt x="1808" y="689"/>
                    <a:pt x="1572" y="368"/>
                  </a:cubicBezTo>
                  <a:cubicBezTo>
                    <a:pt x="1303" y="0"/>
                    <a:pt x="860" y="45"/>
                    <a:pt x="454" y="32"/>
                  </a:cubicBezTo>
                  <a:cubicBezTo>
                    <a:pt x="452" y="32"/>
                    <a:pt x="450" y="32"/>
                    <a:pt x="448" y="32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2" name="Google Shape;1731;p44"/>
            <p:cNvSpPr/>
            <p:nvPr/>
          </p:nvSpPr>
          <p:spPr>
            <a:xfrm>
              <a:off x="10529982" y="3969411"/>
              <a:ext cx="39746" cy="78236"/>
            </a:xfrm>
            <a:custGeom>
              <a:avLst/>
              <a:gdLst/>
              <a:ahLst/>
              <a:cxnLst/>
              <a:rect l="l" t="t" r="r" b="b"/>
              <a:pathLst>
                <a:path w="1835" h="3612" extrusionOk="0">
                  <a:moveTo>
                    <a:pt x="527" y="0"/>
                  </a:moveTo>
                  <a:cubicBezTo>
                    <a:pt x="287" y="0"/>
                    <a:pt x="194" y="375"/>
                    <a:pt x="446" y="449"/>
                  </a:cubicBezTo>
                  <a:lnTo>
                    <a:pt x="447" y="449"/>
                  </a:lnTo>
                  <a:cubicBezTo>
                    <a:pt x="1316" y="702"/>
                    <a:pt x="746" y="1256"/>
                    <a:pt x="254" y="1469"/>
                  </a:cubicBezTo>
                  <a:cubicBezTo>
                    <a:pt x="9" y="1576"/>
                    <a:pt x="0" y="1976"/>
                    <a:pt x="236" y="2096"/>
                  </a:cubicBezTo>
                  <a:cubicBezTo>
                    <a:pt x="421" y="2192"/>
                    <a:pt x="736" y="2235"/>
                    <a:pt x="884" y="2372"/>
                  </a:cubicBezTo>
                  <a:cubicBezTo>
                    <a:pt x="1227" y="2691"/>
                    <a:pt x="601" y="2833"/>
                    <a:pt x="391" y="2975"/>
                  </a:cubicBezTo>
                  <a:cubicBezTo>
                    <a:pt x="248" y="3074"/>
                    <a:pt x="210" y="3258"/>
                    <a:pt x="334" y="3392"/>
                  </a:cubicBezTo>
                  <a:cubicBezTo>
                    <a:pt x="479" y="3547"/>
                    <a:pt x="636" y="3611"/>
                    <a:pt x="792" y="3611"/>
                  </a:cubicBezTo>
                  <a:cubicBezTo>
                    <a:pt x="1230" y="3611"/>
                    <a:pt x="1652" y="3100"/>
                    <a:pt x="1733" y="2671"/>
                  </a:cubicBezTo>
                  <a:cubicBezTo>
                    <a:pt x="1834" y="2138"/>
                    <a:pt x="1556" y="1902"/>
                    <a:pt x="1191" y="1728"/>
                  </a:cubicBezTo>
                  <a:lnTo>
                    <a:pt x="1191" y="1728"/>
                  </a:lnTo>
                  <a:cubicBezTo>
                    <a:pt x="1407" y="1533"/>
                    <a:pt x="1557" y="1286"/>
                    <a:pt x="1566" y="957"/>
                  </a:cubicBezTo>
                  <a:cubicBezTo>
                    <a:pt x="1584" y="282"/>
                    <a:pt x="1153" y="54"/>
                    <a:pt x="548" y="1"/>
                  </a:cubicBezTo>
                  <a:cubicBezTo>
                    <a:pt x="541" y="1"/>
                    <a:pt x="534" y="0"/>
                    <a:pt x="527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3" name="Google Shape;1732;p44"/>
            <p:cNvSpPr/>
            <p:nvPr/>
          </p:nvSpPr>
          <p:spPr>
            <a:xfrm>
              <a:off x="10530069" y="4033286"/>
              <a:ext cx="22851" cy="104141"/>
            </a:xfrm>
            <a:custGeom>
              <a:avLst/>
              <a:gdLst/>
              <a:ahLst/>
              <a:cxnLst/>
              <a:rect l="l" t="t" r="r" b="b"/>
              <a:pathLst>
                <a:path w="1055" h="4808" extrusionOk="0">
                  <a:moveTo>
                    <a:pt x="370" y="1"/>
                  </a:moveTo>
                  <a:cubicBezTo>
                    <a:pt x="229" y="1"/>
                    <a:pt x="78" y="142"/>
                    <a:pt x="141" y="320"/>
                  </a:cubicBezTo>
                  <a:lnTo>
                    <a:pt x="141" y="319"/>
                  </a:lnTo>
                  <a:lnTo>
                    <a:pt x="141" y="319"/>
                  </a:lnTo>
                  <a:cubicBezTo>
                    <a:pt x="522" y="1392"/>
                    <a:pt x="86" y="2420"/>
                    <a:pt x="28" y="3506"/>
                  </a:cubicBezTo>
                  <a:cubicBezTo>
                    <a:pt x="0" y="4014"/>
                    <a:pt x="17" y="4660"/>
                    <a:pt x="600" y="4799"/>
                  </a:cubicBezTo>
                  <a:cubicBezTo>
                    <a:pt x="625" y="4805"/>
                    <a:pt x="648" y="4807"/>
                    <a:pt x="671" y="4807"/>
                  </a:cubicBezTo>
                  <a:cubicBezTo>
                    <a:pt x="948" y="4807"/>
                    <a:pt x="1055" y="4387"/>
                    <a:pt x="833" y="4220"/>
                  </a:cubicBezTo>
                  <a:cubicBezTo>
                    <a:pt x="366" y="3866"/>
                    <a:pt x="665" y="2575"/>
                    <a:pt x="730" y="2141"/>
                  </a:cubicBezTo>
                  <a:cubicBezTo>
                    <a:pt x="834" y="1423"/>
                    <a:pt x="819" y="817"/>
                    <a:pt x="554" y="135"/>
                  </a:cubicBezTo>
                  <a:cubicBezTo>
                    <a:pt x="517" y="40"/>
                    <a:pt x="445" y="1"/>
                    <a:pt x="370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4" name="Google Shape;1733;p44"/>
            <p:cNvSpPr/>
            <p:nvPr/>
          </p:nvSpPr>
          <p:spPr>
            <a:xfrm>
              <a:off x="10589525" y="3352231"/>
              <a:ext cx="53067" cy="792344"/>
            </a:xfrm>
            <a:custGeom>
              <a:avLst/>
              <a:gdLst/>
              <a:ahLst/>
              <a:cxnLst/>
              <a:rect l="l" t="t" r="r" b="b"/>
              <a:pathLst>
                <a:path w="2450" h="36581" extrusionOk="0">
                  <a:moveTo>
                    <a:pt x="1838" y="0"/>
                  </a:moveTo>
                  <a:cubicBezTo>
                    <a:pt x="1809" y="0"/>
                    <a:pt x="1779" y="24"/>
                    <a:pt x="1783" y="62"/>
                  </a:cubicBezTo>
                  <a:cubicBezTo>
                    <a:pt x="2046" y="1714"/>
                    <a:pt x="1575" y="3785"/>
                    <a:pt x="1491" y="5483"/>
                  </a:cubicBezTo>
                  <a:cubicBezTo>
                    <a:pt x="1426" y="6799"/>
                    <a:pt x="1382" y="8116"/>
                    <a:pt x="1312" y="9432"/>
                  </a:cubicBezTo>
                  <a:cubicBezTo>
                    <a:pt x="1156" y="12369"/>
                    <a:pt x="1025" y="15331"/>
                    <a:pt x="953" y="18273"/>
                  </a:cubicBezTo>
                  <a:cubicBezTo>
                    <a:pt x="809" y="24268"/>
                    <a:pt x="0" y="30315"/>
                    <a:pt x="488" y="36308"/>
                  </a:cubicBezTo>
                  <a:cubicBezTo>
                    <a:pt x="503" y="36488"/>
                    <a:pt x="664" y="36580"/>
                    <a:pt x="821" y="36580"/>
                  </a:cubicBezTo>
                  <a:cubicBezTo>
                    <a:pt x="977" y="36580"/>
                    <a:pt x="1129" y="36490"/>
                    <a:pt x="1129" y="36305"/>
                  </a:cubicBezTo>
                  <a:cubicBezTo>
                    <a:pt x="1140" y="33078"/>
                    <a:pt x="975" y="29931"/>
                    <a:pt x="1260" y="26707"/>
                  </a:cubicBezTo>
                  <a:cubicBezTo>
                    <a:pt x="1546" y="23454"/>
                    <a:pt x="1463" y="20187"/>
                    <a:pt x="1558" y="16926"/>
                  </a:cubicBezTo>
                  <a:cubicBezTo>
                    <a:pt x="1637" y="14240"/>
                    <a:pt x="1604" y="11563"/>
                    <a:pt x="1681" y="8879"/>
                  </a:cubicBezTo>
                  <a:cubicBezTo>
                    <a:pt x="1720" y="7526"/>
                    <a:pt x="1796" y="6176"/>
                    <a:pt x="1890" y="4827"/>
                  </a:cubicBezTo>
                  <a:cubicBezTo>
                    <a:pt x="1996" y="3286"/>
                    <a:pt x="2449" y="1496"/>
                    <a:pt x="1888" y="34"/>
                  </a:cubicBezTo>
                  <a:cubicBezTo>
                    <a:pt x="1878" y="11"/>
                    <a:pt x="1858" y="0"/>
                    <a:pt x="1838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5" name="Google Shape;1734;p44"/>
            <p:cNvSpPr/>
            <p:nvPr/>
          </p:nvSpPr>
          <p:spPr>
            <a:xfrm>
              <a:off x="10558660" y="3413268"/>
              <a:ext cx="412948" cy="26035"/>
            </a:xfrm>
            <a:custGeom>
              <a:avLst/>
              <a:gdLst/>
              <a:ahLst/>
              <a:cxnLst/>
              <a:rect l="l" t="t" r="r" b="b"/>
              <a:pathLst>
                <a:path w="19065" h="1202" extrusionOk="0">
                  <a:moveTo>
                    <a:pt x="18836" y="1"/>
                  </a:moveTo>
                  <a:cubicBezTo>
                    <a:pt x="18833" y="1"/>
                    <a:pt x="18831" y="1"/>
                    <a:pt x="18828" y="1"/>
                  </a:cubicBezTo>
                  <a:cubicBezTo>
                    <a:pt x="15631" y="108"/>
                    <a:pt x="12433" y="218"/>
                    <a:pt x="9236" y="306"/>
                  </a:cubicBezTo>
                  <a:cubicBezTo>
                    <a:pt x="7801" y="345"/>
                    <a:pt x="6374" y="374"/>
                    <a:pt x="4941" y="462"/>
                  </a:cubicBezTo>
                  <a:cubicBezTo>
                    <a:pt x="3968" y="521"/>
                    <a:pt x="2434" y="909"/>
                    <a:pt x="1221" y="909"/>
                  </a:cubicBezTo>
                  <a:cubicBezTo>
                    <a:pt x="841" y="909"/>
                    <a:pt x="493" y="871"/>
                    <a:pt x="203" y="773"/>
                  </a:cubicBezTo>
                  <a:cubicBezTo>
                    <a:pt x="188" y="768"/>
                    <a:pt x="173" y="766"/>
                    <a:pt x="160" y="766"/>
                  </a:cubicBezTo>
                  <a:cubicBezTo>
                    <a:pt x="49" y="766"/>
                    <a:pt x="1" y="925"/>
                    <a:pt x="117" y="982"/>
                  </a:cubicBezTo>
                  <a:cubicBezTo>
                    <a:pt x="455" y="1151"/>
                    <a:pt x="808" y="1201"/>
                    <a:pt x="1167" y="1201"/>
                  </a:cubicBezTo>
                  <a:cubicBezTo>
                    <a:pt x="1566" y="1201"/>
                    <a:pt x="1974" y="1140"/>
                    <a:pt x="2380" y="1112"/>
                  </a:cubicBezTo>
                  <a:cubicBezTo>
                    <a:pt x="4175" y="990"/>
                    <a:pt x="5970" y="821"/>
                    <a:pt x="7770" y="761"/>
                  </a:cubicBezTo>
                  <a:cubicBezTo>
                    <a:pt x="11459" y="638"/>
                    <a:pt x="15158" y="610"/>
                    <a:pt x="18840" y="356"/>
                  </a:cubicBezTo>
                  <a:cubicBezTo>
                    <a:pt x="19065" y="341"/>
                    <a:pt x="19058" y="1"/>
                    <a:pt x="18836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6" name="Google Shape;1735;p44"/>
            <p:cNvSpPr/>
            <p:nvPr/>
          </p:nvSpPr>
          <p:spPr>
            <a:xfrm>
              <a:off x="10604969" y="3445217"/>
              <a:ext cx="195092" cy="15227"/>
            </a:xfrm>
            <a:custGeom>
              <a:avLst/>
              <a:gdLst/>
              <a:ahLst/>
              <a:cxnLst/>
              <a:rect l="l" t="t" r="r" b="b"/>
              <a:pathLst>
                <a:path w="9007" h="703" extrusionOk="0">
                  <a:moveTo>
                    <a:pt x="8846" y="0"/>
                  </a:moveTo>
                  <a:cubicBezTo>
                    <a:pt x="8845" y="0"/>
                    <a:pt x="8844" y="0"/>
                    <a:pt x="8843" y="0"/>
                  </a:cubicBezTo>
                  <a:cubicBezTo>
                    <a:pt x="5909" y="64"/>
                    <a:pt x="2990" y="226"/>
                    <a:pt x="76" y="584"/>
                  </a:cubicBezTo>
                  <a:cubicBezTo>
                    <a:pt x="4" y="593"/>
                    <a:pt x="0" y="703"/>
                    <a:pt x="70" y="703"/>
                  </a:cubicBezTo>
                  <a:cubicBezTo>
                    <a:pt x="72" y="703"/>
                    <a:pt x="75" y="703"/>
                    <a:pt x="77" y="702"/>
                  </a:cubicBezTo>
                  <a:lnTo>
                    <a:pt x="76" y="702"/>
                  </a:lnTo>
                  <a:cubicBezTo>
                    <a:pt x="3000" y="399"/>
                    <a:pt x="5932" y="262"/>
                    <a:pt x="8870" y="213"/>
                  </a:cubicBezTo>
                  <a:cubicBezTo>
                    <a:pt x="9007" y="211"/>
                    <a:pt x="8980" y="0"/>
                    <a:pt x="8846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7" name="Google Shape;1736;p44"/>
            <p:cNvSpPr/>
            <p:nvPr/>
          </p:nvSpPr>
          <p:spPr>
            <a:xfrm>
              <a:off x="10572977" y="3496205"/>
              <a:ext cx="87268" cy="9574"/>
            </a:xfrm>
            <a:custGeom>
              <a:avLst/>
              <a:gdLst/>
              <a:ahLst/>
              <a:cxnLst/>
              <a:rect l="l" t="t" r="r" b="b"/>
              <a:pathLst>
                <a:path w="4029" h="442" extrusionOk="0">
                  <a:moveTo>
                    <a:pt x="3767" y="1"/>
                  </a:moveTo>
                  <a:cubicBezTo>
                    <a:pt x="3763" y="1"/>
                    <a:pt x="3759" y="1"/>
                    <a:pt x="3756" y="1"/>
                  </a:cubicBezTo>
                  <a:cubicBezTo>
                    <a:pt x="3295" y="23"/>
                    <a:pt x="2835" y="33"/>
                    <a:pt x="2374" y="33"/>
                  </a:cubicBezTo>
                  <a:cubicBezTo>
                    <a:pt x="2182" y="33"/>
                    <a:pt x="1990" y="31"/>
                    <a:pt x="1799" y="28"/>
                  </a:cubicBezTo>
                  <a:cubicBezTo>
                    <a:pt x="1788" y="28"/>
                    <a:pt x="1777" y="28"/>
                    <a:pt x="1766" y="28"/>
                  </a:cubicBezTo>
                  <a:cubicBezTo>
                    <a:pt x="1241" y="28"/>
                    <a:pt x="762" y="219"/>
                    <a:pt x="239" y="219"/>
                  </a:cubicBezTo>
                  <a:cubicBezTo>
                    <a:pt x="212" y="219"/>
                    <a:pt x="186" y="218"/>
                    <a:pt x="159" y="217"/>
                  </a:cubicBezTo>
                  <a:cubicBezTo>
                    <a:pt x="158" y="217"/>
                    <a:pt x="156" y="217"/>
                    <a:pt x="155" y="217"/>
                  </a:cubicBezTo>
                  <a:cubicBezTo>
                    <a:pt x="37" y="217"/>
                    <a:pt x="1" y="387"/>
                    <a:pt x="126" y="409"/>
                  </a:cubicBezTo>
                  <a:cubicBezTo>
                    <a:pt x="266" y="432"/>
                    <a:pt x="402" y="441"/>
                    <a:pt x="536" y="441"/>
                  </a:cubicBezTo>
                  <a:cubicBezTo>
                    <a:pt x="912" y="441"/>
                    <a:pt x="1274" y="371"/>
                    <a:pt x="1667" y="363"/>
                  </a:cubicBezTo>
                  <a:cubicBezTo>
                    <a:pt x="1751" y="361"/>
                    <a:pt x="1835" y="360"/>
                    <a:pt x="1918" y="360"/>
                  </a:cubicBezTo>
                  <a:cubicBezTo>
                    <a:pt x="2445" y="360"/>
                    <a:pt x="2973" y="391"/>
                    <a:pt x="3501" y="391"/>
                  </a:cubicBezTo>
                  <a:cubicBezTo>
                    <a:pt x="3595" y="391"/>
                    <a:pt x="3690" y="390"/>
                    <a:pt x="3784" y="388"/>
                  </a:cubicBezTo>
                  <a:cubicBezTo>
                    <a:pt x="4029" y="381"/>
                    <a:pt x="4006" y="1"/>
                    <a:pt x="3767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8" name="Google Shape;1737;p44"/>
            <p:cNvSpPr/>
            <p:nvPr/>
          </p:nvSpPr>
          <p:spPr>
            <a:xfrm>
              <a:off x="10610449" y="3525359"/>
              <a:ext cx="68727" cy="8512"/>
            </a:xfrm>
            <a:custGeom>
              <a:avLst/>
              <a:gdLst/>
              <a:ahLst/>
              <a:cxnLst/>
              <a:rect l="l" t="t" r="r" b="b"/>
              <a:pathLst>
                <a:path w="3173" h="393" extrusionOk="0">
                  <a:moveTo>
                    <a:pt x="3028" y="0"/>
                  </a:moveTo>
                  <a:cubicBezTo>
                    <a:pt x="3026" y="0"/>
                    <a:pt x="3023" y="0"/>
                    <a:pt x="3021" y="0"/>
                  </a:cubicBezTo>
                  <a:cubicBezTo>
                    <a:pt x="2043" y="60"/>
                    <a:pt x="1067" y="140"/>
                    <a:pt x="94" y="242"/>
                  </a:cubicBezTo>
                  <a:cubicBezTo>
                    <a:pt x="0" y="251"/>
                    <a:pt x="3" y="393"/>
                    <a:pt x="94" y="393"/>
                  </a:cubicBezTo>
                  <a:cubicBezTo>
                    <a:pt x="96" y="393"/>
                    <a:pt x="99" y="393"/>
                    <a:pt x="101" y="393"/>
                  </a:cubicBezTo>
                  <a:cubicBezTo>
                    <a:pt x="1080" y="308"/>
                    <a:pt x="2062" y="245"/>
                    <a:pt x="3044" y="205"/>
                  </a:cubicBezTo>
                  <a:cubicBezTo>
                    <a:pt x="3173" y="198"/>
                    <a:pt x="3153" y="0"/>
                    <a:pt x="3028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9" name="Google Shape;1738;p44"/>
            <p:cNvSpPr/>
            <p:nvPr/>
          </p:nvSpPr>
          <p:spPr>
            <a:xfrm>
              <a:off x="10589742" y="3572686"/>
              <a:ext cx="80987" cy="9855"/>
            </a:xfrm>
            <a:custGeom>
              <a:avLst/>
              <a:gdLst/>
              <a:ahLst/>
              <a:cxnLst/>
              <a:rect l="l" t="t" r="r" b="b"/>
              <a:pathLst>
                <a:path w="3739" h="455" extrusionOk="0">
                  <a:moveTo>
                    <a:pt x="3525" y="0"/>
                  </a:moveTo>
                  <a:cubicBezTo>
                    <a:pt x="3521" y="0"/>
                    <a:pt x="3518" y="0"/>
                    <a:pt x="3514" y="0"/>
                  </a:cubicBezTo>
                  <a:cubicBezTo>
                    <a:pt x="2668" y="49"/>
                    <a:pt x="1820" y="181"/>
                    <a:pt x="972" y="181"/>
                  </a:cubicBezTo>
                  <a:cubicBezTo>
                    <a:pt x="703" y="181"/>
                    <a:pt x="435" y="167"/>
                    <a:pt x="166" y="134"/>
                  </a:cubicBezTo>
                  <a:cubicBezTo>
                    <a:pt x="161" y="133"/>
                    <a:pt x="155" y="133"/>
                    <a:pt x="150" y="133"/>
                  </a:cubicBezTo>
                  <a:cubicBezTo>
                    <a:pt x="19" y="133"/>
                    <a:pt x="0" y="334"/>
                    <a:pt x="137" y="359"/>
                  </a:cubicBezTo>
                  <a:cubicBezTo>
                    <a:pt x="538" y="430"/>
                    <a:pt x="938" y="455"/>
                    <a:pt x="1337" y="455"/>
                  </a:cubicBezTo>
                  <a:cubicBezTo>
                    <a:pt x="2063" y="455"/>
                    <a:pt x="2788" y="374"/>
                    <a:pt x="3521" y="346"/>
                  </a:cubicBezTo>
                  <a:cubicBezTo>
                    <a:pt x="3739" y="337"/>
                    <a:pt x="3736" y="0"/>
                    <a:pt x="3525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0" name="Google Shape;1739;p44"/>
            <p:cNvSpPr/>
            <p:nvPr/>
          </p:nvSpPr>
          <p:spPr>
            <a:xfrm>
              <a:off x="10578804" y="3611349"/>
              <a:ext cx="118220" cy="13927"/>
            </a:xfrm>
            <a:custGeom>
              <a:avLst/>
              <a:gdLst/>
              <a:ahLst/>
              <a:cxnLst/>
              <a:rect l="l" t="t" r="r" b="b"/>
              <a:pathLst>
                <a:path w="5458" h="643" extrusionOk="0">
                  <a:moveTo>
                    <a:pt x="5175" y="0"/>
                  </a:moveTo>
                  <a:cubicBezTo>
                    <a:pt x="5164" y="0"/>
                    <a:pt x="5153" y="1"/>
                    <a:pt x="5142" y="3"/>
                  </a:cubicBezTo>
                  <a:cubicBezTo>
                    <a:pt x="4371" y="114"/>
                    <a:pt x="3591" y="185"/>
                    <a:pt x="2816" y="246"/>
                  </a:cubicBezTo>
                  <a:cubicBezTo>
                    <a:pt x="2127" y="299"/>
                    <a:pt x="1410" y="410"/>
                    <a:pt x="707" y="410"/>
                  </a:cubicBezTo>
                  <a:cubicBezTo>
                    <a:pt x="517" y="410"/>
                    <a:pt x="328" y="402"/>
                    <a:pt x="141" y="382"/>
                  </a:cubicBezTo>
                  <a:cubicBezTo>
                    <a:pt x="138" y="382"/>
                    <a:pt x="134" y="382"/>
                    <a:pt x="131" y="382"/>
                  </a:cubicBezTo>
                  <a:cubicBezTo>
                    <a:pt x="30" y="382"/>
                    <a:pt x="0" y="536"/>
                    <a:pt x="107" y="552"/>
                  </a:cubicBezTo>
                  <a:cubicBezTo>
                    <a:pt x="547" y="618"/>
                    <a:pt x="994" y="642"/>
                    <a:pt x="1443" y="642"/>
                  </a:cubicBezTo>
                  <a:cubicBezTo>
                    <a:pt x="2692" y="642"/>
                    <a:pt x="3967" y="452"/>
                    <a:pt x="5196" y="430"/>
                  </a:cubicBezTo>
                  <a:cubicBezTo>
                    <a:pt x="5457" y="426"/>
                    <a:pt x="5425" y="0"/>
                    <a:pt x="5175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1" name="Google Shape;1740;p44"/>
            <p:cNvSpPr/>
            <p:nvPr/>
          </p:nvSpPr>
          <p:spPr>
            <a:xfrm>
              <a:off x="10576183" y="3675788"/>
              <a:ext cx="138992" cy="13278"/>
            </a:xfrm>
            <a:custGeom>
              <a:avLst/>
              <a:gdLst/>
              <a:ahLst/>
              <a:cxnLst/>
              <a:rect l="l" t="t" r="r" b="b"/>
              <a:pathLst>
                <a:path w="6417" h="613" extrusionOk="0">
                  <a:moveTo>
                    <a:pt x="136" y="1"/>
                  </a:moveTo>
                  <a:cubicBezTo>
                    <a:pt x="67" y="1"/>
                    <a:pt x="1" y="80"/>
                    <a:pt x="53" y="154"/>
                  </a:cubicBezTo>
                  <a:cubicBezTo>
                    <a:pt x="328" y="532"/>
                    <a:pt x="735" y="612"/>
                    <a:pt x="1161" y="612"/>
                  </a:cubicBezTo>
                  <a:cubicBezTo>
                    <a:pt x="1336" y="612"/>
                    <a:pt x="1515" y="599"/>
                    <a:pt x="1689" y="587"/>
                  </a:cubicBezTo>
                  <a:cubicBezTo>
                    <a:pt x="3189" y="481"/>
                    <a:pt x="4706" y="458"/>
                    <a:pt x="6213" y="416"/>
                  </a:cubicBezTo>
                  <a:cubicBezTo>
                    <a:pt x="6404" y="411"/>
                    <a:pt x="6416" y="115"/>
                    <a:pt x="6231" y="115"/>
                  </a:cubicBezTo>
                  <a:cubicBezTo>
                    <a:pt x="6229" y="115"/>
                    <a:pt x="6226" y="115"/>
                    <a:pt x="6223" y="115"/>
                  </a:cubicBezTo>
                  <a:cubicBezTo>
                    <a:pt x="5006" y="164"/>
                    <a:pt x="3766" y="187"/>
                    <a:pt x="2556" y="276"/>
                  </a:cubicBezTo>
                  <a:cubicBezTo>
                    <a:pt x="2194" y="303"/>
                    <a:pt x="1682" y="415"/>
                    <a:pt x="1210" y="415"/>
                  </a:cubicBezTo>
                  <a:cubicBezTo>
                    <a:pt x="805" y="415"/>
                    <a:pt x="431" y="332"/>
                    <a:pt x="210" y="40"/>
                  </a:cubicBezTo>
                  <a:cubicBezTo>
                    <a:pt x="189" y="12"/>
                    <a:pt x="162" y="1"/>
                    <a:pt x="136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2" name="Google Shape;1741;p44"/>
            <p:cNvSpPr/>
            <p:nvPr/>
          </p:nvSpPr>
          <p:spPr>
            <a:xfrm>
              <a:off x="10591345" y="3721880"/>
              <a:ext cx="124827" cy="6541"/>
            </a:xfrm>
            <a:custGeom>
              <a:avLst/>
              <a:gdLst/>
              <a:ahLst/>
              <a:cxnLst/>
              <a:rect l="l" t="t" r="r" b="b"/>
              <a:pathLst>
                <a:path w="5763" h="302" extrusionOk="0">
                  <a:moveTo>
                    <a:pt x="5573" y="0"/>
                  </a:moveTo>
                  <a:cubicBezTo>
                    <a:pt x="5572" y="0"/>
                    <a:pt x="5571" y="0"/>
                    <a:pt x="5570" y="0"/>
                  </a:cubicBezTo>
                  <a:cubicBezTo>
                    <a:pt x="4669" y="16"/>
                    <a:pt x="3768" y="12"/>
                    <a:pt x="2867" y="18"/>
                  </a:cubicBezTo>
                  <a:cubicBezTo>
                    <a:pt x="2106" y="23"/>
                    <a:pt x="1341" y="140"/>
                    <a:pt x="583" y="140"/>
                  </a:cubicBezTo>
                  <a:cubicBezTo>
                    <a:pt x="417" y="140"/>
                    <a:pt x="251" y="135"/>
                    <a:pt x="86" y="121"/>
                  </a:cubicBezTo>
                  <a:cubicBezTo>
                    <a:pt x="84" y="121"/>
                    <a:pt x="82" y="121"/>
                    <a:pt x="80" y="121"/>
                  </a:cubicBezTo>
                  <a:cubicBezTo>
                    <a:pt x="13" y="121"/>
                    <a:pt x="1" y="240"/>
                    <a:pt x="71" y="248"/>
                  </a:cubicBezTo>
                  <a:cubicBezTo>
                    <a:pt x="309" y="276"/>
                    <a:pt x="547" y="286"/>
                    <a:pt x="785" y="286"/>
                  </a:cubicBezTo>
                  <a:cubicBezTo>
                    <a:pt x="1328" y="286"/>
                    <a:pt x="1871" y="235"/>
                    <a:pt x="2417" y="235"/>
                  </a:cubicBezTo>
                  <a:cubicBezTo>
                    <a:pt x="2492" y="235"/>
                    <a:pt x="2566" y="236"/>
                    <a:pt x="2641" y="238"/>
                  </a:cubicBezTo>
                  <a:cubicBezTo>
                    <a:pt x="3614" y="268"/>
                    <a:pt x="4586" y="295"/>
                    <a:pt x="5560" y="301"/>
                  </a:cubicBezTo>
                  <a:cubicBezTo>
                    <a:pt x="5560" y="301"/>
                    <a:pt x="5561" y="301"/>
                    <a:pt x="5561" y="301"/>
                  </a:cubicBezTo>
                  <a:cubicBezTo>
                    <a:pt x="5754" y="301"/>
                    <a:pt x="5763" y="0"/>
                    <a:pt x="5573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3" name="Google Shape;1742;p44"/>
            <p:cNvSpPr/>
            <p:nvPr/>
          </p:nvSpPr>
          <p:spPr>
            <a:xfrm>
              <a:off x="10571764" y="3798405"/>
              <a:ext cx="164161" cy="12043"/>
            </a:xfrm>
            <a:custGeom>
              <a:avLst/>
              <a:gdLst/>
              <a:ahLst/>
              <a:cxnLst/>
              <a:rect l="l" t="t" r="r" b="b"/>
              <a:pathLst>
                <a:path w="7579" h="556" extrusionOk="0">
                  <a:moveTo>
                    <a:pt x="7257" y="1"/>
                  </a:moveTo>
                  <a:cubicBezTo>
                    <a:pt x="7253" y="1"/>
                    <a:pt x="7250" y="1"/>
                    <a:pt x="7246" y="1"/>
                  </a:cubicBezTo>
                  <a:cubicBezTo>
                    <a:pt x="6278" y="34"/>
                    <a:pt x="5311" y="40"/>
                    <a:pt x="4342" y="61"/>
                  </a:cubicBezTo>
                  <a:cubicBezTo>
                    <a:pt x="3594" y="77"/>
                    <a:pt x="2571" y="219"/>
                    <a:pt x="1619" y="219"/>
                  </a:cubicBezTo>
                  <a:cubicBezTo>
                    <a:pt x="1121" y="219"/>
                    <a:pt x="642" y="180"/>
                    <a:pt x="231" y="64"/>
                  </a:cubicBezTo>
                  <a:cubicBezTo>
                    <a:pt x="217" y="60"/>
                    <a:pt x="203" y="58"/>
                    <a:pt x="190" y="58"/>
                  </a:cubicBezTo>
                  <a:cubicBezTo>
                    <a:pt x="59" y="58"/>
                    <a:pt x="1" y="252"/>
                    <a:pt x="143" y="306"/>
                  </a:cubicBezTo>
                  <a:lnTo>
                    <a:pt x="142" y="306"/>
                  </a:lnTo>
                  <a:cubicBezTo>
                    <a:pt x="679" y="513"/>
                    <a:pt x="1302" y="555"/>
                    <a:pt x="1923" y="555"/>
                  </a:cubicBezTo>
                  <a:cubicBezTo>
                    <a:pt x="2351" y="555"/>
                    <a:pt x="2779" y="535"/>
                    <a:pt x="3176" y="535"/>
                  </a:cubicBezTo>
                  <a:cubicBezTo>
                    <a:pt x="3211" y="535"/>
                    <a:pt x="3246" y="535"/>
                    <a:pt x="3280" y="536"/>
                  </a:cubicBezTo>
                  <a:cubicBezTo>
                    <a:pt x="3834" y="542"/>
                    <a:pt x="4388" y="546"/>
                    <a:pt x="4941" y="546"/>
                  </a:cubicBezTo>
                  <a:cubicBezTo>
                    <a:pt x="5705" y="546"/>
                    <a:pt x="6469" y="538"/>
                    <a:pt x="7232" y="517"/>
                  </a:cubicBezTo>
                  <a:cubicBezTo>
                    <a:pt x="7561" y="509"/>
                    <a:pt x="7579" y="1"/>
                    <a:pt x="7257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4" name="Google Shape;1743;p44"/>
            <p:cNvSpPr/>
            <p:nvPr/>
          </p:nvSpPr>
          <p:spPr>
            <a:xfrm>
              <a:off x="10562082" y="3821993"/>
              <a:ext cx="160392" cy="16678"/>
            </a:xfrm>
            <a:custGeom>
              <a:avLst/>
              <a:gdLst/>
              <a:ahLst/>
              <a:cxnLst/>
              <a:rect l="l" t="t" r="r" b="b"/>
              <a:pathLst>
                <a:path w="7405" h="770" extrusionOk="0">
                  <a:moveTo>
                    <a:pt x="7107" y="1"/>
                  </a:moveTo>
                  <a:cubicBezTo>
                    <a:pt x="7103" y="1"/>
                    <a:pt x="7100" y="1"/>
                    <a:pt x="7096" y="1"/>
                  </a:cubicBezTo>
                  <a:cubicBezTo>
                    <a:pt x="6012" y="42"/>
                    <a:pt x="4928" y="18"/>
                    <a:pt x="3846" y="60"/>
                  </a:cubicBezTo>
                  <a:cubicBezTo>
                    <a:pt x="2740" y="103"/>
                    <a:pt x="1573" y="448"/>
                    <a:pt x="475" y="448"/>
                  </a:cubicBezTo>
                  <a:cubicBezTo>
                    <a:pt x="381" y="448"/>
                    <a:pt x="289" y="445"/>
                    <a:pt x="197" y="440"/>
                  </a:cubicBezTo>
                  <a:cubicBezTo>
                    <a:pt x="193" y="440"/>
                    <a:pt x="190" y="440"/>
                    <a:pt x="186" y="440"/>
                  </a:cubicBezTo>
                  <a:cubicBezTo>
                    <a:pt x="1" y="440"/>
                    <a:pt x="0" y="721"/>
                    <a:pt x="187" y="742"/>
                  </a:cubicBezTo>
                  <a:cubicBezTo>
                    <a:pt x="359" y="762"/>
                    <a:pt x="530" y="770"/>
                    <a:pt x="701" y="770"/>
                  </a:cubicBezTo>
                  <a:cubicBezTo>
                    <a:pt x="1522" y="770"/>
                    <a:pt x="2334" y="578"/>
                    <a:pt x="3157" y="527"/>
                  </a:cubicBezTo>
                  <a:cubicBezTo>
                    <a:pt x="3683" y="494"/>
                    <a:pt x="4210" y="486"/>
                    <a:pt x="4737" y="486"/>
                  </a:cubicBezTo>
                  <a:cubicBezTo>
                    <a:pt x="5242" y="486"/>
                    <a:pt x="5746" y="493"/>
                    <a:pt x="6250" y="493"/>
                  </a:cubicBezTo>
                  <a:cubicBezTo>
                    <a:pt x="6521" y="493"/>
                    <a:pt x="6792" y="491"/>
                    <a:pt x="7063" y="484"/>
                  </a:cubicBezTo>
                  <a:cubicBezTo>
                    <a:pt x="7370" y="477"/>
                    <a:pt x="7405" y="1"/>
                    <a:pt x="7107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5" name="Google Shape;1744;p44"/>
            <p:cNvSpPr/>
            <p:nvPr/>
          </p:nvSpPr>
          <p:spPr>
            <a:xfrm>
              <a:off x="10571396" y="3893449"/>
              <a:ext cx="160024" cy="13949"/>
            </a:xfrm>
            <a:custGeom>
              <a:avLst/>
              <a:gdLst/>
              <a:ahLst/>
              <a:cxnLst/>
              <a:rect l="l" t="t" r="r" b="b"/>
              <a:pathLst>
                <a:path w="7388" h="644" extrusionOk="0">
                  <a:moveTo>
                    <a:pt x="311" y="1"/>
                  </a:moveTo>
                  <a:cubicBezTo>
                    <a:pt x="117" y="1"/>
                    <a:pt x="1" y="287"/>
                    <a:pt x="214" y="364"/>
                  </a:cubicBezTo>
                  <a:cubicBezTo>
                    <a:pt x="822" y="584"/>
                    <a:pt x="1448" y="614"/>
                    <a:pt x="2082" y="614"/>
                  </a:cubicBezTo>
                  <a:cubicBezTo>
                    <a:pt x="2318" y="614"/>
                    <a:pt x="2554" y="610"/>
                    <a:pt x="2791" y="610"/>
                  </a:cubicBezTo>
                  <a:cubicBezTo>
                    <a:pt x="2920" y="610"/>
                    <a:pt x="3049" y="611"/>
                    <a:pt x="3179" y="615"/>
                  </a:cubicBezTo>
                  <a:cubicBezTo>
                    <a:pt x="3550" y="626"/>
                    <a:pt x="3922" y="629"/>
                    <a:pt x="4293" y="629"/>
                  </a:cubicBezTo>
                  <a:cubicBezTo>
                    <a:pt x="4783" y="629"/>
                    <a:pt x="5273" y="623"/>
                    <a:pt x="5763" y="623"/>
                  </a:cubicBezTo>
                  <a:cubicBezTo>
                    <a:pt x="6191" y="623"/>
                    <a:pt x="6618" y="627"/>
                    <a:pt x="7045" y="643"/>
                  </a:cubicBezTo>
                  <a:cubicBezTo>
                    <a:pt x="7049" y="643"/>
                    <a:pt x="7052" y="643"/>
                    <a:pt x="7056" y="643"/>
                  </a:cubicBezTo>
                  <a:cubicBezTo>
                    <a:pt x="7371" y="643"/>
                    <a:pt x="7388" y="143"/>
                    <a:pt x="7066" y="138"/>
                  </a:cubicBezTo>
                  <a:cubicBezTo>
                    <a:pt x="6937" y="136"/>
                    <a:pt x="6808" y="135"/>
                    <a:pt x="6679" y="135"/>
                  </a:cubicBezTo>
                  <a:cubicBezTo>
                    <a:pt x="5719" y="135"/>
                    <a:pt x="4761" y="188"/>
                    <a:pt x="3802" y="188"/>
                  </a:cubicBezTo>
                  <a:cubicBezTo>
                    <a:pt x="3613" y="188"/>
                    <a:pt x="3423" y="186"/>
                    <a:pt x="3234" y="181"/>
                  </a:cubicBezTo>
                  <a:cubicBezTo>
                    <a:pt x="3160" y="179"/>
                    <a:pt x="3084" y="178"/>
                    <a:pt x="3008" y="178"/>
                  </a:cubicBezTo>
                  <a:cubicBezTo>
                    <a:pt x="2641" y="178"/>
                    <a:pt x="2247" y="197"/>
                    <a:pt x="1855" y="197"/>
                  </a:cubicBezTo>
                  <a:cubicBezTo>
                    <a:pt x="1336" y="197"/>
                    <a:pt x="822" y="164"/>
                    <a:pt x="380" y="13"/>
                  </a:cubicBezTo>
                  <a:cubicBezTo>
                    <a:pt x="356" y="5"/>
                    <a:pt x="333" y="1"/>
                    <a:pt x="311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6" name="Google Shape;1745;p44"/>
            <p:cNvSpPr/>
            <p:nvPr/>
          </p:nvSpPr>
          <p:spPr>
            <a:xfrm>
              <a:off x="10555887" y="3937830"/>
              <a:ext cx="184175" cy="10895"/>
            </a:xfrm>
            <a:custGeom>
              <a:avLst/>
              <a:gdLst/>
              <a:ahLst/>
              <a:cxnLst/>
              <a:rect l="l" t="t" r="r" b="b"/>
              <a:pathLst>
                <a:path w="8503" h="503" extrusionOk="0">
                  <a:moveTo>
                    <a:pt x="8195" y="0"/>
                  </a:moveTo>
                  <a:cubicBezTo>
                    <a:pt x="8194" y="0"/>
                    <a:pt x="8192" y="0"/>
                    <a:pt x="8190" y="0"/>
                  </a:cubicBezTo>
                  <a:cubicBezTo>
                    <a:pt x="6222" y="39"/>
                    <a:pt x="4117" y="269"/>
                    <a:pt x="2086" y="269"/>
                  </a:cubicBezTo>
                  <a:cubicBezTo>
                    <a:pt x="1423" y="269"/>
                    <a:pt x="768" y="244"/>
                    <a:pt x="128" y="180"/>
                  </a:cubicBezTo>
                  <a:cubicBezTo>
                    <a:pt x="124" y="180"/>
                    <a:pt x="121" y="180"/>
                    <a:pt x="118" y="180"/>
                  </a:cubicBezTo>
                  <a:cubicBezTo>
                    <a:pt x="30" y="180"/>
                    <a:pt x="0" y="315"/>
                    <a:pt x="95" y="327"/>
                  </a:cubicBezTo>
                  <a:cubicBezTo>
                    <a:pt x="1101" y="462"/>
                    <a:pt x="2141" y="503"/>
                    <a:pt x="3190" y="503"/>
                  </a:cubicBezTo>
                  <a:cubicBezTo>
                    <a:pt x="4738" y="503"/>
                    <a:pt x="6307" y="415"/>
                    <a:pt x="7819" y="415"/>
                  </a:cubicBezTo>
                  <a:cubicBezTo>
                    <a:pt x="7959" y="415"/>
                    <a:pt x="8099" y="416"/>
                    <a:pt x="8238" y="417"/>
                  </a:cubicBezTo>
                  <a:cubicBezTo>
                    <a:pt x="8239" y="417"/>
                    <a:pt x="8240" y="417"/>
                    <a:pt x="8241" y="417"/>
                  </a:cubicBezTo>
                  <a:cubicBezTo>
                    <a:pt x="8502" y="417"/>
                    <a:pt x="8460" y="0"/>
                    <a:pt x="8195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7" name="Google Shape;1746;p44"/>
            <p:cNvSpPr/>
            <p:nvPr/>
          </p:nvSpPr>
          <p:spPr>
            <a:xfrm>
              <a:off x="10561822" y="4007532"/>
              <a:ext cx="205164" cy="11718"/>
            </a:xfrm>
            <a:custGeom>
              <a:avLst/>
              <a:gdLst/>
              <a:ahLst/>
              <a:cxnLst/>
              <a:rect l="l" t="t" r="r" b="b"/>
              <a:pathLst>
                <a:path w="9472" h="541" extrusionOk="0">
                  <a:moveTo>
                    <a:pt x="7984" y="1"/>
                  </a:moveTo>
                  <a:cubicBezTo>
                    <a:pt x="5916" y="1"/>
                    <a:pt x="3833" y="191"/>
                    <a:pt x="1772" y="191"/>
                  </a:cubicBezTo>
                  <a:cubicBezTo>
                    <a:pt x="1232" y="191"/>
                    <a:pt x="693" y="178"/>
                    <a:pt x="157" y="145"/>
                  </a:cubicBezTo>
                  <a:cubicBezTo>
                    <a:pt x="154" y="145"/>
                    <a:pt x="152" y="145"/>
                    <a:pt x="149" y="145"/>
                  </a:cubicBezTo>
                  <a:cubicBezTo>
                    <a:pt x="34" y="145"/>
                    <a:pt x="1" y="319"/>
                    <a:pt x="124" y="336"/>
                  </a:cubicBezTo>
                  <a:lnTo>
                    <a:pt x="125" y="335"/>
                  </a:lnTo>
                  <a:cubicBezTo>
                    <a:pt x="1263" y="494"/>
                    <a:pt x="2427" y="535"/>
                    <a:pt x="3598" y="535"/>
                  </a:cubicBezTo>
                  <a:cubicBezTo>
                    <a:pt x="4811" y="535"/>
                    <a:pt x="6032" y="491"/>
                    <a:pt x="7241" y="491"/>
                  </a:cubicBezTo>
                  <a:cubicBezTo>
                    <a:pt x="7875" y="491"/>
                    <a:pt x="8506" y="503"/>
                    <a:pt x="9131" y="540"/>
                  </a:cubicBezTo>
                  <a:cubicBezTo>
                    <a:pt x="9137" y="540"/>
                    <a:pt x="9142" y="540"/>
                    <a:pt x="9148" y="540"/>
                  </a:cubicBezTo>
                  <a:cubicBezTo>
                    <a:pt x="9464" y="540"/>
                    <a:pt x="9472" y="36"/>
                    <a:pt x="9145" y="23"/>
                  </a:cubicBezTo>
                  <a:cubicBezTo>
                    <a:pt x="8759" y="8"/>
                    <a:pt x="8372" y="1"/>
                    <a:pt x="7984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8" name="Google Shape;1747;p44"/>
            <p:cNvSpPr/>
            <p:nvPr/>
          </p:nvSpPr>
          <p:spPr>
            <a:xfrm>
              <a:off x="10603128" y="4051199"/>
              <a:ext cx="149086" cy="10375"/>
            </a:xfrm>
            <a:custGeom>
              <a:avLst/>
              <a:gdLst/>
              <a:ahLst/>
              <a:cxnLst/>
              <a:rect l="l" t="t" r="r" b="b"/>
              <a:pathLst>
                <a:path w="6883" h="479" extrusionOk="0">
                  <a:moveTo>
                    <a:pt x="6576" y="0"/>
                  </a:moveTo>
                  <a:cubicBezTo>
                    <a:pt x="6574" y="0"/>
                    <a:pt x="6572" y="0"/>
                    <a:pt x="6570" y="0"/>
                  </a:cubicBezTo>
                  <a:cubicBezTo>
                    <a:pt x="5187" y="29"/>
                    <a:pt x="3784" y="152"/>
                    <a:pt x="2390" y="152"/>
                  </a:cubicBezTo>
                  <a:cubicBezTo>
                    <a:pt x="1649" y="152"/>
                    <a:pt x="910" y="117"/>
                    <a:pt x="178" y="14"/>
                  </a:cubicBezTo>
                  <a:cubicBezTo>
                    <a:pt x="171" y="13"/>
                    <a:pt x="164" y="13"/>
                    <a:pt x="158" y="13"/>
                  </a:cubicBezTo>
                  <a:cubicBezTo>
                    <a:pt x="11" y="13"/>
                    <a:pt x="1" y="246"/>
                    <a:pt x="156" y="272"/>
                  </a:cubicBezTo>
                  <a:cubicBezTo>
                    <a:pt x="1139" y="436"/>
                    <a:pt x="2137" y="478"/>
                    <a:pt x="3139" y="478"/>
                  </a:cubicBezTo>
                  <a:cubicBezTo>
                    <a:pt x="4228" y="478"/>
                    <a:pt x="5320" y="428"/>
                    <a:pt x="6399" y="428"/>
                  </a:cubicBezTo>
                  <a:cubicBezTo>
                    <a:pt x="6456" y="428"/>
                    <a:pt x="6512" y="428"/>
                    <a:pt x="6568" y="428"/>
                  </a:cubicBezTo>
                  <a:cubicBezTo>
                    <a:pt x="6568" y="428"/>
                    <a:pt x="6568" y="428"/>
                    <a:pt x="6569" y="428"/>
                  </a:cubicBezTo>
                  <a:cubicBezTo>
                    <a:pt x="6875" y="428"/>
                    <a:pt x="6882" y="0"/>
                    <a:pt x="6576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9" name="Google Shape;1748;p44"/>
            <p:cNvSpPr/>
            <p:nvPr/>
          </p:nvSpPr>
          <p:spPr>
            <a:xfrm>
              <a:off x="10655112" y="3369905"/>
              <a:ext cx="471018" cy="126429"/>
            </a:xfrm>
            <a:custGeom>
              <a:avLst/>
              <a:gdLst/>
              <a:ahLst/>
              <a:cxnLst/>
              <a:rect l="l" t="t" r="r" b="b"/>
              <a:pathLst>
                <a:path w="21746" h="5837" extrusionOk="0">
                  <a:moveTo>
                    <a:pt x="21204" y="0"/>
                  </a:moveTo>
                  <a:cubicBezTo>
                    <a:pt x="21201" y="0"/>
                    <a:pt x="21198" y="0"/>
                    <a:pt x="21196" y="0"/>
                  </a:cubicBezTo>
                  <a:cubicBezTo>
                    <a:pt x="17539" y="69"/>
                    <a:pt x="13932" y="1845"/>
                    <a:pt x="10373" y="2547"/>
                  </a:cubicBezTo>
                  <a:cubicBezTo>
                    <a:pt x="8680" y="2881"/>
                    <a:pt x="6993" y="3132"/>
                    <a:pt x="5330" y="3608"/>
                  </a:cubicBezTo>
                  <a:cubicBezTo>
                    <a:pt x="3595" y="4107"/>
                    <a:pt x="1961" y="4907"/>
                    <a:pt x="229" y="5413"/>
                  </a:cubicBezTo>
                  <a:cubicBezTo>
                    <a:pt x="1" y="5479"/>
                    <a:pt x="95" y="5836"/>
                    <a:pt x="311" y="5836"/>
                  </a:cubicBezTo>
                  <a:cubicBezTo>
                    <a:pt x="323" y="5836"/>
                    <a:pt x="335" y="5835"/>
                    <a:pt x="347" y="5833"/>
                  </a:cubicBezTo>
                  <a:lnTo>
                    <a:pt x="347" y="5834"/>
                  </a:lnTo>
                  <a:cubicBezTo>
                    <a:pt x="1950" y="5560"/>
                    <a:pt x="3424" y="4812"/>
                    <a:pt x="4974" y="4352"/>
                  </a:cubicBezTo>
                  <a:cubicBezTo>
                    <a:pt x="6990" y="3754"/>
                    <a:pt x="9054" y="3494"/>
                    <a:pt x="11112" y="3102"/>
                  </a:cubicBezTo>
                  <a:cubicBezTo>
                    <a:pt x="14486" y="2462"/>
                    <a:pt x="17797" y="1127"/>
                    <a:pt x="21246" y="886"/>
                  </a:cubicBezTo>
                  <a:cubicBezTo>
                    <a:pt x="21745" y="851"/>
                    <a:pt x="21705" y="0"/>
                    <a:pt x="21204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0" name="Google Shape;1749;p44"/>
            <p:cNvSpPr/>
            <p:nvPr/>
          </p:nvSpPr>
          <p:spPr>
            <a:xfrm>
              <a:off x="11099792" y="3371530"/>
              <a:ext cx="207200" cy="790005"/>
            </a:xfrm>
            <a:custGeom>
              <a:avLst/>
              <a:gdLst/>
              <a:ahLst/>
              <a:cxnLst/>
              <a:rect l="l" t="t" r="r" b="b"/>
              <a:pathLst>
                <a:path w="9566" h="36473" extrusionOk="0">
                  <a:moveTo>
                    <a:pt x="291" y="0"/>
                  </a:moveTo>
                  <a:cubicBezTo>
                    <a:pt x="123" y="0"/>
                    <a:pt x="0" y="249"/>
                    <a:pt x="163" y="353"/>
                  </a:cubicBezTo>
                  <a:cubicBezTo>
                    <a:pt x="2452" y="1817"/>
                    <a:pt x="2231" y="5981"/>
                    <a:pt x="2723" y="8380"/>
                  </a:cubicBezTo>
                  <a:cubicBezTo>
                    <a:pt x="3379" y="11570"/>
                    <a:pt x="3906" y="14761"/>
                    <a:pt x="4382" y="17984"/>
                  </a:cubicBezTo>
                  <a:cubicBezTo>
                    <a:pt x="5284" y="24085"/>
                    <a:pt x="6328" y="30475"/>
                    <a:pt x="8674" y="36219"/>
                  </a:cubicBezTo>
                  <a:cubicBezTo>
                    <a:pt x="8746" y="36396"/>
                    <a:pt x="8896" y="36473"/>
                    <a:pt x="9050" y="36473"/>
                  </a:cubicBezTo>
                  <a:cubicBezTo>
                    <a:pt x="9302" y="36473"/>
                    <a:pt x="9565" y="36266"/>
                    <a:pt x="9512" y="35961"/>
                  </a:cubicBezTo>
                  <a:cubicBezTo>
                    <a:pt x="8840" y="32152"/>
                    <a:pt x="7338" y="28510"/>
                    <a:pt x="6540" y="24716"/>
                  </a:cubicBezTo>
                  <a:cubicBezTo>
                    <a:pt x="5828" y="21335"/>
                    <a:pt x="5272" y="17898"/>
                    <a:pt x="4718" y="14487"/>
                  </a:cubicBezTo>
                  <a:cubicBezTo>
                    <a:pt x="4180" y="11178"/>
                    <a:pt x="3544" y="7886"/>
                    <a:pt x="2911" y="4597"/>
                  </a:cubicBezTo>
                  <a:cubicBezTo>
                    <a:pt x="2695" y="3473"/>
                    <a:pt x="2492" y="2226"/>
                    <a:pt x="1993" y="1184"/>
                  </a:cubicBezTo>
                  <a:cubicBezTo>
                    <a:pt x="1575" y="314"/>
                    <a:pt x="1259" y="185"/>
                    <a:pt x="324" y="3"/>
                  </a:cubicBezTo>
                  <a:cubicBezTo>
                    <a:pt x="312" y="1"/>
                    <a:pt x="301" y="0"/>
                    <a:pt x="291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1" name="Google Shape;1750;p44"/>
            <p:cNvSpPr/>
            <p:nvPr/>
          </p:nvSpPr>
          <p:spPr>
            <a:xfrm>
              <a:off x="10780220" y="4147023"/>
              <a:ext cx="513169" cy="100741"/>
            </a:xfrm>
            <a:custGeom>
              <a:avLst/>
              <a:gdLst/>
              <a:ahLst/>
              <a:cxnLst/>
              <a:rect l="l" t="t" r="r" b="b"/>
              <a:pathLst>
                <a:path w="23692" h="4651" extrusionOk="0">
                  <a:moveTo>
                    <a:pt x="23145" y="0"/>
                  </a:moveTo>
                  <a:cubicBezTo>
                    <a:pt x="23102" y="0"/>
                    <a:pt x="23059" y="9"/>
                    <a:pt x="23015" y="28"/>
                  </a:cubicBezTo>
                  <a:cubicBezTo>
                    <a:pt x="21429" y="718"/>
                    <a:pt x="19863" y="1608"/>
                    <a:pt x="18143" y="1923"/>
                  </a:cubicBezTo>
                  <a:cubicBezTo>
                    <a:pt x="16050" y="2307"/>
                    <a:pt x="13966" y="2655"/>
                    <a:pt x="11856" y="2958"/>
                  </a:cubicBezTo>
                  <a:cubicBezTo>
                    <a:pt x="9886" y="3239"/>
                    <a:pt x="7919" y="3393"/>
                    <a:pt x="5952" y="3660"/>
                  </a:cubicBezTo>
                  <a:cubicBezTo>
                    <a:pt x="4794" y="3817"/>
                    <a:pt x="3091" y="4252"/>
                    <a:pt x="1667" y="4252"/>
                  </a:cubicBezTo>
                  <a:cubicBezTo>
                    <a:pt x="1151" y="4252"/>
                    <a:pt x="672" y="4195"/>
                    <a:pt x="269" y="4046"/>
                  </a:cubicBezTo>
                  <a:cubicBezTo>
                    <a:pt x="253" y="4040"/>
                    <a:pt x="238" y="4038"/>
                    <a:pt x="223" y="4038"/>
                  </a:cubicBezTo>
                  <a:cubicBezTo>
                    <a:pt x="84" y="4038"/>
                    <a:pt x="1" y="4264"/>
                    <a:pt x="147" y="4331"/>
                  </a:cubicBezTo>
                  <a:cubicBezTo>
                    <a:pt x="682" y="4576"/>
                    <a:pt x="1273" y="4651"/>
                    <a:pt x="1876" y="4651"/>
                  </a:cubicBezTo>
                  <a:cubicBezTo>
                    <a:pt x="2612" y="4651"/>
                    <a:pt x="3366" y="4539"/>
                    <a:pt x="4056" y="4490"/>
                  </a:cubicBezTo>
                  <a:cubicBezTo>
                    <a:pt x="6489" y="4316"/>
                    <a:pt x="8864" y="4176"/>
                    <a:pt x="11274" y="3838"/>
                  </a:cubicBezTo>
                  <a:cubicBezTo>
                    <a:pt x="13633" y="3506"/>
                    <a:pt x="15966" y="3174"/>
                    <a:pt x="18319" y="2809"/>
                  </a:cubicBezTo>
                  <a:cubicBezTo>
                    <a:pt x="19976" y="2552"/>
                    <a:pt x="22198" y="1816"/>
                    <a:pt x="23440" y="669"/>
                  </a:cubicBezTo>
                  <a:cubicBezTo>
                    <a:pt x="23692" y="438"/>
                    <a:pt x="23448" y="0"/>
                    <a:pt x="23145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2" name="Google Shape;1751;p44"/>
            <p:cNvSpPr/>
            <p:nvPr/>
          </p:nvSpPr>
          <p:spPr>
            <a:xfrm>
              <a:off x="10644022" y="3492479"/>
              <a:ext cx="47609" cy="73861"/>
            </a:xfrm>
            <a:custGeom>
              <a:avLst/>
              <a:gdLst/>
              <a:ahLst/>
              <a:cxnLst/>
              <a:rect l="l" t="t" r="r" b="b"/>
              <a:pathLst>
                <a:path w="2198" h="3410" extrusionOk="0">
                  <a:moveTo>
                    <a:pt x="357" y="0"/>
                  </a:moveTo>
                  <a:cubicBezTo>
                    <a:pt x="196" y="0"/>
                    <a:pt x="16" y="136"/>
                    <a:pt x="12" y="324"/>
                  </a:cubicBezTo>
                  <a:cubicBezTo>
                    <a:pt x="1" y="798"/>
                    <a:pt x="147" y="1720"/>
                    <a:pt x="736" y="1812"/>
                  </a:cubicBezTo>
                  <a:cubicBezTo>
                    <a:pt x="764" y="1816"/>
                    <a:pt x="791" y="1818"/>
                    <a:pt x="816" y="1818"/>
                  </a:cubicBezTo>
                  <a:cubicBezTo>
                    <a:pt x="916" y="1818"/>
                    <a:pt x="997" y="1791"/>
                    <a:pt x="1068" y="1791"/>
                  </a:cubicBezTo>
                  <a:cubicBezTo>
                    <a:pt x="1149" y="1791"/>
                    <a:pt x="1219" y="1825"/>
                    <a:pt x="1294" y="1970"/>
                  </a:cubicBezTo>
                  <a:cubicBezTo>
                    <a:pt x="1455" y="2283"/>
                    <a:pt x="1282" y="2669"/>
                    <a:pt x="926" y="2710"/>
                  </a:cubicBezTo>
                  <a:cubicBezTo>
                    <a:pt x="498" y="2760"/>
                    <a:pt x="608" y="3410"/>
                    <a:pt x="1012" y="3410"/>
                  </a:cubicBezTo>
                  <a:cubicBezTo>
                    <a:pt x="1033" y="3410"/>
                    <a:pt x="1054" y="3408"/>
                    <a:pt x="1077" y="3405"/>
                  </a:cubicBezTo>
                  <a:cubicBezTo>
                    <a:pt x="1823" y="3284"/>
                    <a:pt x="2198" y="2521"/>
                    <a:pt x="1972" y="1827"/>
                  </a:cubicBezTo>
                  <a:cubicBezTo>
                    <a:pt x="1869" y="1510"/>
                    <a:pt x="1624" y="1171"/>
                    <a:pt x="1283" y="1080"/>
                  </a:cubicBezTo>
                  <a:cubicBezTo>
                    <a:pt x="1260" y="1074"/>
                    <a:pt x="1237" y="1072"/>
                    <a:pt x="1214" y="1072"/>
                  </a:cubicBezTo>
                  <a:cubicBezTo>
                    <a:pt x="1111" y="1072"/>
                    <a:pt x="1008" y="1120"/>
                    <a:pt x="918" y="1120"/>
                  </a:cubicBezTo>
                  <a:cubicBezTo>
                    <a:pt x="903" y="1120"/>
                    <a:pt x="889" y="1119"/>
                    <a:pt x="876" y="1116"/>
                  </a:cubicBezTo>
                  <a:cubicBezTo>
                    <a:pt x="763" y="1091"/>
                    <a:pt x="789" y="1011"/>
                    <a:pt x="740" y="812"/>
                  </a:cubicBezTo>
                  <a:cubicBezTo>
                    <a:pt x="727" y="760"/>
                    <a:pt x="714" y="708"/>
                    <a:pt x="700" y="656"/>
                  </a:cubicBezTo>
                  <a:lnTo>
                    <a:pt x="700" y="656"/>
                  </a:lnTo>
                  <a:cubicBezTo>
                    <a:pt x="755" y="647"/>
                    <a:pt x="810" y="635"/>
                    <a:pt x="867" y="624"/>
                  </a:cubicBezTo>
                  <a:cubicBezTo>
                    <a:pt x="1017" y="595"/>
                    <a:pt x="1022" y="358"/>
                    <a:pt x="872" y="323"/>
                  </a:cubicBezTo>
                  <a:cubicBezTo>
                    <a:pt x="770" y="310"/>
                    <a:pt x="674" y="268"/>
                    <a:pt x="596" y="201"/>
                  </a:cubicBezTo>
                  <a:cubicBezTo>
                    <a:pt x="562" y="59"/>
                    <a:pt x="463" y="0"/>
                    <a:pt x="357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3" name="Google Shape;1752;p44"/>
            <p:cNvSpPr/>
            <p:nvPr/>
          </p:nvSpPr>
          <p:spPr>
            <a:xfrm>
              <a:off x="10658512" y="3563416"/>
              <a:ext cx="41847" cy="70373"/>
            </a:xfrm>
            <a:custGeom>
              <a:avLst/>
              <a:gdLst/>
              <a:ahLst/>
              <a:cxnLst/>
              <a:rect l="l" t="t" r="r" b="b"/>
              <a:pathLst>
                <a:path w="1932" h="3249" extrusionOk="0">
                  <a:moveTo>
                    <a:pt x="314" y="0"/>
                  </a:moveTo>
                  <a:cubicBezTo>
                    <a:pt x="173" y="0"/>
                    <a:pt x="37" y="81"/>
                    <a:pt x="27" y="250"/>
                  </a:cubicBezTo>
                  <a:lnTo>
                    <a:pt x="29" y="250"/>
                  </a:lnTo>
                  <a:cubicBezTo>
                    <a:pt x="0" y="779"/>
                    <a:pt x="61" y="1297"/>
                    <a:pt x="619" y="1514"/>
                  </a:cubicBezTo>
                  <a:cubicBezTo>
                    <a:pt x="875" y="1613"/>
                    <a:pt x="1186" y="1545"/>
                    <a:pt x="1241" y="1908"/>
                  </a:cubicBezTo>
                  <a:cubicBezTo>
                    <a:pt x="1264" y="2059"/>
                    <a:pt x="1164" y="2564"/>
                    <a:pt x="982" y="2569"/>
                  </a:cubicBezTo>
                  <a:cubicBezTo>
                    <a:pt x="704" y="2578"/>
                    <a:pt x="611" y="2984"/>
                    <a:pt x="827" y="3137"/>
                  </a:cubicBezTo>
                  <a:cubicBezTo>
                    <a:pt x="937" y="3215"/>
                    <a:pt x="1040" y="3248"/>
                    <a:pt x="1136" y="3248"/>
                  </a:cubicBezTo>
                  <a:cubicBezTo>
                    <a:pt x="1638" y="3248"/>
                    <a:pt x="1932" y="2321"/>
                    <a:pt x="1924" y="1908"/>
                  </a:cubicBezTo>
                  <a:cubicBezTo>
                    <a:pt x="1918" y="1569"/>
                    <a:pt x="1755" y="1202"/>
                    <a:pt x="1449" y="1033"/>
                  </a:cubicBezTo>
                  <a:cubicBezTo>
                    <a:pt x="1301" y="951"/>
                    <a:pt x="1144" y="953"/>
                    <a:pt x="989" y="901"/>
                  </a:cubicBezTo>
                  <a:cubicBezTo>
                    <a:pt x="669" y="794"/>
                    <a:pt x="654" y="578"/>
                    <a:pt x="636" y="272"/>
                  </a:cubicBezTo>
                  <a:cubicBezTo>
                    <a:pt x="626" y="95"/>
                    <a:pt x="467" y="0"/>
                    <a:pt x="314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4" name="Google Shape;1753;p44"/>
            <p:cNvSpPr/>
            <p:nvPr/>
          </p:nvSpPr>
          <p:spPr>
            <a:xfrm>
              <a:off x="10681559" y="3634504"/>
              <a:ext cx="49212" cy="101499"/>
            </a:xfrm>
            <a:custGeom>
              <a:avLst/>
              <a:gdLst/>
              <a:ahLst/>
              <a:cxnLst/>
              <a:rect l="l" t="t" r="r" b="b"/>
              <a:pathLst>
                <a:path w="2272" h="4686" extrusionOk="0">
                  <a:moveTo>
                    <a:pt x="141" y="1"/>
                  </a:moveTo>
                  <a:cubicBezTo>
                    <a:pt x="73" y="1"/>
                    <a:pt x="1" y="57"/>
                    <a:pt x="13" y="137"/>
                  </a:cubicBezTo>
                  <a:cubicBezTo>
                    <a:pt x="47" y="364"/>
                    <a:pt x="69" y="330"/>
                    <a:pt x="218" y="477"/>
                  </a:cubicBezTo>
                  <a:cubicBezTo>
                    <a:pt x="255" y="513"/>
                    <a:pt x="293" y="524"/>
                    <a:pt x="332" y="524"/>
                  </a:cubicBezTo>
                  <a:cubicBezTo>
                    <a:pt x="386" y="524"/>
                    <a:pt x="441" y="502"/>
                    <a:pt x="495" y="502"/>
                  </a:cubicBezTo>
                  <a:cubicBezTo>
                    <a:pt x="513" y="502"/>
                    <a:pt x="530" y="505"/>
                    <a:pt x="547" y="511"/>
                  </a:cubicBezTo>
                  <a:cubicBezTo>
                    <a:pt x="1254" y="751"/>
                    <a:pt x="1030" y="1059"/>
                    <a:pt x="943" y="1577"/>
                  </a:cubicBezTo>
                  <a:cubicBezTo>
                    <a:pt x="881" y="1945"/>
                    <a:pt x="835" y="2013"/>
                    <a:pt x="1032" y="2283"/>
                  </a:cubicBezTo>
                  <a:cubicBezTo>
                    <a:pt x="1356" y="2724"/>
                    <a:pt x="1378" y="2343"/>
                    <a:pt x="1427" y="3112"/>
                  </a:cubicBezTo>
                  <a:cubicBezTo>
                    <a:pt x="1469" y="3789"/>
                    <a:pt x="1279" y="3776"/>
                    <a:pt x="948" y="4293"/>
                  </a:cubicBezTo>
                  <a:cubicBezTo>
                    <a:pt x="842" y="4459"/>
                    <a:pt x="989" y="4686"/>
                    <a:pt x="1164" y="4686"/>
                  </a:cubicBezTo>
                  <a:cubicBezTo>
                    <a:pt x="1203" y="4686"/>
                    <a:pt x="1243" y="4675"/>
                    <a:pt x="1282" y="4649"/>
                  </a:cubicBezTo>
                  <a:cubicBezTo>
                    <a:pt x="1772" y="4333"/>
                    <a:pt x="2255" y="3786"/>
                    <a:pt x="2263" y="3166"/>
                  </a:cubicBezTo>
                  <a:cubicBezTo>
                    <a:pt x="2272" y="2472"/>
                    <a:pt x="1549" y="2223"/>
                    <a:pt x="1496" y="1700"/>
                  </a:cubicBezTo>
                  <a:cubicBezTo>
                    <a:pt x="1444" y="1180"/>
                    <a:pt x="1798" y="715"/>
                    <a:pt x="1294" y="264"/>
                  </a:cubicBezTo>
                  <a:cubicBezTo>
                    <a:pt x="1111" y="101"/>
                    <a:pt x="261" y="136"/>
                    <a:pt x="238" y="71"/>
                  </a:cubicBezTo>
                  <a:cubicBezTo>
                    <a:pt x="221" y="21"/>
                    <a:pt x="182" y="1"/>
                    <a:pt x="141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5" name="Google Shape;1754;p44"/>
            <p:cNvSpPr/>
            <p:nvPr/>
          </p:nvSpPr>
          <p:spPr>
            <a:xfrm>
              <a:off x="10693602" y="3731519"/>
              <a:ext cx="22158" cy="71456"/>
            </a:xfrm>
            <a:custGeom>
              <a:avLst/>
              <a:gdLst/>
              <a:ahLst/>
              <a:cxnLst/>
              <a:rect l="l" t="t" r="r" b="b"/>
              <a:pathLst>
                <a:path w="1023" h="3299" extrusionOk="0">
                  <a:moveTo>
                    <a:pt x="438" y="0"/>
                  </a:moveTo>
                  <a:cubicBezTo>
                    <a:pt x="390" y="0"/>
                    <a:pt x="341" y="24"/>
                    <a:pt x="319" y="76"/>
                  </a:cubicBezTo>
                  <a:lnTo>
                    <a:pt x="320" y="76"/>
                  </a:lnTo>
                  <a:cubicBezTo>
                    <a:pt x="82" y="642"/>
                    <a:pt x="0" y="1206"/>
                    <a:pt x="50" y="1818"/>
                  </a:cubicBezTo>
                  <a:cubicBezTo>
                    <a:pt x="89" y="2294"/>
                    <a:pt x="56" y="2882"/>
                    <a:pt x="424" y="3223"/>
                  </a:cubicBezTo>
                  <a:cubicBezTo>
                    <a:pt x="476" y="3271"/>
                    <a:pt x="550" y="3299"/>
                    <a:pt x="622" y="3299"/>
                  </a:cubicBezTo>
                  <a:cubicBezTo>
                    <a:pt x="702" y="3299"/>
                    <a:pt x="781" y="3264"/>
                    <a:pt x="823" y="3181"/>
                  </a:cubicBezTo>
                  <a:cubicBezTo>
                    <a:pt x="1023" y="2790"/>
                    <a:pt x="886" y="2547"/>
                    <a:pt x="772" y="2137"/>
                  </a:cubicBezTo>
                  <a:cubicBezTo>
                    <a:pt x="583" y="1455"/>
                    <a:pt x="437" y="840"/>
                    <a:pt x="559" y="132"/>
                  </a:cubicBezTo>
                  <a:cubicBezTo>
                    <a:pt x="573" y="48"/>
                    <a:pt x="506" y="0"/>
                    <a:pt x="438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6" name="Google Shape;1755;p44"/>
            <p:cNvSpPr/>
            <p:nvPr/>
          </p:nvSpPr>
          <p:spPr>
            <a:xfrm>
              <a:off x="10702071" y="3790044"/>
              <a:ext cx="35133" cy="51681"/>
            </a:xfrm>
            <a:custGeom>
              <a:avLst/>
              <a:gdLst/>
              <a:ahLst/>
              <a:cxnLst/>
              <a:rect l="l" t="t" r="r" b="b"/>
              <a:pathLst>
                <a:path w="1622" h="2386" extrusionOk="0">
                  <a:moveTo>
                    <a:pt x="213" y="0"/>
                  </a:moveTo>
                  <a:cubicBezTo>
                    <a:pt x="87" y="0"/>
                    <a:pt x="0" y="185"/>
                    <a:pt x="100" y="295"/>
                  </a:cubicBezTo>
                  <a:cubicBezTo>
                    <a:pt x="209" y="414"/>
                    <a:pt x="339" y="511"/>
                    <a:pt x="487" y="577"/>
                  </a:cubicBezTo>
                  <a:cubicBezTo>
                    <a:pt x="639" y="649"/>
                    <a:pt x="902" y="678"/>
                    <a:pt x="974" y="833"/>
                  </a:cubicBezTo>
                  <a:cubicBezTo>
                    <a:pt x="1135" y="1175"/>
                    <a:pt x="739" y="1663"/>
                    <a:pt x="449" y="1778"/>
                  </a:cubicBezTo>
                  <a:cubicBezTo>
                    <a:pt x="116" y="1909"/>
                    <a:pt x="257" y="2385"/>
                    <a:pt x="555" y="2385"/>
                  </a:cubicBezTo>
                  <a:cubicBezTo>
                    <a:pt x="592" y="2385"/>
                    <a:pt x="632" y="2378"/>
                    <a:pt x="673" y="2361"/>
                  </a:cubicBezTo>
                  <a:cubicBezTo>
                    <a:pt x="1218" y="2145"/>
                    <a:pt x="1622" y="1575"/>
                    <a:pt x="1598" y="979"/>
                  </a:cubicBezTo>
                  <a:cubicBezTo>
                    <a:pt x="1588" y="714"/>
                    <a:pt x="1510" y="465"/>
                    <a:pt x="1278" y="314"/>
                  </a:cubicBezTo>
                  <a:cubicBezTo>
                    <a:pt x="979" y="120"/>
                    <a:pt x="599" y="231"/>
                    <a:pt x="298" y="29"/>
                  </a:cubicBezTo>
                  <a:cubicBezTo>
                    <a:pt x="269" y="9"/>
                    <a:pt x="240" y="0"/>
                    <a:pt x="213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7" name="Google Shape;1756;p44"/>
            <p:cNvSpPr/>
            <p:nvPr/>
          </p:nvSpPr>
          <p:spPr>
            <a:xfrm>
              <a:off x="10706143" y="3835184"/>
              <a:ext cx="27075" cy="65262"/>
            </a:xfrm>
            <a:custGeom>
              <a:avLst/>
              <a:gdLst/>
              <a:ahLst/>
              <a:cxnLst/>
              <a:rect l="l" t="t" r="r" b="b"/>
              <a:pathLst>
                <a:path w="1250" h="3013" extrusionOk="0">
                  <a:moveTo>
                    <a:pt x="207" y="0"/>
                  </a:moveTo>
                  <a:cubicBezTo>
                    <a:pt x="106" y="0"/>
                    <a:pt x="1" y="85"/>
                    <a:pt x="45" y="199"/>
                  </a:cubicBezTo>
                  <a:cubicBezTo>
                    <a:pt x="251" y="729"/>
                    <a:pt x="264" y="1249"/>
                    <a:pt x="344" y="1798"/>
                  </a:cubicBezTo>
                  <a:cubicBezTo>
                    <a:pt x="409" y="2253"/>
                    <a:pt x="333" y="2605"/>
                    <a:pt x="701" y="2941"/>
                  </a:cubicBezTo>
                  <a:cubicBezTo>
                    <a:pt x="756" y="2991"/>
                    <a:pt x="819" y="3013"/>
                    <a:pt x="881" y="3013"/>
                  </a:cubicBezTo>
                  <a:cubicBezTo>
                    <a:pt x="1072" y="3013"/>
                    <a:pt x="1249" y="2804"/>
                    <a:pt x="1125" y="2601"/>
                  </a:cubicBezTo>
                  <a:cubicBezTo>
                    <a:pt x="890" y="2213"/>
                    <a:pt x="851" y="1648"/>
                    <a:pt x="759" y="1205"/>
                  </a:cubicBezTo>
                  <a:cubicBezTo>
                    <a:pt x="676" y="810"/>
                    <a:pt x="536" y="430"/>
                    <a:pt x="340" y="76"/>
                  </a:cubicBezTo>
                  <a:cubicBezTo>
                    <a:pt x="311" y="23"/>
                    <a:pt x="260" y="0"/>
                    <a:pt x="207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8" name="Google Shape;1757;p44"/>
            <p:cNvSpPr/>
            <p:nvPr/>
          </p:nvSpPr>
          <p:spPr>
            <a:xfrm>
              <a:off x="10717883" y="3880886"/>
              <a:ext cx="36172" cy="50489"/>
            </a:xfrm>
            <a:custGeom>
              <a:avLst/>
              <a:gdLst/>
              <a:ahLst/>
              <a:cxnLst/>
              <a:rect l="l" t="t" r="r" b="b"/>
              <a:pathLst>
                <a:path w="1670" h="2331" extrusionOk="0">
                  <a:moveTo>
                    <a:pt x="601" y="1"/>
                  </a:moveTo>
                  <a:cubicBezTo>
                    <a:pt x="438" y="1"/>
                    <a:pt x="266" y="59"/>
                    <a:pt x="96" y="193"/>
                  </a:cubicBezTo>
                  <a:cubicBezTo>
                    <a:pt x="1" y="268"/>
                    <a:pt x="74" y="412"/>
                    <a:pt x="177" y="412"/>
                  </a:cubicBezTo>
                  <a:cubicBezTo>
                    <a:pt x="193" y="412"/>
                    <a:pt x="210" y="409"/>
                    <a:pt x="228" y="400"/>
                  </a:cubicBezTo>
                  <a:cubicBezTo>
                    <a:pt x="318" y="357"/>
                    <a:pt x="401" y="338"/>
                    <a:pt x="474" y="338"/>
                  </a:cubicBezTo>
                  <a:cubicBezTo>
                    <a:pt x="733" y="338"/>
                    <a:pt x="885" y="578"/>
                    <a:pt x="911" y="892"/>
                  </a:cubicBezTo>
                  <a:cubicBezTo>
                    <a:pt x="945" y="1287"/>
                    <a:pt x="845" y="1576"/>
                    <a:pt x="453" y="1698"/>
                  </a:cubicBezTo>
                  <a:cubicBezTo>
                    <a:pt x="114" y="1803"/>
                    <a:pt x="253" y="2330"/>
                    <a:pt x="575" y="2330"/>
                  </a:cubicBezTo>
                  <a:cubicBezTo>
                    <a:pt x="594" y="2330"/>
                    <a:pt x="612" y="2328"/>
                    <a:pt x="632" y="2325"/>
                  </a:cubicBezTo>
                  <a:cubicBezTo>
                    <a:pt x="1341" y="2193"/>
                    <a:pt x="1670" y="1394"/>
                    <a:pt x="1457" y="746"/>
                  </a:cubicBezTo>
                  <a:cubicBezTo>
                    <a:pt x="1317" y="321"/>
                    <a:pt x="983" y="1"/>
                    <a:pt x="601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9" name="Google Shape;1758;p44"/>
            <p:cNvSpPr/>
            <p:nvPr/>
          </p:nvSpPr>
          <p:spPr>
            <a:xfrm>
              <a:off x="10727088" y="3922820"/>
              <a:ext cx="17458" cy="81138"/>
            </a:xfrm>
            <a:custGeom>
              <a:avLst/>
              <a:gdLst/>
              <a:ahLst/>
              <a:cxnLst/>
              <a:rect l="l" t="t" r="r" b="b"/>
              <a:pathLst>
                <a:path w="806" h="3746" extrusionOk="0">
                  <a:moveTo>
                    <a:pt x="98" y="1"/>
                  </a:moveTo>
                  <a:cubicBezTo>
                    <a:pt x="50" y="1"/>
                    <a:pt x="0" y="43"/>
                    <a:pt x="23" y="98"/>
                  </a:cubicBezTo>
                  <a:cubicBezTo>
                    <a:pt x="300" y="747"/>
                    <a:pt x="21" y="1420"/>
                    <a:pt x="49" y="2100"/>
                  </a:cubicBezTo>
                  <a:cubicBezTo>
                    <a:pt x="70" y="2583"/>
                    <a:pt x="84" y="3092"/>
                    <a:pt x="211" y="3558"/>
                  </a:cubicBezTo>
                  <a:cubicBezTo>
                    <a:pt x="245" y="3684"/>
                    <a:pt x="341" y="3745"/>
                    <a:pt x="437" y="3745"/>
                  </a:cubicBezTo>
                  <a:cubicBezTo>
                    <a:pt x="539" y="3745"/>
                    <a:pt x="641" y="3676"/>
                    <a:pt x="670" y="3542"/>
                  </a:cubicBezTo>
                  <a:cubicBezTo>
                    <a:pt x="806" y="2903"/>
                    <a:pt x="524" y="2238"/>
                    <a:pt x="485" y="1595"/>
                  </a:cubicBezTo>
                  <a:cubicBezTo>
                    <a:pt x="451" y="1020"/>
                    <a:pt x="481" y="532"/>
                    <a:pt x="158" y="32"/>
                  </a:cubicBezTo>
                  <a:cubicBezTo>
                    <a:pt x="144" y="10"/>
                    <a:pt x="121" y="1"/>
                    <a:pt x="98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80" name="Google Shape;1759;p44"/>
            <p:cNvSpPr/>
            <p:nvPr/>
          </p:nvSpPr>
          <p:spPr>
            <a:xfrm>
              <a:off x="10731398" y="3998175"/>
              <a:ext cx="39313" cy="103232"/>
            </a:xfrm>
            <a:custGeom>
              <a:avLst/>
              <a:gdLst/>
              <a:ahLst/>
              <a:cxnLst/>
              <a:rect l="l" t="t" r="r" b="b"/>
              <a:pathLst>
                <a:path w="1815" h="4766" extrusionOk="0">
                  <a:moveTo>
                    <a:pt x="599" y="0"/>
                  </a:moveTo>
                  <a:cubicBezTo>
                    <a:pt x="478" y="0"/>
                    <a:pt x="355" y="11"/>
                    <a:pt x="232" y="29"/>
                  </a:cubicBezTo>
                  <a:cubicBezTo>
                    <a:pt x="0" y="65"/>
                    <a:pt x="11" y="386"/>
                    <a:pt x="249" y="396"/>
                  </a:cubicBezTo>
                  <a:lnTo>
                    <a:pt x="250" y="397"/>
                  </a:lnTo>
                  <a:cubicBezTo>
                    <a:pt x="255" y="397"/>
                    <a:pt x="259" y="397"/>
                    <a:pt x="264" y="397"/>
                  </a:cubicBezTo>
                  <a:cubicBezTo>
                    <a:pt x="324" y="397"/>
                    <a:pt x="411" y="387"/>
                    <a:pt x="488" y="387"/>
                  </a:cubicBezTo>
                  <a:cubicBezTo>
                    <a:pt x="544" y="387"/>
                    <a:pt x="595" y="392"/>
                    <a:pt x="627" y="410"/>
                  </a:cubicBezTo>
                  <a:cubicBezTo>
                    <a:pt x="637" y="409"/>
                    <a:pt x="646" y="409"/>
                    <a:pt x="655" y="409"/>
                  </a:cubicBezTo>
                  <a:cubicBezTo>
                    <a:pt x="833" y="409"/>
                    <a:pt x="863" y="556"/>
                    <a:pt x="744" y="850"/>
                  </a:cubicBezTo>
                  <a:cubicBezTo>
                    <a:pt x="896" y="1191"/>
                    <a:pt x="798" y="1394"/>
                    <a:pt x="448" y="1457"/>
                  </a:cubicBezTo>
                  <a:cubicBezTo>
                    <a:pt x="205" y="1570"/>
                    <a:pt x="197" y="1881"/>
                    <a:pt x="394" y="2039"/>
                  </a:cubicBezTo>
                  <a:cubicBezTo>
                    <a:pt x="531" y="2147"/>
                    <a:pt x="466" y="3261"/>
                    <a:pt x="468" y="3434"/>
                  </a:cubicBezTo>
                  <a:cubicBezTo>
                    <a:pt x="472" y="3890"/>
                    <a:pt x="475" y="4237"/>
                    <a:pt x="707" y="4639"/>
                  </a:cubicBezTo>
                  <a:cubicBezTo>
                    <a:pt x="756" y="4724"/>
                    <a:pt x="848" y="4765"/>
                    <a:pt x="939" y="4765"/>
                  </a:cubicBezTo>
                  <a:cubicBezTo>
                    <a:pt x="1065" y="4765"/>
                    <a:pt x="1188" y="4685"/>
                    <a:pt x="1182" y="4530"/>
                  </a:cubicBezTo>
                  <a:cubicBezTo>
                    <a:pt x="1161" y="3939"/>
                    <a:pt x="1067" y="3294"/>
                    <a:pt x="942" y="2712"/>
                  </a:cubicBezTo>
                  <a:cubicBezTo>
                    <a:pt x="749" y="1822"/>
                    <a:pt x="752" y="2223"/>
                    <a:pt x="1187" y="1796"/>
                  </a:cubicBezTo>
                  <a:cubicBezTo>
                    <a:pt x="1367" y="1618"/>
                    <a:pt x="1501" y="1426"/>
                    <a:pt x="1570" y="1179"/>
                  </a:cubicBezTo>
                  <a:cubicBezTo>
                    <a:pt x="1815" y="306"/>
                    <a:pt x="1258" y="0"/>
                    <a:pt x="599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81" name="Google Shape;1760;p44"/>
            <p:cNvSpPr/>
            <p:nvPr/>
          </p:nvSpPr>
          <p:spPr>
            <a:xfrm>
              <a:off x="10744958" y="4087219"/>
              <a:ext cx="42454" cy="76590"/>
            </a:xfrm>
            <a:custGeom>
              <a:avLst/>
              <a:gdLst/>
              <a:ahLst/>
              <a:cxnLst/>
              <a:rect l="l" t="t" r="r" b="b"/>
              <a:pathLst>
                <a:path w="1960" h="3536" extrusionOk="0">
                  <a:moveTo>
                    <a:pt x="457" y="0"/>
                  </a:moveTo>
                  <a:cubicBezTo>
                    <a:pt x="395" y="0"/>
                    <a:pt x="332" y="3"/>
                    <a:pt x="267" y="8"/>
                  </a:cubicBezTo>
                  <a:cubicBezTo>
                    <a:pt x="0" y="31"/>
                    <a:pt x="29" y="441"/>
                    <a:pt x="284" y="468"/>
                  </a:cubicBezTo>
                  <a:lnTo>
                    <a:pt x="283" y="468"/>
                  </a:lnTo>
                  <a:cubicBezTo>
                    <a:pt x="570" y="497"/>
                    <a:pt x="888" y="625"/>
                    <a:pt x="778" y="1005"/>
                  </a:cubicBezTo>
                  <a:cubicBezTo>
                    <a:pt x="718" y="1213"/>
                    <a:pt x="475" y="1358"/>
                    <a:pt x="307" y="1469"/>
                  </a:cubicBezTo>
                  <a:cubicBezTo>
                    <a:pt x="51" y="1637"/>
                    <a:pt x="54" y="2036"/>
                    <a:pt x="375" y="2135"/>
                  </a:cubicBezTo>
                  <a:cubicBezTo>
                    <a:pt x="522" y="2179"/>
                    <a:pt x="1004" y="2190"/>
                    <a:pt x="1112" y="2310"/>
                  </a:cubicBezTo>
                  <a:cubicBezTo>
                    <a:pt x="1387" y="2617"/>
                    <a:pt x="788" y="2826"/>
                    <a:pt x="635" y="2979"/>
                  </a:cubicBezTo>
                  <a:cubicBezTo>
                    <a:pt x="503" y="3111"/>
                    <a:pt x="554" y="3293"/>
                    <a:pt x="689" y="3394"/>
                  </a:cubicBezTo>
                  <a:cubicBezTo>
                    <a:pt x="820" y="3493"/>
                    <a:pt x="949" y="3535"/>
                    <a:pt x="1071" y="3535"/>
                  </a:cubicBezTo>
                  <a:cubicBezTo>
                    <a:pt x="1571" y="3535"/>
                    <a:pt x="1959" y="2820"/>
                    <a:pt x="1923" y="2342"/>
                  </a:cubicBezTo>
                  <a:cubicBezTo>
                    <a:pt x="1887" y="1857"/>
                    <a:pt x="1588" y="1686"/>
                    <a:pt x="1229" y="1588"/>
                  </a:cubicBezTo>
                  <a:lnTo>
                    <a:pt x="1229" y="1588"/>
                  </a:lnTo>
                  <a:cubicBezTo>
                    <a:pt x="1377" y="1396"/>
                    <a:pt x="1473" y="1172"/>
                    <a:pt x="1468" y="897"/>
                  </a:cubicBezTo>
                  <a:cubicBezTo>
                    <a:pt x="1454" y="231"/>
                    <a:pt x="1013" y="0"/>
                    <a:pt x="457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82" name="Google Shape;1761;p44"/>
            <p:cNvSpPr/>
            <p:nvPr/>
          </p:nvSpPr>
          <p:spPr>
            <a:xfrm>
              <a:off x="10752430" y="4151268"/>
              <a:ext cx="38533" cy="101087"/>
            </a:xfrm>
            <a:custGeom>
              <a:avLst/>
              <a:gdLst/>
              <a:ahLst/>
              <a:cxnLst/>
              <a:rect l="l" t="t" r="r" b="b"/>
              <a:pathLst>
                <a:path w="1779" h="4667" extrusionOk="0">
                  <a:moveTo>
                    <a:pt x="301" y="1"/>
                  </a:moveTo>
                  <a:cubicBezTo>
                    <a:pt x="147" y="1"/>
                    <a:pt x="0" y="133"/>
                    <a:pt x="97" y="301"/>
                  </a:cubicBezTo>
                  <a:cubicBezTo>
                    <a:pt x="669" y="1298"/>
                    <a:pt x="434" y="2355"/>
                    <a:pt x="557" y="3444"/>
                  </a:cubicBezTo>
                  <a:cubicBezTo>
                    <a:pt x="608" y="3899"/>
                    <a:pt x="727" y="4632"/>
                    <a:pt x="1297" y="4665"/>
                  </a:cubicBezTo>
                  <a:cubicBezTo>
                    <a:pt x="1305" y="4666"/>
                    <a:pt x="1313" y="4666"/>
                    <a:pt x="1322" y="4666"/>
                  </a:cubicBezTo>
                  <a:cubicBezTo>
                    <a:pt x="1676" y="4666"/>
                    <a:pt x="1779" y="4206"/>
                    <a:pt x="1457" y="4044"/>
                  </a:cubicBezTo>
                  <a:cubicBezTo>
                    <a:pt x="941" y="3785"/>
                    <a:pt x="1029" y="2495"/>
                    <a:pt x="1017" y="2040"/>
                  </a:cubicBezTo>
                  <a:cubicBezTo>
                    <a:pt x="997" y="1329"/>
                    <a:pt x="887" y="731"/>
                    <a:pt x="510" y="117"/>
                  </a:cubicBezTo>
                  <a:cubicBezTo>
                    <a:pt x="460" y="35"/>
                    <a:pt x="379" y="1"/>
                    <a:pt x="301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83" name="Google Shape;1762;p44"/>
            <p:cNvSpPr/>
            <p:nvPr/>
          </p:nvSpPr>
          <p:spPr>
            <a:xfrm>
              <a:off x="10727716" y="3464256"/>
              <a:ext cx="124913" cy="784330"/>
            </a:xfrm>
            <a:custGeom>
              <a:avLst/>
              <a:gdLst/>
              <a:ahLst/>
              <a:cxnLst/>
              <a:rect l="l" t="t" r="r" b="b"/>
              <a:pathLst>
                <a:path w="5767" h="36211" extrusionOk="0">
                  <a:moveTo>
                    <a:pt x="66" y="1"/>
                  </a:moveTo>
                  <a:cubicBezTo>
                    <a:pt x="33" y="1"/>
                    <a:pt x="0" y="28"/>
                    <a:pt x="14" y="67"/>
                  </a:cubicBezTo>
                  <a:lnTo>
                    <a:pt x="14" y="68"/>
                  </a:lnTo>
                  <a:cubicBezTo>
                    <a:pt x="505" y="1477"/>
                    <a:pt x="412" y="3304"/>
                    <a:pt x="598" y="4797"/>
                  </a:cubicBezTo>
                  <a:cubicBezTo>
                    <a:pt x="786" y="6317"/>
                    <a:pt x="1004" y="7833"/>
                    <a:pt x="1194" y="9353"/>
                  </a:cubicBezTo>
                  <a:cubicBezTo>
                    <a:pt x="1547" y="12193"/>
                    <a:pt x="1928" y="15055"/>
                    <a:pt x="2355" y="17886"/>
                  </a:cubicBezTo>
                  <a:cubicBezTo>
                    <a:pt x="2803" y="20848"/>
                    <a:pt x="3338" y="23790"/>
                    <a:pt x="3560" y="26780"/>
                  </a:cubicBezTo>
                  <a:cubicBezTo>
                    <a:pt x="3792" y="29881"/>
                    <a:pt x="4297" y="33009"/>
                    <a:pt x="5109" y="36014"/>
                  </a:cubicBezTo>
                  <a:cubicBezTo>
                    <a:pt x="5146" y="36151"/>
                    <a:pt x="5258" y="36211"/>
                    <a:pt x="5377" y="36211"/>
                  </a:cubicBezTo>
                  <a:cubicBezTo>
                    <a:pt x="5563" y="36211"/>
                    <a:pt x="5767" y="36065"/>
                    <a:pt x="5728" y="35847"/>
                  </a:cubicBezTo>
                  <a:cubicBezTo>
                    <a:pt x="5164" y="32673"/>
                    <a:pt x="4456" y="29595"/>
                    <a:pt x="4173" y="26375"/>
                  </a:cubicBezTo>
                  <a:cubicBezTo>
                    <a:pt x="3894" y="23201"/>
                    <a:pt x="3256" y="20079"/>
                    <a:pt x="2782" y="16931"/>
                  </a:cubicBezTo>
                  <a:cubicBezTo>
                    <a:pt x="2317" y="13837"/>
                    <a:pt x="1721" y="10762"/>
                    <a:pt x="1303" y="7662"/>
                  </a:cubicBezTo>
                  <a:cubicBezTo>
                    <a:pt x="1117" y="6283"/>
                    <a:pt x="974" y="4899"/>
                    <a:pt x="825" y="3516"/>
                  </a:cubicBezTo>
                  <a:cubicBezTo>
                    <a:pt x="695" y="2318"/>
                    <a:pt x="744" y="1075"/>
                    <a:pt x="113" y="27"/>
                  </a:cubicBezTo>
                  <a:cubicBezTo>
                    <a:pt x="102" y="9"/>
                    <a:pt x="84" y="1"/>
                    <a:pt x="66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84" name="Google Shape;1763;p44"/>
            <p:cNvSpPr/>
            <p:nvPr/>
          </p:nvSpPr>
          <p:spPr>
            <a:xfrm>
              <a:off x="10673371" y="3465361"/>
              <a:ext cx="404782" cy="93809"/>
            </a:xfrm>
            <a:custGeom>
              <a:avLst/>
              <a:gdLst/>
              <a:ahLst/>
              <a:cxnLst/>
              <a:rect l="l" t="t" r="r" b="b"/>
              <a:pathLst>
                <a:path w="18688" h="4331" extrusionOk="0">
                  <a:moveTo>
                    <a:pt x="18414" y="0"/>
                  </a:moveTo>
                  <a:cubicBezTo>
                    <a:pt x="18400" y="0"/>
                    <a:pt x="18386" y="2"/>
                    <a:pt x="18372" y="5"/>
                  </a:cubicBezTo>
                  <a:cubicBezTo>
                    <a:pt x="15262" y="670"/>
                    <a:pt x="12149" y="1326"/>
                    <a:pt x="9034" y="1975"/>
                  </a:cubicBezTo>
                  <a:cubicBezTo>
                    <a:pt x="7630" y="2265"/>
                    <a:pt x="6231" y="2542"/>
                    <a:pt x="4837" y="2879"/>
                  </a:cubicBezTo>
                  <a:cubicBezTo>
                    <a:pt x="4051" y="3069"/>
                    <a:pt x="3275" y="3276"/>
                    <a:pt x="2496" y="3493"/>
                  </a:cubicBezTo>
                  <a:cubicBezTo>
                    <a:pt x="1902" y="3659"/>
                    <a:pt x="1096" y="4042"/>
                    <a:pt x="413" y="4042"/>
                  </a:cubicBezTo>
                  <a:cubicBezTo>
                    <a:pt x="333" y="4042"/>
                    <a:pt x="254" y="4037"/>
                    <a:pt x="177" y="4025"/>
                  </a:cubicBezTo>
                  <a:cubicBezTo>
                    <a:pt x="171" y="4024"/>
                    <a:pt x="165" y="4024"/>
                    <a:pt x="160" y="4024"/>
                  </a:cubicBezTo>
                  <a:cubicBezTo>
                    <a:pt x="48" y="4024"/>
                    <a:pt x="0" y="4206"/>
                    <a:pt x="119" y="4243"/>
                  </a:cubicBezTo>
                  <a:lnTo>
                    <a:pt x="120" y="4243"/>
                  </a:lnTo>
                  <a:cubicBezTo>
                    <a:pt x="328" y="4305"/>
                    <a:pt x="537" y="4331"/>
                    <a:pt x="747" y="4331"/>
                  </a:cubicBezTo>
                  <a:cubicBezTo>
                    <a:pt x="1469" y="4331"/>
                    <a:pt x="2197" y="4024"/>
                    <a:pt x="2893" y="3845"/>
                  </a:cubicBezTo>
                  <a:cubicBezTo>
                    <a:pt x="4555" y="3420"/>
                    <a:pt x="6217" y="2984"/>
                    <a:pt x="7897" y="2633"/>
                  </a:cubicBezTo>
                  <a:cubicBezTo>
                    <a:pt x="11428" y="1894"/>
                    <a:pt x="14979" y="1218"/>
                    <a:pt x="18477" y="345"/>
                  </a:cubicBezTo>
                  <a:cubicBezTo>
                    <a:pt x="18688" y="292"/>
                    <a:pt x="18606" y="0"/>
                    <a:pt x="18414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85" name="Google Shape;1764;p44"/>
            <p:cNvSpPr/>
            <p:nvPr/>
          </p:nvSpPr>
          <p:spPr>
            <a:xfrm>
              <a:off x="10723622" y="3493259"/>
              <a:ext cx="377490" cy="81680"/>
            </a:xfrm>
            <a:custGeom>
              <a:avLst/>
              <a:gdLst/>
              <a:ahLst/>
              <a:cxnLst/>
              <a:rect l="l" t="t" r="r" b="b"/>
              <a:pathLst>
                <a:path w="17428" h="3771" extrusionOk="0">
                  <a:moveTo>
                    <a:pt x="17320" y="0"/>
                  </a:moveTo>
                  <a:cubicBezTo>
                    <a:pt x="17315" y="0"/>
                    <a:pt x="17309" y="0"/>
                    <a:pt x="17304" y="1"/>
                  </a:cubicBezTo>
                  <a:cubicBezTo>
                    <a:pt x="11512" y="866"/>
                    <a:pt x="5671" y="1930"/>
                    <a:pt x="67" y="3653"/>
                  </a:cubicBezTo>
                  <a:cubicBezTo>
                    <a:pt x="0" y="3674"/>
                    <a:pt x="21" y="3771"/>
                    <a:pt x="81" y="3771"/>
                  </a:cubicBezTo>
                  <a:cubicBezTo>
                    <a:pt x="87" y="3771"/>
                    <a:pt x="92" y="3770"/>
                    <a:pt x="98" y="3768"/>
                  </a:cubicBezTo>
                  <a:cubicBezTo>
                    <a:pt x="5764" y="2139"/>
                    <a:pt x="11559" y="1351"/>
                    <a:pt x="17320" y="184"/>
                  </a:cubicBezTo>
                  <a:cubicBezTo>
                    <a:pt x="17428" y="162"/>
                    <a:pt x="17423" y="0"/>
                    <a:pt x="17320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86" name="Google Shape;1765;p44"/>
            <p:cNvSpPr/>
            <p:nvPr/>
          </p:nvSpPr>
          <p:spPr>
            <a:xfrm>
              <a:off x="10700251" y="3544160"/>
              <a:ext cx="369628" cy="80099"/>
            </a:xfrm>
            <a:custGeom>
              <a:avLst/>
              <a:gdLst/>
              <a:ahLst/>
              <a:cxnLst/>
              <a:rect l="l" t="t" r="r" b="b"/>
              <a:pathLst>
                <a:path w="17065" h="3698" extrusionOk="0">
                  <a:moveTo>
                    <a:pt x="16835" y="1"/>
                  </a:moveTo>
                  <a:cubicBezTo>
                    <a:pt x="16824" y="1"/>
                    <a:pt x="16813" y="2"/>
                    <a:pt x="16802" y="4"/>
                  </a:cubicBezTo>
                  <a:cubicBezTo>
                    <a:pt x="13830" y="564"/>
                    <a:pt x="10858" y="1121"/>
                    <a:pt x="7893" y="1716"/>
                  </a:cubicBezTo>
                  <a:cubicBezTo>
                    <a:pt x="5288" y="2239"/>
                    <a:pt x="2706" y="2995"/>
                    <a:pt x="118" y="3505"/>
                  </a:cubicBezTo>
                  <a:cubicBezTo>
                    <a:pt x="0" y="3527"/>
                    <a:pt x="11" y="3697"/>
                    <a:pt x="129" y="3697"/>
                  </a:cubicBezTo>
                  <a:cubicBezTo>
                    <a:pt x="132" y="3697"/>
                    <a:pt x="135" y="3697"/>
                    <a:pt x="138" y="3697"/>
                  </a:cubicBezTo>
                  <a:cubicBezTo>
                    <a:pt x="2616" y="3528"/>
                    <a:pt x="5189" y="2667"/>
                    <a:pt x="7616" y="2180"/>
                  </a:cubicBezTo>
                  <a:cubicBezTo>
                    <a:pt x="10706" y="1560"/>
                    <a:pt x="13804" y="998"/>
                    <a:pt x="16879" y="306"/>
                  </a:cubicBezTo>
                  <a:cubicBezTo>
                    <a:pt x="17064" y="265"/>
                    <a:pt x="17007" y="1"/>
                    <a:pt x="16835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87" name="Google Shape;1766;p44"/>
            <p:cNvSpPr/>
            <p:nvPr/>
          </p:nvSpPr>
          <p:spPr>
            <a:xfrm>
              <a:off x="10741687" y="3578014"/>
              <a:ext cx="372769" cy="68164"/>
            </a:xfrm>
            <a:custGeom>
              <a:avLst/>
              <a:gdLst/>
              <a:ahLst/>
              <a:cxnLst/>
              <a:rect l="l" t="t" r="r" b="b"/>
              <a:pathLst>
                <a:path w="17210" h="3147" extrusionOk="0">
                  <a:moveTo>
                    <a:pt x="16979" y="0"/>
                  </a:moveTo>
                  <a:cubicBezTo>
                    <a:pt x="16974" y="0"/>
                    <a:pt x="16968" y="1"/>
                    <a:pt x="16963" y="1"/>
                  </a:cubicBezTo>
                  <a:cubicBezTo>
                    <a:pt x="11290" y="502"/>
                    <a:pt x="5567" y="1442"/>
                    <a:pt x="87" y="3000"/>
                  </a:cubicBezTo>
                  <a:cubicBezTo>
                    <a:pt x="1" y="3025"/>
                    <a:pt x="34" y="3146"/>
                    <a:pt x="113" y="3146"/>
                  </a:cubicBezTo>
                  <a:cubicBezTo>
                    <a:pt x="119" y="3146"/>
                    <a:pt x="126" y="3145"/>
                    <a:pt x="134" y="3144"/>
                  </a:cubicBezTo>
                  <a:cubicBezTo>
                    <a:pt x="5691" y="1667"/>
                    <a:pt x="11362" y="1145"/>
                    <a:pt x="17027" y="285"/>
                  </a:cubicBezTo>
                  <a:cubicBezTo>
                    <a:pt x="17210" y="256"/>
                    <a:pt x="17147" y="0"/>
                    <a:pt x="16979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88" name="Google Shape;1767;p44"/>
            <p:cNvSpPr/>
            <p:nvPr/>
          </p:nvSpPr>
          <p:spPr>
            <a:xfrm>
              <a:off x="10729384" y="3611046"/>
              <a:ext cx="433828" cy="84452"/>
            </a:xfrm>
            <a:custGeom>
              <a:avLst/>
              <a:gdLst/>
              <a:ahLst/>
              <a:cxnLst/>
              <a:rect l="l" t="t" r="r" b="b"/>
              <a:pathLst>
                <a:path w="20029" h="3899" extrusionOk="0">
                  <a:moveTo>
                    <a:pt x="19814" y="0"/>
                  </a:moveTo>
                  <a:cubicBezTo>
                    <a:pt x="19810" y="0"/>
                    <a:pt x="19806" y="0"/>
                    <a:pt x="19802" y="1"/>
                  </a:cubicBezTo>
                  <a:cubicBezTo>
                    <a:pt x="16555" y="244"/>
                    <a:pt x="13329" y="964"/>
                    <a:pt x="10148" y="1625"/>
                  </a:cubicBezTo>
                  <a:cubicBezTo>
                    <a:pt x="8355" y="1998"/>
                    <a:pt x="6562" y="2359"/>
                    <a:pt x="4760" y="2690"/>
                  </a:cubicBezTo>
                  <a:cubicBezTo>
                    <a:pt x="3216" y="2976"/>
                    <a:pt x="1712" y="3543"/>
                    <a:pt x="145" y="3674"/>
                  </a:cubicBezTo>
                  <a:cubicBezTo>
                    <a:pt x="0" y="3686"/>
                    <a:pt x="34" y="3898"/>
                    <a:pt x="173" y="3898"/>
                  </a:cubicBezTo>
                  <a:cubicBezTo>
                    <a:pt x="174" y="3898"/>
                    <a:pt x="176" y="3898"/>
                    <a:pt x="177" y="3898"/>
                  </a:cubicBezTo>
                  <a:cubicBezTo>
                    <a:pt x="1563" y="3856"/>
                    <a:pt x="2862" y="3403"/>
                    <a:pt x="4217" y="3144"/>
                  </a:cubicBezTo>
                  <a:cubicBezTo>
                    <a:pt x="6104" y="2783"/>
                    <a:pt x="7999" y="2486"/>
                    <a:pt x="9882" y="2098"/>
                  </a:cubicBezTo>
                  <a:cubicBezTo>
                    <a:pt x="13194" y="1418"/>
                    <a:pt x="16521" y="908"/>
                    <a:pt x="19848" y="329"/>
                  </a:cubicBezTo>
                  <a:cubicBezTo>
                    <a:pt x="20028" y="297"/>
                    <a:pt x="19990" y="0"/>
                    <a:pt x="19814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89" name="Google Shape;1768;p44"/>
            <p:cNvSpPr/>
            <p:nvPr/>
          </p:nvSpPr>
          <p:spPr>
            <a:xfrm>
              <a:off x="10726633" y="3667145"/>
              <a:ext cx="384053" cy="72583"/>
            </a:xfrm>
            <a:custGeom>
              <a:avLst/>
              <a:gdLst/>
              <a:ahLst/>
              <a:cxnLst/>
              <a:rect l="l" t="t" r="r" b="b"/>
              <a:pathLst>
                <a:path w="17731" h="3351" extrusionOk="0">
                  <a:moveTo>
                    <a:pt x="17534" y="0"/>
                  </a:moveTo>
                  <a:cubicBezTo>
                    <a:pt x="17529" y="0"/>
                    <a:pt x="17523" y="1"/>
                    <a:pt x="17518" y="1"/>
                  </a:cubicBezTo>
                  <a:cubicBezTo>
                    <a:pt x="14453" y="304"/>
                    <a:pt x="11384" y="683"/>
                    <a:pt x="8349" y="1217"/>
                  </a:cubicBezTo>
                  <a:cubicBezTo>
                    <a:pt x="5604" y="1701"/>
                    <a:pt x="2865" y="2919"/>
                    <a:pt x="109" y="3178"/>
                  </a:cubicBezTo>
                  <a:cubicBezTo>
                    <a:pt x="0" y="3188"/>
                    <a:pt x="11" y="3350"/>
                    <a:pt x="118" y="3350"/>
                  </a:cubicBezTo>
                  <a:cubicBezTo>
                    <a:pt x="120" y="3350"/>
                    <a:pt x="121" y="3350"/>
                    <a:pt x="122" y="3350"/>
                  </a:cubicBezTo>
                  <a:cubicBezTo>
                    <a:pt x="2889" y="3214"/>
                    <a:pt x="5669" y="2093"/>
                    <a:pt x="8403" y="1643"/>
                  </a:cubicBezTo>
                  <a:cubicBezTo>
                    <a:pt x="11448" y="1143"/>
                    <a:pt x="14528" y="900"/>
                    <a:pt x="17559" y="318"/>
                  </a:cubicBezTo>
                  <a:cubicBezTo>
                    <a:pt x="17730" y="286"/>
                    <a:pt x="17702" y="0"/>
                    <a:pt x="17534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90" name="Google Shape;1769;p44"/>
            <p:cNvSpPr/>
            <p:nvPr/>
          </p:nvSpPr>
          <p:spPr>
            <a:xfrm>
              <a:off x="10733586" y="3716573"/>
              <a:ext cx="420875" cy="84951"/>
            </a:xfrm>
            <a:custGeom>
              <a:avLst/>
              <a:gdLst/>
              <a:ahLst/>
              <a:cxnLst/>
              <a:rect l="l" t="t" r="r" b="b"/>
              <a:pathLst>
                <a:path w="19431" h="3922" extrusionOk="0">
                  <a:moveTo>
                    <a:pt x="19270" y="0"/>
                  </a:moveTo>
                  <a:cubicBezTo>
                    <a:pt x="19262" y="0"/>
                    <a:pt x="19254" y="1"/>
                    <a:pt x="19245" y="3"/>
                  </a:cubicBezTo>
                  <a:cubicBezTo>
                    <a:pt x="16052" y="766"/>
                    <a:pt x="12840" y="1364"/>
                    <a:pt x="9607" y="1932"/>
                  </a:cubicBezTo>
                  <a:cubicBezTo>
                    <a:pt x="8000" y="2214"/>
                    <a:pt x="6396" y="2453"/>
                    <a:pt x="4805" y="2823"/>
                  </a:cubicBezTo>
                  <a:cubicBezTo>
                    <a:pt x="4098" y="2986"/>
                    <a:pt x="2147" y="3675"/>
                    <a:pt x="963" y="3675"/>
                  </a:cubicBezTo>
                  <a:cubicBezTo>
                    <a:pt x="636" y="3675"/>
                    <a:pt x="368" y="3622"/>
                    <a:pt x="200" y="3491"/>
                  </a:cubicBezTo>
                  <a:cubicBezTo>
                    <a:pt x="181" y="3476"/>
                    <a:pt x="161" y="3469"/>
                    <a:pt x="142" y="3469"/>
                  </a:cubicBezTo>
                  <a:cubicBezTo>
                    <a:pt x="63" y="3469"/>
                    <a:pt x="0" y="3577"/>
                    <a:pt x="79" y="3641"/>
                  </a:cubicBezTo>
                  <a:cubicBezTo>
                    <a:pt x="335" y="3850"/>
                    <a:pt x="607" y="3922"/>
                    <a:pt x="889" y="3922"/>
                  </a:cubicBezTo>
                  <a:cubicBezTo>
                    <a:pt x="1334" y="3922"/>
                    <a:pt x="1803" y="3741"/>
                    <a:pt x="2265" y="3635"/>
                  </a:cubicBezTo>
                  <a:cubicBezTo>
                    <a:pt x="4082" y="3217"/>
                    <a:pt x="5931" y="2827"/>
                    <a:pt x="7775" y="2545"/>
                  </a:cubicBezTo>
                  <a:cubicBezTo>
                    <a:pt x="11628" y="1955"/>
                    <a:pt x="15589" y="1405"/>
                    <a:pt x="19313" y="228"/>
                  </a:cubicBezTo>
                  <a:cubicBezTo>
                    <a:pt x="19430" y="190"/>
                    <a:pt x="19382" y="0"/>
                    <a:pt x="19270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91" name="Google Shape;1770;p44"/>
            <p:cNvSpPr/>
            <p:nvPr/>
          </p:nvSpPr>
          <p:spPr>
            <a:xfrm>
              <a:off x="10757195" y="3749952"/>
              <a:ext cx="457134" cy="90084"/>
            </a:xfrm>
            <a:custGeom>
              <a:avLst/>
              <a:gdLst/>
              <a:ahLst/>
              <a:cxnLst/>
              <a:rect l="l" t="t" r="r" b="b"/>
              <a:pathLst>
                <a:path w="21105" h="4159" extrusionOk="0">
                  <a:moveTo>
                    <a:pt x="20935" y="0"/>
                  </a:moveTo>
                  <a:cubicBezTo>
                    <a:pt x="20926" y="0"/>
                    <a:pt x="20917" y="1"/>
                    <a:pt x="20908" y="3"/>
                  </a:cubicBezTo>
                  <a:cubicBezTo>
                    <a:pt x="17473" y="631"/>
                    <a:pt x="14014" y="1163"/>
                    <a:pt x="10599" y="1889"/>
                  </a:cubicBezTo>
                  <a:cubicBezTo>
                    <a:pt x="8847" y="2262"/>
                    <a:pt x="7097" y="2651"/>
                    <a:pt x="5334" y="2982"/>
                  </a:cubicBezTo>
                  <a:cubicBezTo>
                    <a:pt x="3609" y="3307"/>
                    <a:pt x="1816" y="3825"/>
                    <a:pt x="82" y="4029"/>
                  </a:cubicBezTo>
                  <a:cubicBezTo>
                    <a:pt x="2" y="4037"/>
                    <a:pt x="0" y="4158"/>
                    <a:pt x="79" y="4158"/>
                  </a:cubicBezTo>
                  <a:cubicBezTo>
                    <a:pt x="81" y="4158"/>
                    <a:pt x="83" y="4158"/>
                    <a:pt x="85" y="4158"/>
                  </a:cubicBezTo>
                  <a:lnTo>
                    <a:pt x="85" y="4157"/>
                  </a:lnTo>
                  <a:cubicBezTo>
                    <a:pt x="3503" y="3882"/>
                    <a:pt x="7015" y="2953"/>
                    <a:pt x="10382" y="2271"/>
                  </a:cubicBezTo>
                  <a:cubicBezTo>
                    <a:pt x="13901" y="1557"/>
                    <a:pt x="17460" y="1109"/>
                    <a:pt x="20954" y="257"/>
                  </a:cubicBezTo>
                  <a:cubicBezTo>
                    <a:pt x="21105" y="220"/>
                    <a:pt x="21077" y="0"/>
                    <a:pt x="20935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92" name="Google Shape;1771;p44"/>
            <p:cNvSpPr/>
            <p:nvPr/>
          </p:nvSpPr>
          <p:spPr>
            <a:xfrm>
              <a:off x="10751564" y="3845559"/>
              <a:ext cx="393476" cy="75182"/>
            </a:xfrm>
            <a:custGeom>
              <a:avLst/>
              <a:gdLst/>
              <a:ahLst/>
              <a:cxnLst/>
              <a:rect l="l" t="t" r="r" b="b"/>
              <a:pathLst>
                <a:path w="18166" h="3471" extrusionOk="0">
                  <a:moveTo>
                    <a:pt x="17925" y="1"/>
                  </a:moveTo>
                  <a:cubicBezTo>
                    <a:pt x="17918" y="1"/>
                    <a:pt x="17911" y="1"/>
                    <a:pt x="17903" y="2"/>
                  </a:cubicBezTo>
                  <a:cubicBezTo>
                    <a:pt x="14746" y="297"/>
                    <a:pt x="11638" y="930"/>
                    <a:pt x="8538" y="1576"/>
                  </a:cubicBezTo>
                  <a:cubicBezTo>
                    <a:pt x="7122" y="1871"/>
                    <a:pt x="5705" y="2149"/>
                    <a:pt x="4288" y="2436"/>
                  </a:cubicBezTo>
                  <a:cubicBezTo>
                    <a:pt x="3115" y="2673"/>
                    <a:pt x="1680" y="3176"/>
                    <a:pt x="448" y="3176"/>
                  </a:cubicBezTo>
                  <a:cubicBezTo>
                    <a:pt x="358" y="3176"/>
                    <a:pt x="270" y="3174"/>
                    <a:pt x="183" y="3168"/>
                  </a:cubicBezTo>
                  <a:cubicBezTo>
                    <a:pt x="179" y="3168"/>
                    <a:pt x="176" y="3168"/>
                    <a:pt x="172" y="3168"/>
                  </a:cubicBezTo>
                  <a:cubicBezTo>
                    <a:pt x="14" y="3168"/>
                    <a:pt x="1" y="3400"/>
                    <a:pt x="160" y="3426"/>
                  </a:cubicBezTo>
                  <a:cubicBezTo>
                    <a:pt x="361" y="3457"/>
                    <a:pt x="566" y="3470"/>
                    <a:pt x="773" y="3470"/>
                  </a:cubicBezTo>
                  <a:cubicBezTo>
                    <a:pt x="1685" y="3470"/>
                    <a:pt x="2644" y="3209"/>
                    <a:pt x="3516" y="3060"/>
                  </a:cubicBezTo>
                  <a:cubicBezTo>
                    <a:pt x="5022" y="2804"/>
                    <a:pt x="6517" y="2520"/>
                    <a:pt x="8013" y="2213"/>
                  </a:cubicBezTo>
                  <a:cubicBezTo>
                    <a:pt x="11308" y="1534"/>
                    <a:pt x="14614" y="944"/>
                    <a:pt x="17932" y="388"/>
                  </a:cubicBezTo>
                  <a:cubicBezTo>
                    <a:pt x="18166" y="349"/>
                    <a:pt x="18156" y="1"/>
                    <a:pt x="17925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93" name="Google Shape;1772;p44"/>
            <p:cNvSpPr/>
            <p:nvPr/>
          </p:nvSpPr>
          <p:spPr>
            <a:xfrm>
              <a:off x="10747253" y="3864186"/>
              <a:ext cx="446629" cy="89651"/>
            </a:xfrm>
            <a:custGeom>
              <a:avLst/>
              <a:gdLst/>
              <a:ahLst/>
              <a:cxnLst/>
              <a:rect l="l" t="t" r="r" b="b"/>
              <a:pathLst>
                <a:path w="20620" h="4139" extrusionOk="0">
                  <a:moveTo>
                    <a:pt x="20374" y="0"/>
                  </a:moveTo>
                  <a:cubicBezTo>
                    <a:pt x="20364" y="0"/>
                    <a:pt x="20353" y="1"/>
                    <a:pt x="20342" y="3"/>
                  </a:cubicBezTo>
                  <a:cubicBezTo>
                    <a:pt x="16882" y="631"/>
                    <a:pt x="13417" y="1303"/>
                    <a:pt x="9931" y="1777"/>
                  </a:cubicBezTo>
                  <a:cubicBezTo>
                    <a:pt x="8304" y="1998"/>
                    <a:pt x="6697" y="2252"/>
                    <a:pt x="5084" y="2555"/>
                  </a:cubicBezTo>
                  <a:cubicBezTo>
                    <a:pt x="3435" y="2864"/>
                    <a:pt x="1801" y="3615"/>
                    <a:pt x="163" y="3841"/>
                  </a:cubicBezTo>
                  <a:cubicBezTo>
                    <a:pt x="0" y="3863"/>
                    <a:pt x="22" y="4138"/>
                    <a:pt x="181" y="4138"/>
                  </a:cubicBezTo>
                  <a:cubicBezTo>
                    <a:pt x="185" y="4138"/>
                    <a:pt x="189" y="4138"/>
                    <a:pt x="193" y="4138"/>
                  </a:cubicBezTo>
                  <a:cubicBezTo>
                    <a:pt x="1770" y="4012"/>
                    <a:pt x="3280" y="3334"/>
                    <a:pt x="4846" y="3057"/>
                  </a:cubicBezTo>
                  <a:cubicBezTo>
                    <a:pt x="6577" y="2750"/>
                    <a:pt x="8300" y="2494"/>
                    <a:pt x="10044" y="2273"/>
                  </a:cubicBezTo>
                  <a:cubicBezTo>
                    <a:pt x="13510" y="1834"/>
                    <a:pt x="17044" y="1281"/>
                    <a:pt x="20421" y="379"/>
                  </a:cubicBezTo>
                  <a:cubicBezTo>
                    <a:pt x="20619" y="327"/>
                    <a:pt x="20565" y="0"/>
                    <a:pt x="20374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94" name="Google Shape;1773;p44"/>
            <p:cNvSpPr/>
            <p:nvPr/>
          </p:nvSpPr>
          <p:spPr>
            <a:xfrm>
              <a:off x="10768004" y="3934538"/>
              <a:ext cx="445156" cy="80835"/>
            </a:xfrm>
            <a:custGeom>
              <a:avLst/>
              <a:gdLst/>
              <a:ahLst/>
              <a:cxnLst/>
              <a:rect l="l" t="t" r="r" b="b"/>
              <a:pathLst>
                <a:path w="20552" h="3732" extrusionOk="0">
                  <a:moveTo>
                    <a:pt x="20271" y="1"/>
                  </a:moveTo>
                  <a:cubicBezTo>
                    <a:pt x="20258" y="1"/>
                    <a:pt x="20244" y="2"/>
                    <a:pt x="20229" y="4"/>
                  </a:cubicBezTo>
                  <a:cubicBezTo>
                    <a:pt x="16785" y="566"/>
                    <a:pt x="13356" y="1215"/>
                    <a:pt x="9914" y="1788"/>
                  </a:cubicBezTo>
                  <a:cubicBezTo>
                    <a:pt x="8252" y="2066"/>
                    <a:pt x="6593" y="2319"/>
                    <a:pt x="4944" y="2661"/>
                  </a:cubicBezTo>
                  <a:cubicBezTo>
                    <a:pt x="3767" y="2904"/>
                    <a:pt x="2204" y="3343"/>
                    <a:pt x="913" y="3343"/>
                  </a:cubicBezTo>
                  <a:cubicBezTo>
                    <a:pt x="704" y="3343"/>
                    <a:pt x="502" y="3331"/>
                    <a:pt x="310" y="3305"/>
                  </a:cubicBezTo>
                  <a:cubicBezTo>
                    <a:pt x="299" y="3304"/>
                    <a:pt x="290" y="3303"/>
                    <a:pt x="280" y="3303"/>
                  </a:cubicBezTo>
                  <a:cubicBezTo>
                    <a:pt x="58" y="3303"/>
                    <a:pt x="0" y="3650"/>
                    <a:pt x="238" y="3686"/>
                  </a:cubicBezTo>
                  <a:lnTo>
                    <a:pt x="238" y="3687"/>
                  </a:lnTo>
                  <a:cubicBezTo>
                    <a:pt x="445" y="3718"/>
                    <a:pt x="654" y="3731"/>
                    <a:pt x="865" y="3731"/>
                  </a:cubicBezTo>
                  <a:cubicBezTo>
                    <a:pt x="1783" y="3731"/>
                    <a:pt x="2730" y="3478"/>
                    <a:pt x="3626" y="3351"/>
                  </a:cubicBezTo>
                  <a:cubicBezTo>
                    <a:pt x="5443" y="3092"/>
                    <a:pt x="7243" y="2720"/>
                    <a:pt x="9058" y="2436"/>
                  </a:cubicBezTo>
                  <a:cubicBezTo>
                    <a:pt x="12815" y="1848"/>
                    <a:pt x="16565" y="1213"/>
                    <a:pt x="20290" y="441"/>
                  </a:cubicBezTo>
                  <a:cubicBezTo>
                    <a:pt x="20552" y="386"/>
                    <a:pt x="20516" y="1"/>
                    <a:pt x="20271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95" name="Google Shape;1774;p44"/>
            <p:cNvSpPr/>
            <p:nvPr/>
          </p:nvSpPr>
          <p:spPr>
            <a:xfrm>
              <a:off x="10760618" y="3978833"/>
              <a:ext cx="498830" cy="81593"/>
            </a:xfrm>
            <a:custGeom>
              <a:avLst/>
              <a:gdLst/>
              <a:ahLst/>
              <a:cxnLst/>
              <a:rect l="l" t="t" r="r" b="b"/>
              <a:pathLst>
                <a:path w="23030" h="3767" extrusionOk="0">
                  <a:moveTo>
                    <a:pt x="22645" y="1"/>
                  </a:moveTo>
                  <a:cubicBezTo>
                    <a:pt x="22636" y="1"/>
                    <a:pt x="22627" y="1"/>
                    <a:pt x="22617" y="2"/>
                  </a:cubicBezTo>
                  <a:cubicBezTo>
                    <a:pt x="18960" y="342"/>
                    <a:pt x="15315" y="921"/>
                    <a:pt x="11681" y="1447"/>
                  </a:cubicBezTo>
                  <a:cubicBezTo>
                    <a:pt x="9973" y="1695"/>
                    <a:pt x="8280" y="1973"/>
                    <a:pt x="6587" y="2310"/>
                  </a:cubicBezTo>
                  <a:cubicBezTo>
                    <a:pt x="4473" y="2729"/>
                    <a:pt x="2229" y="3431"/>
                    <a:pt x="94" y="3615"/>
                  </a:cubicBezTo>
                  <a:cubicBezTo>
                    <a:pt x="0" y="3624"/>
                    <a:pt x="4" y="3766"/>
                    <a:pt x="97" y="3766"/>
                  </a:cubicBezTo>
                  <a:cubicBezTo>
                    <a:pt x="98" y="3766"/>
                    <a:pt x="100" y="3766"/>
                    <a:pt x="102" y="3766"/>
                  </a:cubicBezTo>
                  <a:lnTo>
                    <a:pt x="101" y="3766"/>
                  </a:lnTo>
                  <a:cubicBezTo>
                    <a:pt x="1868" y="3673"/>
                    <a:pt x="3676" y="3161"/>
                    <a:pt x="5424" y="2872"/>
                  </a:cubicBezTo>
                  <a:cubicBezTo>
                    <a:pt x="7327" y="2558"/>
                    <a:pt x="9226" y="2257"/>
                    <a:pt x="11140" y="2019"/>
                  </a:cubicBezTo>
                  <a:cubicBezTo>
                    <a:pt x="14999" y="1537"/>
                    <a:pt x="18900" y="1240"/>
                    <a:pt x="22718" y="488"/>
                  </a:cubicBezTo>
                  <a:cubicBezTo>
                    <a:pt x="23029" y="427"/>
                    <a:pt x="22932" y="1"/>
                    <a:pt x="22645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96" name="Google Shape;1775;p44"/>
            <p:cNvSpPr/>
            <p:nvPr/>
          </p:nvSpPr>
          <p:spPr>
            <a:xfrm>
              <a:off x="10778509" y="4062354"/>
              <a:ext cx="373787" cy="65716"/>
            </a:xfrm>
            <a:custGeom>
              <a:avLst/>
              <a:gdLst/>
              <a:ahLst/>
              <a:cxnLst/>
              <a:rect l="l" t="t" r="r" b="b"/>
              <a:pathLst>
                <a:path w="17257" h="3034" extrusionOk="0">
                  <a:moveTo>
                    <a:pt x="17032" y="0"/>
                  </a:moveTo>
                  <a:cubicBezTo>
                    <a:pt x="17025" y="0"/>
                    <a:pt x="17018" y="1"/>
                    <a:pt x="17011" y="1"/>
                  </a:cubicBezTo>
                  <a:cubicBezTo>
                    <a:pt x="14120" y="347"/>
                    <a:pt x="11255" y="832"/>
                    <a:pt x="8370" y="1224"/>
                  </a:cubicBezTo>
                  <a:cubicBezTo>
                    <a:pt x="5597" y="1602"/>
                    <a:pt x="2884" y="2522"/>
                    <a:pt x="123" y="2840"/>
                  </a:cubicBezTo>
                  <a:cubicBezTo>
                    <a:pt x="0" y="2852"/>
                    <a:pt x="19" y="3032"/>
                    <a:pt x="138" y="3032"/>
                  </a:cubicBezTo>
                  <a:cubicBezTo>
                    <a:pt x="139" y="3032"/>
                    <a:pt x="141" y="3032"/>
                    <a:pt x="143" y="3032"/>
                  </a:cubicBezTo>
                  <a:lnTo>
                    <a:pt x="143" y="3033"/>
                  </a:lnTo>
                  <a:cubicBezTo>
                    <a:pt x="2920" y="2927"/>
                    <a:pt x="5716" y="2062"/>
                    <a:pt x="8479" y="1718"/>
                  </a:cubicBezTo>
                  <a:cubicBezTo>
                    <a:pt x="11342" y="1364"/>
                    <a:pt x="14257" y="982"/>
                    <a:pt x="17070" y="349"/>
                  </a:cubicBezTo>
                  <a:cubicBezTo>
                    <a:pt x="17257" y="307"/>
                    <a:pt x="17215" y="0"/>
                    <a:pt x="17032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97" name="Google Shape;1776;p44"/>
            <p:cNvSpPr/>
            <p:nvPr/>
          </p:nvSpPr>
          <p:spPr>
            <a:xfrm>
              <a:off x="10826031" y="4086786"/>
              <a:ext cx="366314" cy="75572"/>
            </a:xfrm>
            <a:custGeom>
              <a:avLst/>
              <a:gdLst/>
              <a:ahLst/>
              <a:cxnLst/>
              <a:rect l="l" t="t" r="r" b="b"/>
              <a:pathLst>
                <a:path w="16912" h="3489" extrusionOk="0">
                  <a:moveTo>
                    <a:pt x="16545" y="1"/>
                  </a:moveTo>
                  <a:cubicBezTo>
                    <a:pt x="16526" y="1"/>
                    <a:pt x="16507" y="3"/>
                    <a:pt x="16486" y="7"/>
                  </a:cubicBezTo>
                  <a:cubicBezTo>
                    <a:pt x="13721" y="564"/>
                    <a:pt x="10963" y="1157"/>
                    <a:pt x="8201" y="1736"/>
                  </a:cubicBezTo>
                  <a:cubicBezTo>
                    <a:pt x="5594" y="2281"/>
                    <a:pt x="2852" y="3104"/>
                    <a:pt x="191" y="3231"/>
                  </a:cubicBezTo>
                  <a:cubicBezTo>
                    <a:pt x="30" y="3238"/>
                    <a:pt x="1" y="3488"/>
                    <a:pt x="165" y="3488"/>
                  </a:cubicBezTo>
                  <a:cubicBezTo>
                    <a:pt x="166" y="3488"/>
                    <a:pt x="167" y="3488"/>
                    <a:pt x="168" y="3488"/>
                  </a:cubicBezTo>
                  <a:lnTo>
                    <a:pt x="168" y="3487"/>
                  </a:lnTo>
                  <a:cubicBezTo>
                    <a:pt x="2787" y="3436"/>
                    <a:pt x="5403" y="2728"/>
                    <a:pt x="7973" y="2264"/>
                  </a:cubicBezTo>
                  <a:cubicBezTo>
                    <a:pt x="10863" y="1742"/>
                    <a:pt x="13736" y="1128"/>
                    <a:pt x="16606" y="509"/>
                  </a:cubicBezTo>
                  <a:cubicBezTo>
                    <a:pt x="16912" y="442"/>
                    <a:pt x="16826" y="1"/>
                    <a:pt x="16545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511" name="Google Shape;1800;p44"/>
          <p:cNvGrpSpPr/>
          <p:nvPr/>
        </p:nvGrpSpPr>
        <p:grpSpPr>
          <a:xfrm>
            <a:off x="7929586" y="1000114"/>
            <a:ext cx="780431" cy="605122"/>
            <a:chOff x="12280608" y="1879286"/>
            <a:chExt cx="759248" cy="588697"/>
          </a:xfrm>
        </p:grpSpPr>
        <p:sp>
          <p:nvSpPr>
            <p:cNvPr id="512" name="Google Shape;1801;p44"/>
            <p:cNvSpPr/>
            <p:nvPr/>
          </p:nvSpPr>
          <p:spPr>
            <a:xfrm>
              <a:off x="12280608" y="1906079"/>
              <a:ext cx="280215" cy="145252"/>
            </a:xfrm>
            <a:custGeom>
              <a:avLst/>
              <a:gdLst/>
              <a:ahLst/>
              <a:cxnLst/>
              <a:rect l="l" t="t" r="r" b="b"/>
              <a:pathLst>
                <a:path w="12937" h="6706" extrusionOk="0">
                  <a:moveTo>
                    <a:pt x="12700" y="1"/>
                  </a:moveTo>
                  <a:cubicBezTo>
                    <a:pt x="12680" y="1"/>
                    <a:pt x="12657" y="5"/>
                    <a:pt x="12634" y="14"/>
                  </a:cubicBezTo>
                  <a:cubicBezTo>
                    <a:pt x="10508" y="841"/>
                    <a:pt x="8488" y="1938"/>
                    <a:pt x="6476" y="3006"/>
                  </a:cubicBezTo>
                  <a:cubicBezTo>
                    <a:pt x="5457" y="3547"/>
                    <a:pt x="4443" y="4098"/>
                    <a:pt x="3429" y="4650"/>
                  </a:cubicBezTo>
                  <a:cubicBezTo>
                    <a:pt x="2365" y="5228"/>
                    <a:pt x="1233" y="6199"/>
                    <a:pt x="83" y="6549"/>
                  </a:cubicBezTo>
                  <a:cubicBezTo>
                    <a:pt x="1" y="6573"/>
                    <a:pt x="30" y="6706"/>
                    <a:pt x="109" y="6706"/>
                  </a:cubicBezTo>
                  <a:cubicBezTo>
                    <a:pt x="114" y="6706"/>
                    <a:pt x="119" y="6705"/>
                    <a:pt x="125" y="6704"/>
                  </a:cubicBezTo>
                  <a:lnTo>
                    <a:pt x="126" y="6704"/>
                  </a:lnTo>
                  <a:cubicBezTo>
                    <a:pt x="1072" y="6515"/>
                    <a:pt x="1865" y="5843"/>
                    <a:pt x="2714" y="5401"/>
                  </a:cubicBezTo>
                  <a:cubicBezTo>
                    <a:pt x="3808" y="4833"/>
                    <a:pt x="4895" y="4252"/>
                    <a:pt x="5988" y="3682"/>
                  </a:cubicBezTo>
                  <a:cubicBezTo>
                    <a:pt x="8226" y="2514"/>
                    <a:pt x="10505" y="1440"/>
                    <a:pt x="12766" y="320"/>
                  </a:cubicBezTo>
                  <a:cubicBezTo>
                    <a:pt x="12936" y="237"/>
                    <a:pt x="12859" y="1"/>
                    <a:pt x="12700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13" name="Google Shape;1802;p44"/>
            <p:cNvSpPr/>
            <p:nvPr/>
          </p:nvSpPr>
          <p:spPr>
            <a:xfrm>
              <a:off x="12286261" y="2051201"/>
              <a:ext cx="183850" cy="414074"/>
            </a:xfrm>
            <a:custGeom>
              <a:avLst/>
              <a:gdLst/>
              <a:ahLst/>
              <a:cxnLst/>
              <a:rect l="l" t="t" r="r" b="b"/>
              <a:pathLst>
                <a:path w="8488" h="19117" extrusionOk="0">
                  <a:moveTo>
                    <a:pt x="274" y="1"/>
                  </a:moveTo>
                  <a:cubicBezTo>
                    <a:pt x="262" y="1"/>
                    <a:pt x="250" y="3"/>
                    <a:pt x="237" y="7"/>
                  </a:cubicBezTo>
                  <a:cubicBezTo>
                    <a:pt x="192" y="24"/>
                    <a:pt x="146" y="41"/>
                    <a:pt x="99" y="57"/>
                  </a:cubicBezTo>
                  <a:cubicBezTo>
                    <a:pt x="1" y="93"/>
                    <a:pt x="45" y="242"/>
                    <a:pt x="138" y="250"/>
                  </a:cubicBezTo>
                  <a:lnTo>
                    <a:pt x="138" y="251"/>
                  </a:lnTo>
                  <a:cubicBezTo>
                    <a:pt x="530" y="287"/>
                    <a:pt x="1437" y="3785"/>
                    <a:pt x="1599" y="4227"/>
                  </a:cubicBezTo>
                  <a:cubicBezTo>
                    <a:pt x="2239" y="5968"/>
                    <a:pt x="2975" y="7663"/>
                    <a:pt x="3668" y="9384"/>
                  </a:cubicBezTo>
                  <a:cubicBezTo>
                    <a:pt x="4982" y="12644"/>
                    <a:pt x="6295" y="15862"/>
                    <a:pt x="7921" y="18977"/>
                  </a:cubicBezTo>
                  <a:cubicBezTo>
                    <a:pt x="7972" y="19075"/>
                    <a:pt x="8061" y="19116"/>
                    <a:pt x="8151" y="19116"/>
                  </a:cubicBezTo>
                  <a:cubicBezTo>
                    <a:pt x="8317" y="19116"/>
                    <a:pt x="8488" y="18975"/>
                    <a:pt x="8433" y="18778"/>
                  </a:cubicBezTo>
                  <a:cubicBezTo>
                    <a:pt x="8258" y="18145"/>
                    <a:pt x="7897" y="17669"/>
                    <a:pt x="7593" y="17092"/>
                  </a:cubicBezTo>
                  <a:cubicBezTo>
                    <a:pt x="7193" y="16332"/>
                    <a:pt x="6883" y="15528"/>
                    <a:pt x="6488" y="14764"/>
                  </a:cubicBezTo>
                  <a:cubicBezTo>
                    <a:pt x="5673" y="13194"/>
                    <a:pt x="5057" y="11529"/>
                    <a:pt x="4389" y="9889"/>
                  </a:cubicBezTo>
                  <a:cubicBezTo>
                    <a:pt x="3724" y="8254"/>
                    <a:pt x="2995" y="6649"/>
                    <a:pt x="2346" y="5007"/>
                  </a:cubicBezTo>
                  <a:cubicBezTo>
                    <a:pt x="2053" y="4269"/>
                    <a:pt x="1765" y="3530"/>
                    <a:pt x="1493" y="2786"/>
                  </a:cubicBezTo>
                  <a:cubicBezTo>
                    <a:pt x="1163" y="1887"/>
                    <a:pt x="995" y="816"/>
                    <a:pt x="385" y="63"/>
                  </a:cubicBezTo>
                  <a:cubicBezTo>
                    <a:pt x="358" y="29"/>
                    <a:pt x="318" y="1"/>
                    <a:pt x="274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14" name="Google Shape;1803;p44"/>
            <p:cNvSpPr/>
            <p:nvPr/>
          </p:nvSpPr>
          <p:spPr>
            <a:xfrm>
              <a:off x="12558073" y="1906599"/>
              <a:ext cx="173388" cy="417453"/>
            </a:xfrm>
            <a:custGeom>
              <a:avLst/>
              <a:gdLst/>
              <a:ahLst/>
              <a:cxnLst/>
              <a:rect l="l" t="t" r="r" b="b"/>
              <a:pathLst>
                <a:path w="8005" h="19273" extrusionOk="0">
                  <a:moveTo>
                    <a:pt x="152" y="1"/>
                  </a:moveTo>
                  <a:cubicBezTo>
                    <a:pt x="75" y="1"/>
                    <a:pt x="1" y="76"/>
                    <a:pt x="50" y="166"/>
                  </a:cubicBezTo>
                  <a:lnTo>
                    <a:pt x="49" y="166"/>
                  </a:lnTo>
                  <a:cubicBezTo>
                    <a:pt x="1694" y="3154"/>
                    <a:pt x="2231" y="6742"/>
                    <a:pt x="3409" y="9929"/>
                  </a:cubicBezTo>
                  <a:cubicBezTo>
                    <a:pt x="4034" y="11618"/>
                    <a:pt x="4852" y="13215"/>
                    <a:pt x="5523" y="14882"/>
                  </a:cubicBezTo>
                  <a:cubicBezTo>
                    <a:pt x="6085" y="16276"/>
                    <a:pt x="6565" y="17899"/>
                    <a:pt x="7420" y="19143"/>
                  </a:cubicBezTo>
                  <a:cubicBezTo>
                    <a:pt x="7482" y="19233"/>
                    <a:pt x="7576" y="19272"/>
                    <a:pt x="7669" y="19272"/>
                  </a:cubicBezTo>
                  <a:cubicBezTo>
                    <a:pt x="7840" y="19272"/>
                    <a:pt x="8004" y="19136"/>
                    <a:pt x="7942" y="18925"/>
                  </a:cubicBezTo>
                  <a:cubicBezTo>
                    <a:pt x="7481" y="17379"/>
                    <a:pt x="6652" y="15903"/>
                    <a:pt x="6029" y="14410"/>
                  </a:cubicBezTo>
                  <a:cubicBezTo>
                    <a:pt x="5290" y="12637"/>
                    <a:pt x="4393" y="10943"/>
                    <a:pt x="3728" y="9136"/>
                  </a:cubicBezTo>
                  <a:cubicBezTo>
                    <a:pt x="2623" y="6132"/>
                    <a:pt x="2029" y="2750"/>
                    <a:pt x="250" y="55"/>
                  </a:cubicBezTo>
                  <a:cubicBezTo>
                    <a:pt x="225" y="17"/>
                    <a:pt x="188" y="1"/>
                    <a:pt x="152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15" name="Google Shape;1804;p44"/>
            <p:cNvSpPr/>
            <p:nvPr/>
          </p:nvSpPr>
          <p:spPr>
            <a:xfrm>
              <a:off x="12457007" y="2318377"/>
              <a:ext cx="267891" cy="149606"/>
            </a:xfrm>
            <a:custGeom>
              <a:avLst/>
              <a:gdLst/>
              <a:ahLst/>
              <a:cxnLst/>
              <a:rect l="l" t="t" r="r" b="b"/>
              <a:pathLst>
                <a:path w="12368" h="6907" extrusionOk="0">
                  <a:moveTo>
                    <a:pt x="11965" y="1"/>
                  </a:moveTo>
                  <a:cubicBezTo>
                    <a:pt x="11863" y="1"/>
                    <a:pt x="11761" y="50"/>
                    <a:pt x="11700" y="167"/>
                  </a:cubicBezTo>
                  <a:cubicBezTo>
                    <a:pt x="11404" y="738"/>
                    <a:pt x="10270" y="1136"/>
                    <a:pt x="9758" y="1549"/>
                  </a:cubicBezTo>
                  <a:cubicBezTo>
                    <a:pt x="8635" y="2452"/>
                    <a:pt x="7556" y="3261"/>
                    <a:pt x="6230" y="3865"/>
                  </a:cubicBezTo>
                  <a:cubicBezTo>
                    <a:pt x="4198" y="4791"/>
                    <a:pt x="1986" y="5427"/>
                    <a:pt x="118" y="6676"/>
                  </a:cubicBezTo>
                  <a:cubicBezTo>
                    <a:pt x="0" y="6755"/>
                    <a:pt x="73" y="6906"/>
                    <a:pt x="188" y="6906"/>
                  </a:cubicBezTo>
                  <a:cubicBezTo>
                    <a:pt x="207" y="6906"/>
                    <a:pt x="228" y="6902"/>
                    <a:pt x="249" y="6892"/>
                  </a:cubicBezTo>
                  <a:lnTo>
                    <a:pt x="250" y="6892"/>
                  </a:lnTo>
                  <a:cubicBezTo>
                    <a:pt x="2674" y="5774"/>
                    <a:pt x="5249" y="4937"/>
                    <a:pt x="7614" y="3700"/>
                  </a:cubicBezTo>
                  <a:cubicBezTo>
                    <a:pt x="8638" y="3163"/>
                    <a:pt x="9465" y="2319"/>
                    <a:pt x="10419" y="1672"/>
                  </a:cubicBezTo>
                  <a:cubicBezTo>
                    <a:pt x="11020" y="1265"/>
                    <a:pt x="11916" y="1127"/>
                    <a:pt x="12253" y="427"/>
                  </a:cubicBezTo>
                  <a:cubicBezTo>
                    <a:pt x="12367" y="192"/>
                    <a:pt x="12166" y="1"/>
                    <a:pt x="11965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16" name="Google Shape;1805;p44"/>
            <p:cNvSpPr/>
            <p:nvPr/>
          </p:nvSpPr>
          <p:spPr>
            <a:xfrm>
              <a:off x="12578520" y="1898433"/>
              <a:ext cx="107412" cy="29544"/>
            </a:xfrm>
            <a:custGeom>
              <a:avLst/>
              <a:gdLst/>
              <a:ahLst/>
              <a:cxnLst/>
              <a:rect l="l" t="t" r="r" b="b"/>
              <a:pathLst>
                <a:path w="4959" h="1364" extrusionOk="0">
                  <a:moveTo>
                    <a:pt x="4677" y="1"/>
                  </a:moveTo>
                  <a:cubicBezTo>
                    <a:pt x="4651" y="1"/>
                    <a:pt x="4624" y="6"/>
                    <a:pt x="4596" y="18"/>
                  </a:cubicBezTo>
                  <a:cubicBezTo>
                    <a:pt x="3812" y="356"/>
                    <a:pt x="3036" y="440"/>
                    <a:pt x="2201" y="599"/>
                  </a:cubicBezTo>
                  <a:cubicBezTo>
                    <a:pt x="1468" y="741"/>
                    <a:pt x="792" y="1050"/>
                    <a:pt x="72" y="1230"/>
                  </a:cubicBezTo>
                  <a:cubicBezTo>
                    <a:pt x="0" y="1247"/>
                    <a:pt x="23" y="1364"/>
                    <a:pt x="92" y="1364"/>
                  </a:cubicBezTo>
                  <a:cubicBezTo>
                    <a:pt x="95" y="1364"/>
                    <a:pt x="99" y="1364"/>
                    <a:pt x="102" y="1363"/>
                  </a:cubicBezTo>
                  <a:cubicBezTo>
                    <a:pt x="1031" y="1216"/>
                    <a:pt x="1909" y="938"/>
                    <a:pt x="2859" y="882"/>
                  </a:cubicBezTo>
                  <a:cubicBezTo>
                    <a:pt x="3542" y="841"/>
                    <a:pt x="4295" y="819"/>
                    <a:pt x="4818" y="327"/>
                  </a:cubicBezTo>
                  <a:cubicBezTo>
                    <a:pt x="4959" y="194"/>
                    <a:pt x="4836" y="1"/>
                    <a:pt x="4677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17" name="Google Shape;1806;p44"/>
            <p:cNvSpPr/>
            <p:nvPr/>
          </p:nvSpPr>
          <p:spPr>
            <a:xfrm>
              <a:off x="12658055" y="1882621"/>
              <a:ext cx="100546" cy="30172"/>
            </a:xfrm>
            <a:custGeom>
              <a:avLst/>
              <a:gdLst/>
              <a:ahLst/>
              <a:cxnLst/>
              <a:rect l="l" t="t" r="r" b="b"/>
              <a:pathLst>
                <a:path w="4642" h="1393" extrusionOk="0">
                  <a:moveTo>
                    <a:pt x="4348" y="0"/>
                  </a:moveTo>
                  <a:cubicBezTo>
                    <a:pt x="4340" y="0"/>
                    <a:pt x="4331" y="1"/>
                    <a:pt x="4322" y="1"/>
                  </a:cubicBezTo>
                  <a:cubicBezTo>
                    <a:pt x="2874" y="129"/>
                    <a:pt x="1395" y="564"/>
                    <a:pt x="96" y="1199"/>
                  </a:cubicBezTo>
                  <a:cubicBezTo>
                    <a:pt x="0" y="1247"/>
                    <a:pt x="42" y="1392"/>
                    <a:pt x="140" y="1392"/>
                  </a:cubicBezTo>
                  <a:cubicBezTo>
                    <a:pt x="147" y="1392"/>
                    <a:pt x="154" y="1392"/>
                    <a:pt x="162" y="1390"/>
                  </a:cubicBezTo>
                  <a:cubicBezTo>
                    <a:pt x="727" y="1275"/>
                    <a:pt x="1286" y="1093"/>
                    <a:pt x="1847" y="950"/>
                  </a:cubicBezTo>
                  <a:cubicBezTo>
                    <a:pt x="2675" y="738"/>
                    <a:pt x="3529" y="640"/>
                    <a:pt x="4366" y="464"/>
                  </a:cubicBezTo>
                  <a:cubicBezTo>
                    <a:pt x="4642" y="405"/>
                    <a:pt x="4629" y="0"/>
                    <a:pt x="4348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18" name="Google Shape;1807;p44"/>
            <p:cNvSpPr/>
            <p:nvPr/>
          </p:nvSpPr>
          <p:spPr>
            <a:xfrm>
              <a:off x="12751540" y="1879286"/>
              <a:ext cx="103037" cy="442384"/>
            </a:xfrm>
            <a:custGeom>
              <a:avLst/>
              <a:gdLst/>
              <a:ahLst/>
              <a:cxnLst/>
              <a:rect l="l" t="t" r="r" b="b"/>
              <a:pathLst>
                <a:path w="4757" h="20424" extrusionOk="0">
                  <a:moveTo>
                    <a:pt x="128" y="1"/>
                  </a:moveTo>
                  <a:cubicBezTo>
                    <a:pt x="65" y="1"/>
                    <a:pt x="0" y="53"/>
                    <a:pt x="14" y="138"/>
                  </a:cubicBezTo>
                  <a:cubicBezTo>
                    <a:pt x="1037" y="6855"/>
                    <a:pt x="2127" y="13620"/>
                    <a:pt x="4013" y="20163"/>
                  </a:cubicBezTo>
                  <a:cubicBezTo>
                    <a:pt x="4066" y="20345"/>
                    <a:pt x="4203" y="20424"/>
                    <a:pt x="4343" y="20424"/>
                  </a:cubicBezTo>
                  <a:cubicBezTo>
                    <a:pt x="4547" y="20424"/>
                    <a:pt x="4757" y="20253"/>
                    <a:pt x="4709" y="19985"/>
                  </a:cubicBezTo>
                  <a:cubicBezTo>
                    <a:pt x="4147" y="16835"/>
                    <a:pt x="3088" y="13761"/>
                    <a:pt x="2443" y="10621"/>
                  </a:cubicBezTo>
                  <a:cubicBezTo>
                    <a:pt x="1722" y="7103"/>
                    <a:pt x="1262" y="3520"/>
                    <a:pt x="235" y="85"/>
                  </a:cubicBezTo>
                  <a:cubicBezTo>
                    <a:pt x="218" y="27"/>
                    <a:pt x="173" y="1"/>
                    <a:pt x="128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19" name="Google Shape;1808;p44"/>
            <p:cNvSpPr/>
            <p:nvPr/>
          </p:nvSpPr>
          <p:spPr>
            <a:xfrm>
              <a:off x="12579560" y="2337936"/>
              <a:ext cx="272678" cy="74056"/>
            </a:xfrm>
            <a:custGeom>
              <a:avLst/>
              <a:gdLst/>
              <a:ahLst/>
              <a:cxnLst/>
              <a:rect l="l" t="t" r="r" b="b"/>
              <a:pathLst>
                <a:path w="12589" h="3419" extrusionOk="0">
                  <a:moveTo>
                    <a:pt x="12351" y="0"/>
                  </a:moveTo>
                  <a:cubicBezTo>
                    <a:pt x="12345" y="0"/>
                    <a:pt x="12339" y="0"/>
                    <a:pt x="12333" y="1"/>
                  </a:cubicBezTo>
                  <a:cubicBezTo>
                    <a:pt x="11603" y="53"/>
                    <a:pt x="10930" y="390"/>
                    <a:pt x="10246" y="646"/>
                  </a:cubicBezTo>
                  <a:cubicBezTo>
                    <a:pt x="8979" y="1124"/>
                    <a:pt x="7678" y="1503"/>
                    <a:pt x="6352" y="1777"/>
                  </a:cubicBezTo>
                  <a:cubicBezTo>
                    <a:pt x="5373" y="1980"/>
                    <a:pt x="4391" y="2165"/>
                    <a:pt x="3411" y="2363"/>
                  </a:cubicBezTo>
                  <a:cubicBezTo>
                    <a:pt x="2751" y="2497"/>
                    <a:pt x="1968" y="2588"/>
                    <a:pt x="1305" y="2803"/>
                  </a:cubicBezTo>
                  <a:cubicBezTo>
                    <a:pt x="890" y="2938"/>
                    <a:pt x="539" y="3159"/>
                    <a:pt x="105" y="3249"/>
                  </a:cubicBezTo>
                  <a:cubicBezTo>
                    <a:pt x="1" y="3269"/>
                    <a:pt x="19" y="3419"/>
                    <a:pt x="120" y="3419"/>
                  </a:cubicBezTo>
                  <a:cubicBezTo>
                    <a:pt x="123" y="3419"/>
                    <a:pt x="126" y="3419"/>
                    <a:pt x="129" y="3418"/>
                  </a:cubicBezTo>
                  <a:cubicBezTo>
                    <a:pt x="1086" y="3343"/>
                    <a:pt x="2087" y="3078"/>
                    <a:pt x="3037" y="2906"/>
                  </a:cubicBezTo>
                  <a:cubicBezTo>
                    <a:pt x="4102" y="2713"/>
                    <a:pt x="5162" y="2491"/>
                    <a:pt x="6229" y="2304"/>
                  </a:cubicBezTo>
                  <a:cubicBezTo>
                    <a:pt x="8377" y="1928"/>
                    <a:pt x="10390" y="1221"/>
                    <a:pt x="12391" y="408"/>
                  </a:cubicBezTo>
                  <a:cubicBezTo>
                    <a:pt x="12587" y="329"/>
                    <a:pt x="12588" y="0"/>
                    <a:pt x="12351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20" name="Google Shape;1809;p44"/>
            <p:cNvSpPr/>
            <p:nvPr/>
          </p:nvSpPr>
          <p:spPr>
            <a:xfrm>
              <a:off x="12839609" y="2308998"/>
              <a:ext cx="22266" cy="38490"/>
            </a:xfrm>
            <a:custGeom>
              <a:avLst/>
              <a:gdLst/>
              <a:ahLst/>
              <a:cxnLst/>
              <a:rect l="l" t="t" r="r" b="b"/>
              <a:pathLst>
                <a:path w="1028" h="1777" extrusionOk="0">
                  <a:moveTo>
                    <a:pt x="158" y="1"/>
                  </a:moveTo>
                  <a:cubicBezTo>
                    <a:pt x="82" y="1"/>
                    <a:pt x="0" y="74"/>
                    <a:pt x="32" y="155"/>
                  </a:cubicBezTo>
                  <a:lnTo>
                    <a:pt x="31" y="154"/>
                  </a:lnTo>
                  <a:lnTo>
                    <a:pt x="31" y="154"/>
                  </a:lnTo>
                  <a:cubicBezTo>
                    <a:pt x="137" y="417"/>
                    <a:pt x="94" y="678"/>
                    <a:pt x="119" y="955"/>
                  </a:cubicBezTo>
                  <a:cubicBezTo>
                    <a:pt x="144" y="1224"/>
                    <a:pt x="207" y="1581"/>
                    <a:pt x="445" y="1735"/>
                  </a:cubicBezTo>
                  <a:cubicBezTo>
                    <a:pt x="490" y="1763"/>
                    <a:pt x="537" y="1776"/>
                    <a:pt x="582" y="1776"/>
                  </a:cubicBezTo>
                  <a:cubicBezTo>
                    <a:pt x="670" y="1776"/>
                    <a:pt x="753" y="1730"/>
                    <a:pt x="812" y="1656"/>
                  </a:cubicBezTo>
                  <a:cubicBezTo>
                    <a:pt x="1028" y="1385"/>
                    <a:pt x="769" y="1146"/>
                    <a:pt x="659" y="897"/>
                  </a:cubicBezTo>
                  <a:cubicBezTo>
                    <a:pt x="599" y="762"/>
                    <a:pt x="588" y="611"/>
                    <a:pt x="530" y="475"/>
                  </a:cubicBezTo>
                  <a:cubicBezTo>
                    <a:pt x="460" y="313"/>
                    <a:pt x="348" y="169"/>
                    <a:pt x="237" y="36"/>
                  </a:cubicBezTo>
                  <a:cubicBezTo>
                    <a:pt x="216" y="11"/>
                    <a:pt x="187" y="1"/>
                    <a:pt x="158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21" name="Google Shape;1810;p44"/>
            <p:cNvSpPr/>
            <p:nvPr/>
          </p:nvSpPr>
          <p:spPr>
            <a:xfrm>
              <a:off x="12756045" y="1915241"/>
              <a:ext cx="275125" cy="27681"/>
            </a:xfrm>
            <a:custGeom>
              <a:avLst/>
              <a:gdLst/>
              <a:ahLst/>
              <a:cxnLst/>
              <a:rect l="l" t="t" r="r" b="b"/>
              <a:pathLst>
                <a:path w="12702" h="1278" extrusionOk="0">
                  <a:moveTo>
                    <a:pt x="765" y="1"/>
                  </a:moveTo>
                  <a:cubicBezTo>
                    <a:pt x="598" y="1"/>
                    <a:pt x="432" y="10"/>
                    <a:pt x="270" y="34"/>
                  </a:cubicBezTo>
                  <a:cubicBezTo>
                    <a:pt x="6" y="72"/>
                    <a:pt x="0" y="458"/>
                    <a:pt x="278" y="458"/>
                  </a:cubicBezTo>
                  <a:cubicBezTo>
                    <a:pt x="279" y="458"/>
                    <a:pt x="280" y="458"/>
                    <a:pt x="281" y="458"/>
                  </a:cubicBezTo>
                  <a:cubicBezTo>
                    <a:pt x="295" y="458"/>
                    <a:pt x="309" y="458"/>
                    <a:pt x="323" y="458"/>
                  </a:cubicBezTo>
                  <a:cubicBezTo>
                    <a:pt x="1146" y="458"/>
                    <a:pt x="2119" y="674"/>
                    <a:pt x="2921" y="815"/>
                  </a:cubicBezTo>
                  <a:cubicBezTo>
                    <a:pt x="3924" y="992"/>
                    <a:pt x="4918" y="1062"/>
                    <a:pt x="5936" y="1102"/>
                  </a:cubicBezTo>
                  <a:cubicBezTo>
                    <a:pt x="7094" y="1147"/>
                    <a:pt x="8251" y="1234"/>
                    <a:pt x="9408" y="1273"/>
                  </a:cubicBezTo>
                  <a:cubicBezTo>
                    <a:pt x="9502" y="1276"/>
                    <a:pt x="9597" y="1278"/>
                    <a:pt x="9691" y="1278"/>
                  </a:cubicBezTo>
                  <a:cubicBezTo>
                    <a:pt x="10576" y="1278"/>
                    <a:pt x="11452" y="1148"/>
                    <a:pt x="12339" y="1137"/>
                  </a:cubicBezTo>
                  <a:cubicBezTo>
                    <a:pt x="12698" y="1132"/>
                    <a:pt x="12702" y="562"/>
                    <a:pt x="12354" y="514"/>
                  </a:cubicBezTo>
                  <a:cubicBezTo>
                    <a:pt x="12144" y="485"/>
                    <a:pt x="11936" y="474"/>
                    <a:pt x="11728" y="474"/>
                  </a:cubicBezTo>
                  <a:cubicBezTo>
                    <a:pt x="10999" y="474"/>
                    <a:pt x="10276" y="613"/>
                    <a:pt x="9539" y="613"/>
                  </a:cubicBezTo>
                  <a:cubicBezTo>
                    <a:pt x="9516" y="613"/>
                    <a:pt x="9492" y="612"/>
                    <a:pt x="9469" y="612"/>
                  </a:cubicBezTo>
                  <a:cubicBezTo>
                    <a:pt x="8278" y="597"/>
                    <a:pt x="7083" y="524"/>
                    <a:pt x="5891" y="494"/>
                  </a:cubicBezTo>
                  <a:cubicBezTo>
                    <a:pt x="4636" y="463"/>
                    <a:pt x="3423" y="254"/>
                    <a:pt x="2183" y="125"/>
                  </a:cubicBezTo>
                  <a:cubicBezTo>
                    <a:pt x="1721" y="77"/>
                    <a:pt x="1237" y="1"/>
                    <a:pt x="765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22" name="Google Shape;1811;p44"/>
            <p:cNvSpPr/>
            <p:nvPr/>
          </p:nvSpPr>
          <p:spPr>
            <a:xfrm>
              <a:off x="13008384" y="1930512"/>
              <a:ext cx="31472" cy="457459"/>
            </a:xfrm>
            <a:custGeom>
              <a:avLst/>
              <a:gdLst/>
              <a:ahLst/>
              <a:cxnLst/>
              <a:rect l="l" t="t" r="r" b="b"/>
              <a:pathLst>
                <a:path w="1453" h="21120" extrusionOk="0">
                  <a:moveTo>
                    <a:pt x="801" y="1"/>
                  </a:moveTo>
                  <a:cubicBezTo>
                    <a:pt x="663" y="1"/>
                    <a:pt x="525" y="99"/>
                    <a:pt x="564" y="261"/>
                  </a:cubicBezTo>
                  <a:cubicBezTo>
                    <a:pt x="957" y="1920"/>
                    <a:pt x="531" y="3818"/>
                    <a:pt x="486" y="5501"/>
                  </a:cubicBezTo>
                  <a:cubicBezTo>
                    <a:pt x="441" y="7216"/>
                    <a:pt x="355" y="8929"/>
                    <a:pt x="296" y="10644"/>
                  </a:cubicBezTo>
                  <a:cubicBezTo>
                    <a:pt x="235" y="12364"/>
                    <a:pt x="165" y="14088"/>
                    <a:pt x="162" y="15810"/>
                  </a:cubicBezTo>
                  <a:cubicBezTo>
                    <a:pt x="158" y="17440"/>
                    <a:pt x="1" y="19156"/>
                    <a:pt x="145" y="20775"/>
                  </a:cubicBezTo>
                  <a:cubicBezTo>
                    <a:pt x="166" y="21006"/>
                    <a:pt x="355" y="21120"/>
                    <a:pt x="536" y="21120"/>
                  </a:cubicBezTo>
                  <a:cubicBezTo>
                    <a:pt x="722" y="21120"/>
                    <a:pt x="900" y="20999"/>
                    <a:pt x="879" y="20760"/>
                  </a:cubicBezTo>
                  <a:cubicBezTo>
                    <a:pt x="722" y="18990"/>
                    <a:pt x="815" y="17140"/>
                    <a:pt x="830" y="15362"/>
                  </a:cubicBezTo>
                  <a:cubicBezTo>
                    <a:pt x="846" y="13406"/>
                    <a:pt x="919" y="11447"/>
                    <a:pt x="991" y="9492"/>
                  </a:cubicBezTo>
                  <a:cubicBezTo>
                    <a:pt x="1061" y="7561"/>
                    <a:pt x="1100" y="5627"/>
                    <a:pt x="1222" y="3700"/>
                  </a:cubicBezTo>
                  <a:cubicBezTo>
                    <a:pt x="1294" y="2576"/>
                    <a:pt x="1452" y="1210"/>
                    <a:pt x="1025" y="143"/>
                  </a:cubicBezTo>
                  <a:cubicBezTo>
                    <a:pt x="986" y="45"/>
                    <a:pt x="894" y="1"/>
                    <a:pt x="801" y="1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23" name="Google Shape;1812;p44"/>
            <p:cNvSpPr/>
            <p:nvPr/>
          </p:nvSpPr>
          <p:spPr>
            <a:xfrm>
              <a:off x="13012175" y="2371791"/>
              <a:ext cx="16440" cy="30454"/>
            </a:xfrm>
            <a:custGeom>
              <a:avLst/>
              <a:gdLst/>
              <a:ahLst/>
              <a:cxnLst/>
              <a:rect l="l" t="t" r="r" b="b"/>
              <a:pathLst>
                <a:path w="759" h="1406" extrusionOk="0">
                  <a:moveTo>
                    <a:pt x="313" y="0"/>
                  </a:moveTo>
                  <a:cubicBezTo>
                    <a:pt x="241" y="0"/>
                    <a:pt x="165" y="54"/>
                    <a:pt x="166" y="143"/>
                  </a:cubicBezTo>
                  <a:cubicBezTo>
                    <a:pt x="169" y="357"/>
                    <a:pt x="241" y="605"/>
                    <a:pt x="246" y="835"/>
                  </a:cubicBezTo>
                  <a:lnTo>
                    <a:pt x="246" y="835"/>
                  </a:lnTo>
                  <a:cubicBezTo>
                    <a:pt x="93" y="874"/>
                    <a:pt x="0" y="1061"/>
                    <a:pt x="109" y="1214"/>
                  </a:cubicBezTo>
                  <a:cubicBezTo>
                    <a:pt x="154" y="1277"/>
                    <a:pt x="226" y="1315"/>
                    <a:pt x="289" y="1359"/>
                  </a:cubicBezTo>
                  <a:cubicBezTo>
                    <a:pt x="336" y="1391"/>
                    <a:pt x="387" y="1406"/>
                    <a:pt x="435" y="1406"/>
                  </a:cubicBezTo>
                  <a:cubicBezTo>
                    <a:pt x="544" y="1406"/>
                    <a:pt x="642" y="1330"/>
                    <a:pt x="670" y="1205"/>
                  </a:cubicBezTo>
                  <a:cubicBezTo>
                    <a:pt x="758" y="814"/>
                    <a:pt x="541" y="455"/>
                    <a:pt x="436" y="94"/>
                  </a:cubicBezTo>
                  <a:cubicBezTo>
                    <a:pt x="417" y="29"/>
                    <a:pt x="366" y="0"/>
                    <a:pt x="313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24" name="Google Shape;1813;p44"/>
            <p:cNvSpPr/>
            <p:nvPr/>
          </p:nvSpPr>
          <p:spPr>
            <a:xfrm>
              <a:off x="12730616" y="2384527"/>
              <a:ext cx="290915" cy="33985"/>
            </a:xfrm>
            <a:custGeom>
              <a:avLst/>
              <a:gdLst/>
              <a:ahLst/>
              <a:cxnLst/>
              <a:rect l="l" t="t" r="r" b="b"/>
              <a:pathLst>
                <a:path w="13431" h="1569" extrusionOk="0">
                  <a:moveTo>
                    <a:pt x="10324" y="0"/>
                  </a:moveTo>
                  <a:cubicBezTo>
                    <a:pt x="9450" y="0"/>
                    <a:pt x="8540" y="98"/>
                    <a:pt x="7728" y="158"/>
                  </a:cubicBezTo>
                  <a:cubicBezTo>
                    <a:pt x="6408" y="257"/>
                    <a:pt x="5077" y="418"/>
                    <a:pt x="3764" y="567"/>
                  </a:cubicBezTo>
                  <a:cubicBezTo>
                    <a:pt x="3076" y="646"/>
                    <a:pt x="2087" y="940"/>
                    <a:pt x="1252" y="940"/>
                  </a:cubicBezTo>
                  <a:cubicBezTo>
                    <a:pt x="953" y="940"/>
                    <a:pt x="675" y="902"/>
                    <a:pt x="436" y="804"/>
                  </a:cubicBezTo>
                  <a:cubicBezTo>
                    <a:pt x="406" y="792"/>
                    <a:pt x="377" y="787"/>
                    <a:pt x="349" y="787"/>
                  </a:cubicBezTo>
                  <a:cubicBezTo>
                    <a:pt x="146" y="787"/>
                    <a:pt x="1" y="1072"/>
                    <a:pt x="157" y="1234"/>
                  </a:cubicBezTo>
                  <a:cubicBezTo>
                    <a:pt x="405" y="1489"/>
                    <a:pt x="729" y="1568"/>
                    <a:pt x="1076" y="1568"/>
                  </a:cubicBezTo>
                  <a:cubicBezTo>
                    <a:pt x="1535" y="1568"/>
                    <a:pt x="2033" y="1430"/>
                    <a:pt x="2442" y="1376"/>
                  </a:cubicBezTo>
                  <a:cubicBezTo>
                    <a:pt x="4210" y="1141"/>
                    <a:pt x="6011" y="905"/>
                    <a:pt x="7789" y="779"/>
                  </a:cubicBezTo>
                  <a:cubicBezTo>
                    <a:pt x="8640" y="719"/>
                    <a:pt x="9509" y="656"/>
                    <a:pt x="10371" y="656"/>
                  </a:cubicBezTo>
                  <a:cubicBezTo>
                    <a:pt x="10931" y="656"/>
                    <a:pt x="11487" y="682"/>
                    <a:pt x="12033" y="753"/>
                  </a:cubicBezTo>
                  <a:cubicBezTo>
                    <a:pt x="12222" y="778"/>
                    <a:pt x="12461" y="821"/>
                    <a:pt x="12691" y="821"/>
                  </a:cubicBezTo>
                  <a:cubicBezTo>
                    <a:pt x="12969" y="821"/>
                    <a:pt x="13233" y="759"/>
                    <a:pt x="13382" y="528"/>
                  </a:cubicBezTo>
                  <a:cubicBezTo>
                    <a:pt x="13431" y="454"/>
                    <a:pt x="13366" y="359"/>
                    <a:pt x="13288" y="359"/>
                  </a:cubicBezTo>
                  <a:cubicBezTo>
                    <a:pt x="13272" y="359"/>
                    <a:pt x="13254" y="363"/>
                    <a:pt x="13238" y="373"/>
                  </a:cubicBezTo>
                  <a:lnTo>
                    <a:pt x="13237" y="373"/>
                  </a:lnTo>
                  <a:cubicBezTo>
                    <a:pt x="13160" y="417"/>
                    <a:pt x="13065" y="435"/>
                    <a:pt x="12959" y="435"/>
                  </a:cubicBezTo>
                  <a:cubicBezTo>
                    <a:pt x="12533" y="435"/>
                    <a:pt x="11927" y="144"/>
                    <a:pt x="11582" y="88"/>
                  </a:cubicBezTo>
                  <a:cubicBezTo>
                    <a:pt x="11182" y="24"/>
                    <a:pt x="10757" y="0"/>
                    <a:pt x="10324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25" name="Google Shape;1814;p44"/>
            <p:cNvSpPr/>
            <p:nvPr/>
          </p:nvSpPr>
          <p:spPr>
            <a:xfrm>
              <a:off x="12724205" y="2383985"/>
              <a:ext cx="18606" cy="28635"/>
            </a:xfrm>
            <a:custGeom>
              <a:avLst/>
              <a:gdLst/>
              <a:ahLst/>
              <a:cxnLst/>
              <a:rect l="l" t="t" r="r" b="b"/>
              <a:pathLst>
                <a:path w="859" h="1322" extrusionOk="0">
                  <a:moveTo>
                    <a:pt x="464" y="0"/>
                  </a:moveTo>
                  <a:cubicBezTo>
                    <a:pt x="257" y="0"/>
                    <a:pt x="116" y="79"/>
                    <a:pt x="38" y="235"/>
                  </a:cubicBezTo>
                  <a:lnTo>
                    <a:pt x="15" y="312"/>
                  </a:lnTo>
                  <a:cubicBezTo>
                    <a:pt x="5" y="368"/>
                    <a:pt x="0" y="423"/>
                    <a:pt x="1" y="479"/>
                  </a:cubicBezTo>
                  <a:cubicBezTo>
                    <a:pt x="0" y="579"/>
                    <a:pt x="12" y="680"/>
                    <a:pt x="38" y="777"/>
                  </a:cubicBezTo>
                  <a:cubicBezTo>
                    <a:pt x="84" y="964"/>
                    <a:pt x="206" y="1180"/>
                    <a:pt x="375" y="1285"/>
                  </a:cubicBezTo>
                  <a:cubicBezTo>
                    <a:pt x="416" y="1310"/>
                    <a:pt x="462" y="1321"/>
                    <a:pt x="507" y="1321"/>
                  </a:cubicBezTo>
                  <a:cubicBezTo>
                    <a:pt x="688" y="1321"/>
                    <a:pt x="859" y="1137"/>
                    <a:pt x="712" y="959"/>
                  </a:cubicBezTo>
                  <a:lnTo>
                    <a:pt x="711" y="959"/>
                  </a:lnTo>
                  <a:cubicBezTo>
                    <a:pt x="500" y="703"/>
                    <a:pt x="716" y="347"/>
                    <a:pt x="589" y="77"/>
                  </a:cubicBezTo>
                  <a:cubicBezTo>
                    <a:pt x="568" y="45"/>
                    <a:pt x="539" y="19"/>
                    <a:pt x="505" y="1"/>
                  </a:cubicBezTo>
                  <a:cubicBezTo>
                    <a:pt x="491" y="1"/>
                    <a:pt x="478" y="0"/>
                    <a:pt x="464" y="0"/>
                  </a:cubicBezTo>
                  <a:close/>
                </a:path>
              </a:pathLst>
            </a:custGeom>
            <a:solidFill>
              <a:srgbClr val="1D1D1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275" y="1414318"/>
            <a:ext cx="3557845" cy="213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blinds dir="vert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1749</TotalTime>
  <Words>364</Words>
  <Application>Microsoft Office PowerPoint</Application>
  <PresentationFormat>Презентация на цял екран (16:9)</PresentationFormat>
  <Paragraphs>48</Paragraphs>
  <Slides>28</Slides>
  <Notes>4</Notes>
  <HiddenSlides>0</HiddenSlides>
  <MMClips>1</MMClips>
  <ScaleCrop>false</ScaleCrop>
  <HeadingPairs>
    <vt:vector size="6" baseType="variant">
      <vt:variant>
        <vt:lpstr>Използвани шрифтове</vt:lpstr>
      </vt:variant>
      <vt:variant>
        <vt:i4>14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28</vt:i4>
      </vt:variant>
    </vt:vector>
  </HeadingPairs>
  <TitlesOfParts>
    <vt:vector size="43" baseType="lpstr">
      <vt:lpstr>MS Gothic</vt:lpstr>
      <vt:lpstr>Advokat Modern</vt:lpstr>
      <vt:lpstr>Arial</vt:lpstr>
      <vt:lpstr>Bahnschrift SemiBold</vt:lpstr>
      <vt:lpstr>Comfortaa</vt:lpstr>
      <vt:lpstr>Comfortaa Regular</vt:lpstr>
      <vt:lpstr>Monotype Corsiva</vt:lpstr>
      <vt:lpstr>Palatino Linotype</vt:lpstr>
      <vt:lpstr>Permanent Marker</vt:lpstr>
      <vt:lpstr>Ravie</vt:lpstr>
      <vt:lpstr>Segoe Print</vt:lpstr>
      <vt:lpstr>Segoe Script</vt:lpstr>
      <vt:lpstr>Shonar Bangla</vt:lpstr>
      <vt:lpstr>Wingdings</vt:lpstr>
      <vt:lpstr>Elemental</vt:lpstr>
      <vt:lpstr>IV A   IV б    IV B     IV г  </vt:lpstr>
      <vt:lpstr>Откриване  на учебната година Здравей, четвърти  В клас!</vt:lpstr>
      <vt:lpstr>       Здравей,  четвърти  Г</vt:lpstr>
      <vt:lpstr>Здравей,  4 А  и 4Б</vt:lpstr>
      <vt:lpstr>Мерки, предприети от страна на учителите за намаляване броя на неизвинените отсъствия</vt:lpstr>
      <vt:lpstr>Презентация на PowerPoint</vt:lpstr>
      <vt:lpstr>Презентация на PowerPoint</vt:lpstr>
      <vt:lpstr>Презентация на PowerPoint</vt:lpstr>
      <vt:lpstr>Забавна математика</vt:lpstr>
      <vt:lpstr>Забавна математика</vt:lpstr>
      <vt:lpstr>     Представяне на урока пред инспектори от МОН и РУО Бургас в рамките на Майсторски клас  </vt:lpstr>
      <vt:lpstr> </vt:lpstr>
      <vt:lpstr> Сертификати в края на обучението  </vt:lpstr>
      <vt:lpstr>Бързи герои  4 Б</vt:lpstr>
      <vt:lpstr>Бързи герои 4 В</vt:lpstr>
      <vt:lpstr>Бързи герои 4 Г</vt:lpstr>
      <vt:lpstr>Награда за Александър  от 4 г клас </vt:lpstr>
      <vt:lpstr>Презентация на PowerPoint</vt:lpstr>
      <vt:lpstr>Отбелязваме деня на народните  будители  с 2 А и 4 В </vt:lpstr>
      <vt:lpstr>Отбелязваме  деня на народни будители  с 4 Г и г-жа Ф. Георгиева</vt:lpstr>
      <vt:lpstr>Презентация на PowerPoint</vt:lpstr>
      <vt:lpstr>Обща подкрепа 4 в </vt:lpstr>
      <vt:lpstr>Обща подкрепа 4 а</vt:lpstr>
      <vt:lpstr>Математика  с Khan academy  в 4 г и г-жа Ф. Георгиева</vt:lpstr>
      <vt:lpstr>Математика  с Khan academy  4 в и  г-жа Г. Цочева</vt:lpstr>
      <vt:lpstr>Целодневно обучение в ЦОУД 4в и 4г класове с  г-н Ст. Лазаров </vt:lpstr>
      <vt:lpstr>Целодневно обучение в ЦОУД 4в и 4г класове с г-н  Ст. Лазаров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Галина Б. Цочева</cp:lastModifiedBy>
  <cp:revision>251</cp:revision>
  <dcterms:modified xsi:type="dcterms:W3CDTF">2025-02-11T05:55:49Z</dcterms:modified>
</cp:coreProperties>
</file>